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5.xml" ContentType="application/vnd.openxmlformats-officedocument.presentationml.comments+xml"/>
  <Override PartName="/ppt/notesSlides/notesSlide28.xml" ContentType="application/vnd.openxmlformats-officedocument.presentationml.notesSlide+xml"/>
  <Override PartName="/ppt/comments/comment6.xml" ContentType="application/vnd.openxmlformats-officedocument.presentationml.comments+xml"/>
  <Override PartName="/ppt/notesSlides/notesSlide29.xml" ContentType="application/vnd.openxmlformats-officedocument.presentationml.notesSlide+xml"/>
  <Override PartName="/ppt/comments/comment7.xml" ContentType="application/vnd.openxmlformats-officedocument.presentationml.comments+xml"/>
  <Override PartName="/ppt/notesSlides/notesSlide30.xml" ContentType="application/vnd.openxmlformats-officedocument.presentationml.notesSlide+xml"/>
  <Override PartName="/ppt/comments/comment8.xml" ContentType="application/vnd.openxmlformats-officedocument.presentationml.comments+xml"/>
  <Override PartName="/ppt/notesSlides/notesSlide31.xml" ContentType="application/vnd.openxmlformats-officedocument.presentationml.notesSlide+xml"/>
  <Override PartName="/ppt/comments/comment9.xml" ContentType="application/vnd.openxmlformats-officedocument.presentationml.comments+xml"/>
  <Override PartName="/ppt/notesSlides/notesSlide32.xml" ContentType="application/vnd.openxmlformats-officedocument.presentationml.notesSlide+xml"/>
  <Override PartName="/ppt/comments/comment10.xml" ContentType="application/vnd.openxmlformats-officedocument.presentationml.comments+xml"/>
  <Override PartName="/ppt/notesSlides/notesSlide33.xml" ContentType="application/vnd.openxmlformats-officedocument.presentationml.notesSlide+xml"/>
  <Override PartName="/ppt/comments/comment11.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2.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01" r:id="rId4"/>
  </p:sldMasterIdLst>
  <p:notesMasterIdLst>
    <p:notesMasterId r:id="rId81"/>
  </p:notesMasterIdLst>
  <p:handoutMasterIdLst>
    <p:handoutMasterId r:id="rId82"/>
  </p:handoutMasterIdLst>
  <p:sldIdLst>
    <p:sldId id="2147471228" r:id="rId5"/>
    <p:sldId id="2147471257" r:id="rId6"/>
    <p:sldId id="2147471197" r:id="rId7"/>
    <p:sldId id="2147481030" r:id="rId8"/>
    <p:sldId id="2147471268" r:id="rId9"/>
    <p:sldId id="2147471267" r:id="rId10"/>
    <p:sldId id="2147481035" r:id="rId11"/>
    <p:sldId id="2147471198" r:id="rId12"/>
    <p:sldId id="2147481033" r:id="rId13"/>
    <p:sldId id="2147481032" r:id="rId14"/>
    <p:sldId id="2147481031" r:id="rId15"/>
    <p:sldId id="2147481034" r:id="rId16"/>
    <p:sldId id="2147471222" r:id="rId17"/>
    <p:sldId id="2147481039" r:id="rId18"/>
    <p:sldId id="2147481037" r:id="rId19"/>
    <p:sldId id="2147481038" r:id="rId20"/>
    <p:sldId id="2147481043" r:id="rId21"/>
    <p:sldId id="2147481040" r:id="rId22"/>
    <p:sldId id="2147481041" r:id="rId23"/>
    <p:sldId id="2147481042" r:id="rId24"/>
    <p:sldId id="2147481047" r:id="rId25"/>
    <p:sldId id="258" r:id="rId26"/>
    <p:sldId id="2147471202" r:id="rId27"/>
    <p:sldId id="2147471203" r:id="rId28"/>
    <p:sldId id="2147481050" r:id="rId29"/>
    <p:sldId id="2147471189" r:id="rId30"/>
    <p:sldId id="2147471287" r:id="rId31"/>
    <p:sldId id="2147471300" r:id="rId32"/>
    <p:sldId id="2147481044" r:id="rId33"/>
    <p:sldId id="2147481049" r:id="rId34"/>
    <p:sldId id="2147481027" r:id="rId35"/>
    <p:sldId id="2147481009" r:id="rId36"/>
    <p:sldId id="2147471297" r:id="rId37"/>
    <p:sldId id="2147481013" r:id="rId38"/>
    <p:sldId id="2147481051" r:id="rId39"/>
    <p:sldId id="2147481011" r:id="rId40"/>
    <p:sldId id="2147481052" r:id="rId41"/>
    <p:sldId id="2147481012" r:id="rId42"/>
    <p:sldId id="2147481048" r:id="rId43"/>
    <p:sldId id="2147481026" r:id="rId44"/>
    <p:sldId id="2147481045" r:id="rId45"/>
    <p:sldId id="2147481029" r:id="rId46"/>
    <p:sldId id="2147481004" r:id="rId47"/>
    <p:sldId id="2147481054" r:id="rId48"/>
    <p:sldId id="2147481055" r:id="rId49"/>
    <p:sldId id="2147481058" r:id="rId50"/>
    <p:sldId id="2147481057" r:id="rId51"/>
    <p:sldId id="2147481056" r:id="rId52"/>
    <p:sldId id="2147481008" r:id="rId53"/>
    <p:sldId id="2147471298" r:id="rId54"/>
    <p:sldId id="2147481022" r:id="rId55"/>
    <p:sldId id="2147481010" r:id="rId56"/>
    <p:sldId id="2147471289" r:id="rId57"/>
    <p:sldId id="2147481007" r:id="rId58"/>
    <p:sldId id="2147471205" r:id="rId59"/>
    <p:sldId id="2147471255" r:id="rId60"/>
    <p:sldId id="2147471251" r:id="rId61"/>
    <p:sldId id="2147471249" r:id="rId62"/>
    <p:sldId id="2147471240" r:id="rId63"/>
    <p:sldId id="2147471254" r:id="rId64"/>
    <p:sldId id="2147471241" r:id="rId65"/>
    <p:sldId id="2147471256" r:id="rId66"/>
    <p:sldId id="2147471239" r:id="rId67"/>
    <p:sldId id="2147471207" r:id="rId68"/>
    <p:sldId id="2147471229" r:id="rId69"/>
    <p:sldId id="2147471208" r:id="rId70"/>
    <p:sldId id="292" r:id="rId71"/>
    <p:sldId id="295" r:id="rId72"/>
    <p:sldId id="280" r:id="rId73"/>
    <p:sldId id="281" r:id="rId74"/>
    <p:sldId id="282" r:id="rId75"/>
    <p:sldId id="283" r:id="rId76"/>
    <p:sldId id="2147471219" r:id="rId77"/>
    <p:sldId id="2147471220" r:id="rId78"/>
    <p:sldId id="2147471227" r:id="rId79"/>
    <p:sldId id="2147471259" r:id="rId80"/>
  </p:sldIdLst>
  <p:sldSz cx="11520488" cy="6480175"/>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文字" id="{8FBBF9E3-742D-EE43-B544-9C202CAF3611}">
          <p14:sldIdLst>
            <p14:sldId id="2147471228"/>
            <p14:sldId id="2147471257"/>
            <p14:sldId id="2147471197"/>
            <p14:sldId id="2147481030"/>
            <p14:sldId id="2147471268"/>
            <p14:sldId id="2147471267"/>
            <p14:sldId id="2147481035"/>
            <p14:sldId id="2147471198"/>
            <p14:sldId id="2147481033"/>
            <p14:sldId id="2147481032"/>
            <p14:sldId id="2147481031"/>
            <p14:sldId id="2147481034"/>
            <p14:sldId id="2147471222"/>
            <p14:sldId id="2147481039"/>
            <p14:sldId id="2147481037"/>
            <p14:sldId id="2147481038"/>
            <p14:sldId id="2147481043"/>
            <p14:sldId id="2147481040"/>
            <p14:sldId id="2147481041"/>
            <p14:sldId id="2147481042"/>
            <p14:sldId id="2147481047"/>
            <p14:sldId id="258"/>
            <p14:sldId id="2147471202"/>
            <p14:sldId id="2147471203"/>
            <p14:sldId id="2147481050"/>
            <p14:sldId id="2147471189"/>
          </p14:sldIdLst>
        </p14:section>
        <p14:section name="配色" id="{E091E732-AE14-4CB8-A56B-369CB1965617}">
          <p14:sldIdLst>
            <p14:sldId id="2147471287"/>
            <p14:sldId id="2147471300"/>
            <p14:sldId id="2147481044"/>
            <p14:sldId id="2147481049"/>
            <p14:sldId id="2147481027"/>
            <p14:sldId id="2147481009"/>
            <p14:sldId id="2147471297"/>
            <p14:sldId id="2147481013"/>
            <p14:sldId id="2147481051"/>
            <p14:sldId id="2147481011"/>
            <p14:sldId id="2147481052"/>
            <p14:sldId id="2147481012"/>
            <p14:sldId id="2147481048"/>
            <p14:sldId id="2147481026"/>
            <p14:sldId id="2147481045"/>
            <p14:sldId id="2147481029"/>
            <p14:sldId id="2147481004"/>
            <p14:sldId id="2147481054"/>
            <p14:sldId id="2147481055"/>
            <p14:sldId id="2147481058"/>
            <p14:sldId id="2147481057"/>
            <p14:sldId id="2147481056"/>
            <p14:sldId id="2147481008"/>
            <p14:sldId id="2147471298"/>
            <p14:sldId id="2147481022"/>
            <p14:sldId id="2147481010"/>
            <p14:sldId id="2147471289"/>
            <p14:sldId id="2147481007"/>
            <p14:sldId id="2147471205"/>
            <p14:sldId id="2147471255"/>
            <p14:sldId id="2147471251"/>
            <p14:sldId id="2147471249"/>
            <p14:sldId id="2147471240"/>
            <p14:sldId id="2147471254"/>
            <p14:sldId id="2147471241"/>
            <p14:sldId id="2147471256"/>
            <p14:sldId id="2147471239"/>
            <p14:sldId id="2147471207"/>
            <p14:sldId id="2147471229"/>
            <p14:sldId id="2147471208"/>
            <p14:sldId id="292"/>
            <p14:sldId id="295"/>
          </p14:sldIdLst>
        </p14:section>
        <p14:section name="輔助線" id="{4432221D-8728-FE42-A226-EA1086BFB841}">
          <p14:sldIdLst>
            <p14:sldId id="280"/>
            <p14:sldId id="281"/>
            <p14:sldId id="282"/>
            <p14:sldId id="283"/>
            <p14:sldId id="2147471219"/>
            <p14:sldId id="2147471220"/>
            <p14:sldId id="2147471227"/>
            <p14:sldId id="2147471259"/>
          </p14:sldIdLst>
        </p14:section>
      </p14:sectionLst>
    </p:ext>
    <p:ext uri="{EFAFB233-063F-42B5-8137-9DF3F51BA10A}">
      <p15:sldGuideLst xmlns:p15="http://schemas.microsoft.com/office/powerpoint/2012/main">
        <p15:guide id="1" pos="3629" userDrawn="1">
          <p15:clr>
            <a:srgbClr val="A4A3A4"/>
          </p15:clr>
        </p15:guide>
        <p15:guide id="2" orient="horz" pos="2041">
          <p15:clr>
            <a:srgbClr val="A4A3A4"/>
          </p15:clr>
        </p15:guide>
      </p15:sldGuideLst>
    </p:ext>
    <p:ext uri="{2D200454-40CA-4A62-9FC3-DE9A4176ACB9}">
      <p15:notes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83" roundtripDataSignature="AMtx7mhqKJAzFugGzrpaCdpbPJOL8Owfd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1FBE08-F198-C9BF-66A0-A137C41ADD9A}" name="李宣諭-數位金融處-永豐銀行" initials="李宣諭-數位金融處-永豐銀行" userId="S::shannon.lee@sinopac.com::6301128a-36be-4004-bf48-5b6edf7c200a" providerId="AD"/>
  <p188:author id="{AF32B40D-60DF-C292-307C-DD5D0A35FC8F}" name="吳憲驊-數位金融處-永豐銀行" initials="吳憲驊-數位金融處-永豐銀行" userId="S::simonwu@sinopac.com::c372d5aa-c765-4280-a5c9-548c4152a5d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周立筠-數位金融部-證券" initials="MSOffice" lastIdx="1" clrIdx="0">
    <p:extLst>
      <p:ext uri="{19B8F6BF-5375-455C-9EA6-DF929625EA0E}">
        <p15:presenceInfo xmlns:p15="http://schemas.microsoft.com/office/powerpoint/2012/main" userId="周立筠-數位金融部-證券" providerId="None"/>
      </p:ext>
    </p:extLst>
  </p:cmAuthor>
  <p:cmAuthor id="2" name="吳憲驊-人力資源處-永豐銀行" initials="吳憲驊-人力資源處-永豐銀行" lastIdx="1" clrIdx="1">
    <p:extLst>
      <p:ext uri="{19B8F6BF-5375-455C-9EA6-DF929625EA0E}">
        <p15:presenceInfo xmlns:p15="http://schemas.microsoft.com/office/powerpoint/2012/main" userId="S::simonwu@sinopac.com::c372d5aa-c765-4280-a5c9-548c4152a5d4" providerId="AD"/>
      </p:ext>
    </p:extLst>
  </p:cmAuthor>
  <p:cmAuthor id="3" name="張天豪-數位金融處-永豐銀行" initials="張天豪-數位金融處-永豐銀行" lastIdx="1" clrIdx="2">
    <p:extLst>
      <p:ext uri="{19B8F6BF-5375-455C-9EA6-DF929625EA0E}">
        <p15:presenceInfo xmlns:p15="http://schemas.microsoft.com/office/powerpoint/2012/main" userId="S::darby@sinopac.com::0d835702-99c9-4ef6-82d8-3ca86d4ccc15" providerId="AD"/>
      </p:ext>
    </p:extLst>
  </p:cmAuthor>
  <p:cmAuthor id="4" name="王薇淳-數位科技處-永豐金控" initials="王薇淳-數位科技處-永豐金控" lastIdx="8" clrIdx="3">
    <p:extLst>
      <p:ext uri="{19B8F6BF-5375-455C-9EA6-DF929625EA0E}">
        <p15:presenceInfo xmlns:p15="http://schemas.microsoft.com/office/powerpoint/2012/main" userId="S::M07998@sinopac.com::1ebd22dd-7e4b-474d-a952-fa4566d45088" providerId="AD"/>
      </p:ext>
    </p:extLst>
  </p:cmAuthor>
  <p:cmAuthor id="5" name="李宣諭-數位金融處-永豐銀行" initials="李宣諭-數位金融處-永豐銀行" lastIdx="17" clrIdx="4">
    <p:extLst>
      <p:ext uri="{19B8F6BF-5375-455C-9EA6-DF929625EA0E}">
        <p15:presenceInfo xmlns:p15="http://schemas.microsoft.com/office/powerpoint/2012/main" userId="S::shannon.lee@sinopac.com::6301128a-36be-4004-bf48-5b6edf7c20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5A6D"/>
    <a:srgbClr val="F1FB82"/>
    <a:srgbClr val="FFFFFF"/>
    <a:srgbClr val="FDF0BE"/>
    <a:srgbClr val="FEF9C7"/>
    <a:srgbClr val="FF99FF"/>
    <a:srgbClr val="DCEAFE"/>
    <a:srgbClr val="EF4444"/>
    <a:srgbClr val="ECECEE"/>
    <a:srgbClr val="EAB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9FB057-689A-4445-A65B-BE52D9FE6A89}" v="2149" dt="2025-12-16T09:20:29.142"/>
    <p1510:client id="{A26EBF52-BBAA-41E3-9421-B879CFC1E850}" v="1177" dt="2025-12-17T08:10:03.745"/>
  </p1510:revLst>
</p1510:revInfo>
</file>

<file path=ppt/tableStyles.xml><?xml version="1.0" encoding="utf-8"?>
<a:tblStyleLst xmlns:a="http://schemas.openxmlformats.org/drawingml/2006/main" def="{91DB7C30-2B5D-4D34-8F22-85940E495A18}">
  <a:tblStyle styleId="{91DB7C30-2B5D-4D34-8F22-85940E495A1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8D87DB6-C1B6-446D-86CF-44D372F8A82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7E2D07F-EAD9-47BB-8D15-AB9D181D91B3}"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等深淺樣式 1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1301" y="-31"/>
      </p:cViewPr>
      <p:guideLst>
        <p:guide pos="3629"/>
        <p:guide orient="horz" pos="2041"/>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commentAuthors" Target="commentAuthors.xml"/><Relationship Id="rId89"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90"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customschemas.google.com/relationships/presentationmetadata" Target="metadata"/><Relationship Id="rId88" Type="http://schemas.openxmlformats.org/officeDocument/2006/relationships/tableStyles" Target="tableStyles.xml"/><Relationship Id="rId9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宣諭-數位金融處-永豐銀行" userId="6301128a-36be-4004-bf48-5b6edf7c200a" providerId="ADAL" clId="{889FB057-689A-4445-A65B-BE52D9FE6A89}"/>
    <pc:docChg chg="undo custSel mod addSld delSld modSld sldOrd delMainMaster modMainMaster addSection delSection modSection">
      <pc:chgData name="李宣諭-數位金融處-永豐銀行" userId="6301128a-36be-4004-bf48-5b6edf7c200a" providerId="ADAL" clId="{889FB057-689A-4445-A65B-BE52D9FE6A89}" dt="2025-12-16T09:20:29.142" v="5475" actId="166"/>
      <pc:docMkLst>
        <pc:docMk/>
      </pc:docMkLst>
      <pc:sldChg chg="modSp mod chgLayout">
        <pc:chgData name="李宣諭-數位金融處-永豐銀行" userId="6301128a-36be-4004-bf48-5b6edf7c200a" providerId="ADAL" clId="{889FB057-689A-4445-A65B-BE52D9FE6A89}" dt="2025-12-16T07:43:31.585" v="4963"/>
        <pc:sldMkLst>
          <pc:docMk/>
          <pc:sldMk cId="1567470688" sldId="258"/>
        </pc:sldMkLst>
        <pc:spChg chg="mod">
          <ac:chgData name="李宣諭-數位金融處-永豐銀行" userId="6301128a-36be-4004-bf48-5b6edf7c200a" providerId="ADAL" clId="{889FB057-689A-4445-A65B-BE52D9FE6A89}" dt="2025-12-08T07:40:20.984" v="1544" actId="1076"/>
          <ac:spMkLst>
            <pc:docMk/>
            <pc:sldMk cId="1567470688" sldId="258"/>
            <ac:spMk id="2" creationId="{F429E632-351F-D79F-BA9F-BD8582DCC2A4}"/>
          </ac:spMkLst>
        </pc:spChg>
        <pc:spChg chg="mod ord">
          <ac:chgData name="李宣諭-數位金融處-永豐銀行" userId="6301128a-36be-4004-bf48-5b6edf7c200a" providerId="ADAL" clId="{889FB057-689A-4445-A65B-BE52D9FE6A89}" dt="2025-12-16T07:43:31.585" v="4963"/>
          <ac:spMkLst>
            <pc:docMk/>
            <pc:sldMk cId="1567470688" sldId="258"/>
            <ac:spMk id="4" creationId="{3A1D7382-6565-89A9-B733-265D5169F141}"/>
          </ac:spMkLst>
        </pc:spChg>
        <pc:spChg chg="mod ord">
          <ac:chgData name="李宣諭-數位金融處-永豐銀行" userId="6301128a-36be-4004-bf48-5b6edf7c200a" providerId="ADAL" clId="{889FB057-689A-4445-A65B-BE52D9FE6A89}" dt="2025-12-08T05:54:53.670" v="777"/>
          <ac:spMkLst>
            <pc:docMk/>
            <pc:sldMk cId="1567470688" sldId="258"/>
            <ac:spMk id="48" creationId="{9258D298-F0BA-6A14-7F74-3ACBEFC6ED57}"/>
          </ac:spMkLst>
        </pc:spChg>
        <pc:picChg chg="mod">
          <ac:chgData name="李宣諭-數位金融處-永豐銀行" userId="6301128a-36be-4004-bf48-5b6edf7c200a" providerId="ADAL" clId="{889FB057-689A-4445-A65B-BE52D9FE6A89}" dt="2025-12-09T02:42:52.115" v="2336" actId="14100"/>
          <ac:picMkLst>
            <pc:docMk/>
            <pc:sldMk cId="1567470688" sldId="258"/>
            <ac:picMk id="5" creationId="{2516300C-2045-FB9A-0486-48F7999357C2}"/>
          </ac:picMkLst>
        </pc:picChg>
        <pc:picChg chg="mod">
          <ac:chgData name="李宣諭-數位金融處-永豐銀行" userId="6301128a-36be-4004-bf48-5b6edf7c200a" providerId="ADAL" clId="{889FB057-689A-4445-A65B-BE52D9FE6A89}" dt="2025-12-16T07:42:46.279" v="4914" actId="1038"/>
          <ac:picMkLst>
            <pc:docMk/>
            <pc:sldMk cId="1567470688" sldId="258"/>
            <ac:picMk id="7" creationId="{5EA9FF33-5EBF-35BF-8C34-EA08A32A1AEA}"/>
          </ac:picMkLst>
        </pc:picChg>
      </pc:sldChg>
      <pc:sldChg chg="modSp">
        <pc:chgData name="李宣諭-數位金融處-永豐銀行" userId="6301128a-36be-4004-bf48-5b6edf7c200a" providerId="ADAL" clId="{889FB057-689A-4445-A65B-BE52D9FE6A89}" dt="2025-12-08T05:54:53.670" v="777"/>
        <pc:sldMkLst>
          <pc:docMk/>
          <pc:sldMk cId="0" sldId="280"/>
        </pc:sldMkLst>
        <pc:spChg chg="mod">
          <ac:chgData name="李宣諭-數位金融處-永豐銀行" userId="6301128a-36be-4004-bf48-5b6edf7c200a" providerId="ADAL" clId="{889FB057-689A-4445-A65B-BE52D9FE6A89}" dt="2025-12-08T05:54:53.670" v="777"/>
          <ac:spMkLst>
            <pc:docMk/>
            <pc:sldMk cId="0" sldId="280"/>
            <ac:spMk id="2" creationId="{F105F8E5-2430-5A85-BCF6-9B768A93585B}"/>
          </ac:spMkLst>
        </pc:spChg>
        <pc:spChg chg="mod">
          <ac:chgData name="李宣諭-數位金融處-永豐銀行" userId="6301128a-36be-4004-bf48-5b6edf7c200a" providerId="ADAL" clId="{889FB057-689A-4445-A65B-BE52D9FE6A89}" dt="2025-12-08T05:54:53.670" v="777"/>
          <ac:spMkLst>
            <pc:docMk/>
            <pc:sldMk cId="0" sldId="280"/>
            <ac:spMk id="5" creationId="{E5BFF426-0ED3-E009-B9BA-63A7D13C6334}"/>
          </ac:spMkLst>
        </pc:spChg>
      </pc:sldChg>
      <pc:sldChg chg="modSp">
        <pc:chgData name="李宣諭-數位金融處-永豐銀行" userId="6301128a-36be-4004-bf48-5b6edf7c200a" providerId="ADAL" clId="{889FB057-689A-4445-A65B-BE52D9FE6A89}" dt="2025-12-08T05:54:53.670" v="777"/>
        <pc:sldMkLst>
          <pc:docMk/>
          <pc:sldMk cId="0" sldId="281"/>
        </pc:sldMkLst>
        <pc:spChg chg="mod">
          <ac:chgData name="李宣諭-數位金融處-永豐銀行" userId="6301128a-36be-4004-bf48-5b6edf7c200a" providerId="ADAL" clId="{889FB057-689A-4445-A65B-BE52D9FE6A89}" dt="2025-12-08T05:54:53.670" v="777"/>
          <ac:spMkLst>
            <pc:docMk/>
            <pc:sldMk cId="0" sldId="281"/>
            <ac:spMk id="3" creationId="{DAEBFAF7-E9BC-713B-646B-8B6EDDE32EC9}"/>
          </ac:spMkLst>
        </pc:spChg>
        <pc:spChg chg="mod">
          <ac:chgData name="李宣諭-數位金融處-永豐銀行" userId="6301128a-36be-4004-bf48-5b6edf7c200a" providerId="ADAL" clId="{889FB057-689A-4445-A65B-BE52D9FE6A89}" dt="2025-12-08T05:54:53.670" v="777"/>
          <ac:spMkLst>
            <pc:docMk/>
            <pc:sldMk cId="0" sldId="281"/>
            <ac:spMk id="361" creationId="{00000000-0000-0000-0000-000000000000}"/>
          </ac:spMkLst>
        </pc:spChg>
      </pc:sldChg>
      <pc:sldChg chg="modSp">
        <pc:chgData name="李宣諭-數位金融處-永豐銀行" userId="6301128a-36be-4004-bf48-5b6edf7c200a" providerId="ADAL" clId="{889FB057-689A-4445-A65B-BE52D9FE6A89}" dt="2025-12-08T05:54:53.670" v="777"/>
        <pc:sldMkLst>
          <pc:docMk/>
          <pc:sldMk cId="0" sldId="282"/>
        </pc:sldMkLst>
        <pc:spChg chg="mod">
          <ac:chgData name="李宣諭-數位金融處-永豐銀行" userId="6301128a-36be-4004-bf48-5b6edf7c200a" providerId="ADAL" clId="{889FB057-689A-4445-A65B-BE52D9FE6A89}" dt="2025-12-08T05:54:53.670" v="777"/>
          <ac:spMkLst>
            <pc:docMk/>
            <pc:sldMk cId="0" sldId="282"/>
            <ac:spMk id="372" creationId="{00000000-0000-0000-0000-000000000000}"/>
          </ac:spMkLst>
        </pc:spChg>
      </pc:sldChg>
      <pc:sldChg chg="modSp">
        <pc:chgData name="李宣諭-數位金融處-永豐銀行" userId="6301128a-36be-4004-bf48-5b6edf7c200a" providerId="ADAL" clId="{889FB057-689A-4445-A65B-BE52D9FE6A89}" dt="2025-12-08T05:54:53.670" v="777"/>
        <pc:sldMkLst>
          <pc:docMk/>
          <pc:sldMk cId="0" sldId="283"/>
        </pc:sldMkLst>
        <pc:spChg chg="mod">
          <ac:chgData name="李宣諭-數位金融處-永豐銀行" userId="6301128a-36be-4004-bf48-5b6edf7c200a" providerId="ADAL" clId="{889FB057-689A-4445-A65B-BE52D9FE6A89}" dt="2025-12-08T05:54:53.670" v="777"/>
          <ac:spMkLst>
            <pc:docMk/>
            <pc:sldMk cId="0" sldId="283"/>
            <ac:spMk id="380" creationId="{00000000-0000-0000-0000-000000000000}"/>
          </ac:spMkLst>
        </pc:spChg>
      </pc:sldChg>
      <pc:sldChg chg="modSp mod modShow">
        <pc:chgData name="李宣諭-數位金融處-永豐銀行" userId="6301128a-36be-4004-bf48-5b6edf7c200a" providerId="ADAL" clId="{889FB057-689A-4445-A65B-BE52D9FE6A89}" dt="2025-12-08T05:54:53.670" v="777"/>
        <pc:sldMkLst>
          <pc:docMk/>
          <pc:sldMk cId="2406361714" sldId="292"/>
        </pc:sldMkLst>
        <pc:spChg chg="mod">
          <ac:chgData name="李宣諭-數位金融處-永豐銀行" userId="6301128a-36be-4004-bf48-5b6edf7c200a" providerId="ADAL" clId="{889FB057-689A-4445-A65B-BE52D9FE6A89}" dt="2025-12-08T05:54:53.670" v="777"/>
          <ac:spMkLst>
            <pc:docMk/>
            <pc:sldMk cId="2406361714" sldId="292"/>
            <ac:spMk id="271" creationId="{00000000-0000-0000-0000-000000000000}"/>
          </ac:spMkLst>
        </pc:spChg>
      </pc:sldChg>
      <pc:sldChg chg="modSp">
        <pc:chgData name="李宣諭-數位金融處-永豐銀行" userId="6301128a-36be-4004-bf48-5b6edf7c200a" providerId="ADAL" clId="{889FB057-689A-4445-A65B-BE52D9FE6A89}" dt="2025-12-08T05:54:53.670" v="777"/>
        <pc:sldMkLst>
          <pc:docMk/>
          <pc:sldMk cId="2022153893" sldId="295"/>
        </pc:sldMkLst>
        <pc:spChg chg="mod">
          <ac:chgData name="李宣諭-數位金融處-永豐銀行" userId="6301128a-36be-4004-bf48-5b6edf7c200a" providerId="ADAL" clId="{889FB057-689A-4445-A65B-BE52D9FE6A89}" dt="2025-12-08T05:54:53.670" v="777"/>
          <ac:spMkLst>
            <pc:docMk/>
            <pc:sldMk cId="2022153893" sldId="295"/>
            <ac:spMk id="271" creationId="{00000000-0000-0000-0000-000000000000}"/>
          </ac:spMkLst>
        </pc:spChg>
      </pc:sldChg>
      <pc:sldChg chg="addSp delSp modSp mod modNotesTx">
        <pc:chgData name="李宣諭-數位金融處-永豐銀行" userId="6301128a-36be-4004-bf48-5b6edf7c200a" providerId="ADAL" clId="{889FB057-689A-4445-A65B-BE52D9FE6A89}" dt="2025-12-16T07:39:04.033" v="4872" actId="404"/>
        <pc:sldMkLst>
          <pc:docMk/>
          <pc:sldMk cId="3467411777" sldId="2147471189"/>
        </pc:sldMkLst>
        <pc:spChg chg="mod">
          <ac:chgData name="李宣諭-數位金融處-永豐銀行" userId="6301128a-36be-4004-bf48-5b6edf7c200a" providerId="ADAL" clId="{889FB057-689A-4445-A65B-BE52D9FE6A89}" dt="2025-12-09T02:40:52.433" v="2324" actId="1076"/>
          <ac:spMkLst>
            <pc:docMk/>
            <pc:sldMk cId="3467411777" sldId="2147471189"/>
            <ac:spMk id="2" creationId="{B17563B7-BCF9-6910-6C12-B9B53F40AB84}"/>
          </ac:spMkLst>
        </pc:spChg>
        <pc:spChg chg="mod">
          <ac:chgData name="李宣諭-數位金融處-永豐銀行" userId="6301128a-36be-4004-bf48-5b6edf7c200a" providerId="ADAL" clId="{889FB057-689A-4445-A65B-BE52D9FE6A89}" dt="2025-12-16T07:39:04.033" v="4872" actId="404"/>
          <ac:spMkLst>
            <pc:docMk/>
            <pc:sldMk cId="3467411777" sldId="2147471189"/>
            <ac:spMk id="7" creationId="{2E3C2549-8CE5-1EBD-2266-09CA8BD84AC0}"/>
          </ac:spMkLst>
        </pc:spChg>
        <pc:spChg chg="mod">
          <ac:chgData name="李宣諭-數位金融處-永豐銀行" userId="6301128a-36be-4004-bf48-5b6edf7c200a" providerId="ADAL" clId="{889FB057-689A-4445-A65B-BE52D9FE6A89}" dt="2025-12-08T05:54:53.670" v="777"/>
          <ac:spMkLst>
            <pc:docMk/>
            <pc:sldMk cId="3467411777" sldId="2147471189"/>
            <ac:spMk id="48" creationId="{00000000-0000-0000-0000-000000000000}"/>
          </ac:spMkLst>
        </pc:spChg>
        <pc:graphicFrameChg chg="mod modGraphic">
          <ac:chgData name="李宣諭-數位金融處-永豐銀行" userId="6301128a-36be-4004-bf48-5b6edf7c200a" providerId="ADAL" clId="{889FB057-689A-4445-A65B-BE52D9FE6A89}" dt="2025-12-08T07:45:25.239" v="1556" actId="14100"/>
          <ac:graphicFrameMkLst>
            <pc:docMk/>
            <pc:sldMk cId="3467411777" sldId="2147471189"/>
            <ac:graphicFrameMk id="5" creationId="{5D89DB35-D673-138D-D5DD-E21142D19880}"/>
          </ac:graphicFrameMkLst>
        </pc:graphicFrameChg>
        <pc:picChg chg="add mod">
          <ac:chgData name="李宣諭-數位金融處-永豐銀行" userId="6301128a-36be-4004-bf48-5b6edf7c200a" providerId="ADAL" clId="{889FB057-689A-4445-A65B-BE52D9FE6A89}" dt="2025-12-09T02:41:05.656" v="2328" actId="14100"/>
          <ac:picMkLst>
            <pc:docMk/>
            <pc:sldMk cId="3467411777" sldId="2147471189"/>
            <ac:picMk id="9" creationId="{FE54DA47-969A-DD8F-FBFB-3E404904D0D5}"/>
          </ac:picMkLst>
        </pc:picChg>
      </pc:sldChg>
      <pc:sldChg chg="modSp">
        <pc:chgData name="李宣諭-數位金融處-永豐銀行" userId="6301128a-36be-4004-bf48-5b6edf7c200a" providerId="ADAL" clId="{889FB057-689A-4445-A65B-BE52D9FE6A89}" dt="2025-12-08T05:54:53.670" v="777"/>
        <pc:sldMkLst>
          <pc:docMk/>
          <pc:sldMk cId="954379333" sldId="2147471197"/>
        </pc:sldMkLst>
        <pc:spChg chg="mod">
          <ac:chgData name="李宣諭-數位金融處-永豐銀行" userId="6301128a-36be-4004-bf48-5b6edf7c200a" providerId="ADAL" clId="{889FB057-689A-4445-A65B-BE52D9FE6A89}" dt="2025-12-08T05:54:53.670" v="777"/>
          <ac:spMkLst>
            <pc:docMk/>
            <pc:sldMk cId="954379333" sldId="2147471197"/>
            <ac:spMk id="2" creationId="{397A1ACA-C372-4B8C-8BC1-E17975697F2F}"/>
          </ac:spMkLst>
        </pc:spChg>
        <pc:spChg chg="mod">
          <ac:chgData name="李宣諭-數位金融處-永豐銀行" userId="6301128a-36be-4004-bf48-5b6edf7c200a" providerId="ADAL" clId="{889FB057-689A-4445-A65B-BE52D9FE6A89}" dt="2025-12-08T05:54:53.670" v="777"/>
          <ac:spMkLst>
            <pc:docMk/>
            <pc:sldMk cId="954379333" sldId="2147471197"/>
            <ac:spMk id="3" creationId="{16FA7565-0396-4A14-BCC3-99F5A4035A52}"/>
          </ac:spMkLst>
        </pc:spChg>
      </pc:sldChg>
      <pc:sldChg chg="modSp mod">
        <pc:chgData name="李宣諭-數位金融處-永豐銀行" userId="6301128a-36be-4004-bf48-5b6edf7c200a" providerId="ADAL" clId="{889FB057-689A-4445-A65B-BE52D9FE6A89}" dt="2025-12-09T03:21:54.359" v="2778" actId="20577"/>
        <pc:sldMkLst>
          <pc:docMk/>
          <pc:sldMk cId="4162398703" sldId="2147471198"/>
        </pc:sldMkLst>
        <pc:spChg chg="mod">
          <ac:chgData name="李宣諭-數位金融處-永豐銀行" userId="6301128a-36be-4004-bf48-5b6edf7c200a" providerId="ADAL" clId="{889FB057-689A-4445-A65B-BE52D9FE6A89}" dt="2025-12-09T03:21:49.585" v="2776"/>
          <ac:spMkLst>
            <pc:docMk/>
            <pc:sldMk cId="4162398703" sldId="2147471198"/>
            <ac:spMk id="2" creationId="{8C9BA2A0-E63D-4DC3-3E5D-BA0B4A5A2BC5}"/>
          </ac:spMkLst>
        </pc:spChg>
        <pc:spChg chg="mod">
          <ac:chgData name="李宣諭-數位金融處-永豐銀行" userId="6301128a-36be-4004-bf48-5b6edf7c200a" providerId="ADAL" clId="{889FB057-689A-4445-A65B-BE52D9FE6A89}" dt="2025-12-09T03:21:53.025" v="2777" actId="20577"/>
          <ac:spMkLst>
            <pc:docMk/>
            <pc:sldMk cId="4162398703" sldId="2147471198"/>
            <ac:spMk id="3" creationId="{78DEA44A-DFA4-171F-DF40-957C78B3527D}"/>
          </ac:spMkLst>
        </pc:spChg>
        <pc:spChg chg="mod">
          <ac:chgData name="李宣諭-數位金融處-永豐銀行" userId="6301128a-36be-4004-bf48-5b6edf7c200a" providerId="ADAL" clId="{889FB057-689A-4445-A65B-BE52D9FE6A89}" dt="2025-12-09T03:21:54.359" v="2778" actId="20577"/>
          <ac:spMkLst>
            <pc:docMk/>
            <pc:sldMk cId="4162398703" sldId="2147471198"/>
            <ac:spMk id="4" creationId="{31A5AAC3-77CD-670B-4886-DC27F1F543B7}"/>
          </ac:spMkLst>
        </pc:spChg>
      </pc:sldChg>
      <pc:sldChg chg="modSp mod">
        <pc:chgData name="李宣諭-數位金融處-永豐銀行" userId="6301128a-36be-4004-bf48-5b6edf7c200a" providerId="ADAL" clId="{889FB057-689A-4445-A65B-BE52D9FE6A89}" dt="2025-12-08T07:34:08.393" v="1528" actId="1076"/>
        <pc:sldMkLst>
          <pc:docMk/>
          <pc:sldMk cId="1116360962" sldId="2147471202"/>
        </pc:sldMkLst>
        <pc:spChg chg="mod">
          <ac:chgData name="李宣諭-數位金融處-永豐銀行" userId="6301128a-36be-4004-bf48-5b6edf7c200a" providerId="ADAL" clId="{889FB057-689A-4445-A65B-BE52D9FE6A89}" dt="2025-12-08T07:34:08.393" v="1528" actId="1076"/>
          <ac:spMkLst>
            <pc:docMk/>
            <pc:sldMk cId="1116360962" sldId="2147471202"/>
            <ac:spMk id="3" creationId="{95D0E147-D39B-0A75-8F83-4BCE683B75ED}"/>
          </ac:spMkLst>
        </pc:spChg>
        <pc:spChg chg="mod">
          <ac:chgData name="李宣諭-數位金融處-永豐銀行" userId="6301128a-36be-4004-bf48-5b6edf7c200a" providerId="ADAL" clId="{889FB057-689A-4445-A65B-BE52D9FE6A89}" dt="2025-12-08T05:54:53.670" v="777"/>
          <ac:spMkLst>
            <pc:docMk/>
            <pc:sldMk cId="1116360962" sldId="2147471202"/>
            <ac:spMk id="60" creationId="{00000000-0000-0000-0000-000000000000}"/>
          </ac:spMkLst>
        </pc:spChg>
      </pc:sldChg>
      <pc:sldChg chg="modSp">
        <pc:chgData name="李宣諭-數位金融處-永豐銀行" userId="6301128a-36be-4004-bf48-5b6edf7c200a" providerId="ADAL" clId="{889FB057-689A-4445-A65B-BE52D9FE6A89}" dt="2025-12-08T05:54:53.670" v="777"/>
        <pc:sldMkLst>
          <pc:docMk/>
          <pc:sldMk cId="0" sldId="2147471203"/>
        </pc:sldMkLst>
        <pc:spChg chg="mod">
          <ac:chgData name="李宣諭-數位金融處-永豐銀行" userId="6301128a-36be-4004-bf48-5b6edf7c200a" providerId="ADAL" clId="{889FB057-689A-4445-A65B-BE52D9FE6A89}" dt="2025-12-08T05:54:53.670" v="777"/>
          <ac:spMkLst>
            <pc:docMk/>
            <pc:sldMk cId="0" sldId="2147471203"/>
            <ac:spMk id="60" creationId="{00000000-0000-0000-0000-000000000000}"/>
          </ac:spMkLst>
        </pc:spChg>
      </pc:sldChg>
      <pc:sldChg chg="modSp mod ord modShow">
        <pc:chgData name="李宣諭-數位金融處-永豐銀行" userId="6301128a-36be-4004-bf48-5b6edf7c200a" providerId="ADAL" clId="{889FB057-689A-4445-A65B-BE52D9FE6A89}" dt="2025-12-08T05:54:53.670" v="777"/>
        <pc:sldMkLst>
          <pc:docMk/>
          <pc:sldMk cId="2487164631" sldId="2147471205"/>
        </pc:sldMkLst>
        <pc:spChg chg="mod">
          <ac:chgData name="李宣諭-數位金融處-永豐銀行" userId="6301128a-36be-4004-bf48-5b6edf7c200a" providerId="ADAL" clId="{889FB057-689A-4445-A65B-BE52D9FE6A89}" dt="2025-12-08T05:54:53.670" v="777"/>
          <ac:spMkLst>
            <pc:docMk/>
            <pc:sldMk cId="2487164631" sldId="2147471205"/>
            <ac:spMk id="2" creationId="{B94159CD-E6F7-1297-0C56-E56CF2E637A9}"/>
          </ac:spMkLst>
        </pc:spChg>
        <pc:spChg chg="mod">
          <ac:chgData name="李宣諭-數位金融處-永豐銀行" userId="6301128a-36be-4004-bf48-5b6edf7c200a" providerId="ADAL" clId="{889FB057-689A-4445-A65B-BE52D9FE6A89}" dt="2025-12-08T05:54:53.670" v="777"/>
          <ac:spMkLst>
            <pc:docMk/>
            <pc:sldMk cId="2487164631" sldId="2147471205"/>
            <ac:spMk id="4" creationId="{CE9EFDFC-EA02-1656-C16C-45708140CBD2}"/>
          </ac:spMkLst>
        </pc:spChg>
      </pc:sldChg>
      <pc:sldChg chg="modSp">
        <pc:chgData name="李宣諭-數位金融處-永豐銀行" userId="6301128a-36be-4004-bf48-5b6edf7c200a" providerId="ADAL" clId="{889FB057-689A-4445-A65B-BE52D9FE6A89}" dt="2025-12-08T05:54:53.670" v="777"/>
        <pc:sldMkLst>
          <pc:docMk/>
          <pc:sldMk cId="0" sldId="2147471207"/>
        </pc:sldMkLst>
        <pc:spChg chg="mod">
          <ac:chgData name="李宣諭-數位金融處-永豐銀行" userId="6301128a-36be-4004-bf48-5b6edf7c200a" providerId="ADAL" clId="{889FB057-689A-4445-A65B-BE52D9FE6A89}" dt="2025-12-08T05:54:53.670" v="777"/>
          <ac:spMkLst>
            <pc:docMk/>
            <pc:sldMk cId="0" sldId="2147471207"/>
            <ac:spMk id="5" creationId="{6EEBE210-FEA2-C9E8-671B-8866963EC3A6}"/>
          </ac:spMkLst>
        </pc:spChg>
        <pc:spChg chg="mod">
          <ac:chgData name="李宣諭-數位金融處-永豐銀行" userId="6301128a-36be-4004-bf48-5b6edf7c200a" providerId="ADAL" clId="{889FB057-689A-4445-A65B-BE52D9FE6A89}" dt="2025-12-08T05:54:53.670" v="777"/>
          <ac:spMkLst>
            <pc:docMk/>
            <pc:sldMk cId="0" sldId="2147471207"/>
            <ac:spMk id="271" creationId="{00000000-0000-0000-0000-000000000000}"/>
          </ac:spMkLst>
        </pc:spChg>
      </pc:sldChg>
      <pc:sldChg chg="modSp">
        <pc:chgData name="李宣諭-數位金融處-永豐銀行" userId="6301128a-36be-4004-bf48-5b6edf7c200a" providerId="ADAL" clId="{889FB057-689A-4445-A65B-BE52D9FE6A89}" dt="2025-12-08T05:54:53.670" v="777"/>
        <pc:sldMkLst>
          <pc:docMk/>
          <pc:sldMk cId="0" sldId="2147471208"/>
        </pc:sldMkLst>
        <pc:spChg chg="mod">
          <ac:chgData name="李宣諭-數位金融處-永豐銀行" userId="6301128a-36be-4004-bf48-5b6edf7c200a" providerId="ADAL" clId="{889FB057-689A-4445-A65B-BE52D9FE6A89}" dt="2025-12-08T05:54:53.670" v="777"/>
          <ac:spMkLst>
            <pc:docMk/>
            <pc:sldMk cId="0" sldId="2147471208"/>
            <ac:spMk id="278" creationId="{00000000-0000-0000-0000-000000000000}"/>
          </ac:spMkLst>
        </pc:spChg>
      </pc:sldChg>
      <pc:sldChg chg="modSp del mod chgLayout modNotesTx">
        <pc:chgData name="李宣諭-數位金融處-永豐銀行" userId="6301128a-36be-4004-bf48-5b6edf7c200a" providerId="ADAL" clId="{889FB057-689A-4445-A65B-BE52D9FE6A89}" dt="2025-12-16T07:21:08.216" v="4679" actId="47"/>
        <pc:sldMkLst>
          <pc:docMk/>
          <pc:sldMk cId="3857649995" sldId="2147471214"/>
        </pc:sldMkLst>
        <pc:spChg chg="mod">
          <ac:chgData name="李宣諭-數位金融處-永豐銀行" userId="6301128a-36be-4004-bf48-5b6edf7c200a" providerId="ADAL" clId="{889FB057-689A-4445-A65B-BE52D9FE6A89}" dt="2025-12-08T07:40:29.107" v="1545" actId="1076"/>
          <ac:spMkLst>
            <pc:docMk/>
            <pc:sldMk cId="3857649995" sldId="2147471214"/>
            <ac:spMk id="2" creationId="{F429E632-351F-D79F-BA9F-BD8582DCC2A4}"/>
          </ac:spMkLst>
        </pc:spChg>
        <pc:spChg chg="mod ord">
          <ac:chgData name="李宣諭-數位金融處-永豐銀行" userId="6301128a-36be-4004-bf48-5b6edf7c200a" providerId="ADAL" clId="{889FB057-689A-4445-A65B-BE52D9FE6A89}" dt="2025-12-16T06:54:24.242" v="4262" actId="20577"/>
          <ac:spMkLst>
            <pc:docMk/>
            <pc:sldMk cId="3857649995" sldId="2147471214"/>
            <ac:spMk id="4" creationId="{3A1D7382-6565-89A9-B733-265D5169F141}"/>
          </ac:spMkLst>
        </pc:spChg>
        <pc:spChg chg="mod">
          <ac:chgData name="李宣諭-數位金融處-永豐銀行" userId="6301128a-36be-4004-bf48-5b6edf7c200a" providerId="ADAL" clId="{889FB057-689A-4445-A65B-BE52D9FE6A89}" dt="2025-12-08T02:47:12.731" v="596" actId="14100"/>
          <ac:spMkLst>
            <pc:docMk/>
            <pc:sldMk cId="3857649995" sldId="2147471214"/>
            <ac:spMk id="5" creationId="{094D0213-515A-D1B0-D4BC-206B9A395EEB}"/>
          </ac:spMkLst>
        </pc:spChg>
        <pc:spChg chg="mod">
          <ac:chgData name="李宣諭-數位金融處-永豐銀行" userId="6301128a-36be-4004-bf48-5b6edf7c200a" providerId="ADAL" clId="{889FB057-689A-4445-A65B-BE52D9FE6A89}" dt="2025-12-08T05:58:52.059" v="795" actId="1076"/>
          <ac:spMkLst>
            <pc:docMk/>
            <pc:sldMk cId="3857649995" sldId="2147471214"/>
            <ac:spMk id="13" creationId="{A727A3D8-57F3-46C5-80FE-7D5827B560E2}"/>
          </ac:spMkLst>
        </pc:spChg>
        <pc:spChg chg="mod">
          <ac:chgData name="李宣諭-數位金融處-永豐銀行" userId="6301128a-36be-4004-bf48-5b6edf7c200a" providerId="ADAL" clId="{889FB057-689A-4445-A65B-BE52D9FE6A89}" dt="2025-12-08T05:58:57.795" v="796" actId="1076"/>
          <ac:spMkLst>
            <pc:docMk/>
            <pc:sldMk cId="3857649995" sldId="2147471214"/>
            <ac:spMk id="14" creationId="{F0015BE4-C5B6-158E-FF5E-C49EF5DDFD20}"/>
          </ac:spMkLst>
        </pc:spChg>
        <pc:spChg chg="mod">
          <ac:chgData name="李宣諭-數位金融處-永豐銀行" userId="6301128a-36be-4004-bf48-5b6edf7c200a" providerId="ADAL" clId="{889FB057-689A-4445-A65B-BE52D9FE6A89}" dt="2025-12-08T05:59:08.188" v="797" actId="1076"/>
          <ac:spMkLst>
            <pc:docMk/>
            <pc:sldMk cId="3857649995" sldId="2147471214"/>
            <ac:spMk id="16" creationId="{40E272DC-54BD-D283-7C5B-742FCEF1C562}"/>
          </ac:spMkLst>
        </pc:spChg>
        <pc:spChg chg="mod">
          <ac:chgData name="李宣諭-數位金融處-永豐銀行" userId="6301128a-36be-4004-bf48-5b6edf7c200a" providerId="ADAL" clId="{889FB057-689A-4445-A65B-BE52D9FE6A89}" dt="2025-12-08T05:58:42.154" v="794" actId="207"/>
          <ac:spMkLst>
            <pc:docMk/>
            <pc:sldMk cId="3857649995" sldId="2147471214"/>
            <ac:spMk id="23" creationId="{7E44C8A1-F70B-8A53-96B7-4BD25D9B4070}"/>
          </ac:spMkLst>
        </pc:spChg>
        <pc:spChg chg="mod ord">
          <ac:chgData name="李宣諭-數位金融處-永豐銀行" userId="6301128a-36be-4004-bf48-5b6edf7c200a" providerId="ADAL" clId="{889FB057-689A-4445-A65B-BE52D9FE6A89}" dt="2025-12-08T05:54:53.670" v="777"/>
          <ac:spMkLst>
            <pc:docMk/>
            <pc:sldMk cId="3857649995" sldId="2147471214"/>
            <ac:spMk id="48" creationId="{9258D298-F0BA-6A14-7F74-3ACBEFC6ED57}"/>
          </ac:spMkLst>
        </pc:spChg>
        <pc:picChg chg="mod">
          <ac:chgData name="李宣諭-數位金融處-永豐銀行" userId="6301128a-36be-4004-bf48-5b6edf7c200a" providerId="ADAL" clId="{889FB057-689A-4445-A65B-BE52D9FE6A89}" dt="2025-12-08T02:47:35.731" v="600" actId="1036"/>
          <ac:picMkLst>
            <pc:docMk/>
            <pc:sldMk cId="3857649995" sldId="2147471214"/>
            <ac:picMk id="10" creationId="{AC745AC3-D077-473D-2735-197828421A1A}"/>
          </ac:picMkLst>
        </pc:picChg>
        <pc:picChg chg="mod">
          <ac:chgData name="李宣諭-數位金融處-永豐銀行" userId="6301128a-36be-4004-bf48-5b6edf7c200a" providerId="ADAL" clId="{889FB057-689A-4445-A65B-BE52D9FE6A89}" dt="2025-12-08T02:47:35.731" v="600" actId="1036"/>
          <ac:picMkLst>
            <pc:docMk/>
            <pc:sldMk cId="3857649995" sldId="2147471214"/>
            <ac:picMk id="12" creationId="{8959AAFD-E0E0-1985-317A-3701DE0EF41D}"/>
          </ac:picMkLst>
        </pc:picChg>
      </pc:sldChg>
      <pc:sldChg chg="mod modShow modNotesTx">
        <pc:chgData name="李宣諭-數位金融處-永豐銀行" userId="6301128a-36be-4004-bf48-5b6edf7c200a" providerId="ADAL" clId="{889FB057-689A-4445-A65B-BE52D9FE6A89}" dt="2025-12-08T02:22:14.967" v="134" actId="729"/>
        <pc:sldMkLst>
          <pc:docMk/>
          <pc:sldMk cId="1797209887" sldId="2147471220"/>
        </pc:sldMkLst>
      </pc:sldChg>
      <pc:sldChg chg="modSp">
        <pc:chgData name="李宣諭-數位金融處-永豐銀行" userId="6301128a-36be-4004-bf48-5b6edf7c200a" providerId="ADAL" clId="{889FB057-689A-4445-A65B-BE52D9FE6A89}" dt="2025-12-08T05:54:53.670" v="777"/>
        <pc:sldMkLst>
          <pc:docMk/>
          <pc:sldMk cId="2245869624" sldId="2147471222"/>
        </pc:sldMkLst>
        <pc:spChg chg="mod">
          <ac:chgData name="李宣諭-數位金融處-永豐銀行" userId="6301128a-36be-4004-bf48-5b6edf7c200a" providerId="ADAL" clId="{889FB057-689A-4445-A65B-BE52D9FE6A89}" dt="2025-12-08T05:54:53.670" v="777"/>
          <ac:spMkLst>
            <pc:docMk/>
            <pc:sldMk cId="2245869624" sldId="2147471222"/>
            <ac:spMk id="2" creationId="{5CA50461-AB62-5463-5ACE-181C59C44AC5}"/>
          </ac:spMkLst>
        </pc:spChg>
      </pc:sldChg>
      <pc:sldChg chg="modSp mod modNotesTx">
        <pc:chgData name="李宣諭-數位金融處-永豐銀行" userId="6301128a-36be-4004-bf48-5b6edf7c200a" providerId="ADAL" clId="{889FB057-689A-4445-A65B-BE52D9FE6A89}" dt="2025-12-08T02:22:04.976" v="132" actId="20577"/>
        <pc:sldMkLst>
          <pc:docMk/>
          <pc:sldMk cId="2171313459" sldId="2147471227"/>
        </pc:sldMkLst>
        <pc:spChg chg="mod">
          <ac:chgData name="李宣諭-數位金融處-永豐銀行" userId="6301128a-36be-4004-bf48-5b6edf7c200a" providerId="ADAL" clId="{889FB057-689A-4445-A65B-BE52D9FE6A89}" dt="2025-12-08T02:14:25.561" v="118" actId="20577"/>
          <ac:spMkLst>
            <pc:docMk/>
            <pc:sldMk cId="2171313459" sldId="2147471227"/>
            <ac:spMk id="3" creationId="{93651F5C-F841-A590-E56D-4E7D3A1405F5}"/>
          </ac:spMkLst>
        </pc:spChg>
      </pc:sldChg>
      <pc:sldChg chg="addSp delSp modSp mod chgLayout">
        <pc:chgData name="李宣諭-數位金融處-永豐銀行" userId="6301128a-36be-4004-bf48-5b6edf7c200a" providerId="ADAL" clId="{889FB057-689A-4445-A65B-BE52D9FE6A89}" dt="2025-12-08T05:54:53.670" v="777"/>
        <pc:sldMkLst>
          <pc:docMk/>
          <pc:sldMk cId="2303500851" sldId="2147471228"/>
        </pc:sldMkLst>
        <pc:spChg chg="mod ord">
          <ac:chgData name="李宣諭-數位金融處-永豐銀行" userId="6301128a-36be-4004-bf48-5b6edf7c200a" providerId="ADAL" clId="{889FB057-689A-4445-A65B-BE52D9FE6A89}" dt="2025-12-08T05:54:53.670" v="777"/>
          <ac:spMkLst>
            <pc:docMk/>
            <pc:sldMk cId="2303500851" sldId="2147471228"/>
            <ac:spMk id="2" creationId="{7562C374-9328-9A7C-9ED4-C57A7F77FD2A}"/>
          </ac:spMkLst>
        </pc:spChg>
        <pc:spChg chg="mod ord">
          <ac:chgData name="李宣諭-數位金融處-永豐銀行" userId="6301128a-36be-4004-bf48-5b6edf7c200a" providerId="ADAL" clId="{889FB057-689A-4445-A65B-BE52D9FE6A89}" dt="2025-12-08T05:54:53.670" v="777"/>
          <ac:spMkLst>
            <pc:docMk/>
            <pc:sldMk cId="2303500851" sldId="2147471228"/>
            <ac:spMk id="3" creationId="{67C4859B-D176-98E6-A3DF-861AF1529F68}"/>
          </ac:spMkLst>
        </pc:spChg>
        <pc:spChg chg="mod ord">
          <ac:chgData name="李宣諭-數位金融處-永豐銀行" userId="6301128a-36be-4004-bf48-5b6edf7c200a" providerId="ADAL" clId="{889FB057-689A-4445-A65B-BE52D9FE6A89}" dt="2025-12-08T05:54:53.670" v="777"/>
          <ac:spMkLst>
            <pc:docMk/>
            <pc:sldMk cId="2303500851" sldId="2147471228"/>
            <ac:spMk id="4" creationId="{BAD71DEE-3584-D49A-2E6B-C191930523D2}"/>
          </ac:spMkLst>
        </pc:spChg>
      </pc:sldChg>
      <pc:sldChg chg="modSp mod modShow">
        <pc:chgData name="李宣諭-數位金融處-永豐銀行" userId="6301128a-36be-4004-bf48-5b6edf7c200a" providerId="ADAL" clId="{889FB057-689A-4445-A65B-BE52D9FE6A89}" dt="2025-12-08T05:54:53.670" v="777"/>
        <pc:sldMkLst>
          <pc:docMk/>
          <pc:sldMk cId="794413531" sldId="2147471229"/>
        </pc:sldMkLst>
        <pc:spChg chg="mod">
          <ac:chgData name="李宣諭-數位金融處-永豐銀行" userId="6301128a-36be-4004-bf48-5b6edf7c200a" providerId="ADAL" clId="{889FB057-689A-4445-A65B-BE52D9FE6A89}" dt="2025-12-08T05:54:53.670" v="777"/>
          <ac:spMkLst>
            <pc:docMk/>
            <pc:sldMk cId="794413531" sldId="2147471229"/>
            <ac:spMk id="278" creationId="{4FADAE28-2CC9-6807-6694-EBC3971ED15E}"/>
          </ac:spMkLst>
        </pc:spChg>
      </pc:sldChg>
      <pc:sldChg chg="modSp mod">
        <pc:chgData name="李宣諭-數位金融處-永豐銀行" userId="6301128a-36be-4004-bf48-5b6edf7c200a" providerId="ADAL" clId="{889FB057-689A-4445-A65B-BE52D9FE6A89}" dt="2025-12-10T03:51:10.462" v="3020" actId="1076"/>
        <pc:sldMkLst>
          <pc:docMk/>
          <pc:sldMk cId="2897373160" sldId="2147471239"/>
        </pc:sldMkLst>
        <pc:spChg chg="mod">
          <ac:chgData name="李宣諭-數位金融處-永豐銀行" userId="6301128a-36be-4004-bf48-5b6edf7c200a" providerId="ADAL" clId="{889FB057-689A-4445-A65B-BE52D9FE6A89}" dt="2025-12-08T05:54:53.670" v="777"/>
          <ac:spMkLst>
            <pc:docMk/>
            <pc:sldMk cId="2897373160" sldId="2147471239"/>
            <ac:spMk id="173" creationId="{8F2AE554-58CB-88C9-D984-43E8277A28FE}"/>
          </ac:spMkLst>
        </pc:spChg>
        <pc:spChg chg="mod">
          <ac:chgData name="李宣諭-數位金融處-永豐銀行" userId="6301128a-36be-4004-bf48-5b6edf7c200a" providerId="ADAL" clId="{889FB057-689A-4445-A65B-BE52D9FE6A89}" dt="2025-12-10T03:51:10.462" v="3020" actId="1076"/>
          <ac:spMkLst>
            <pc:docMk/>
            <pc:sldMk cId="2897373160" sldId="2147471239"/>
            <ac:spMk id="193" creationId="{BCF2119F-676C-91AE-9421-728F923E28A7}"/>
          </ac:spMkLst>
        </pc:spChg>
      </pc:sldChg>
      <pc:sldChg chg="modSp mod modShow">
        <pc:chgData name="李宣諭-數位金融處-永豐銀行" userId="6301128a-36be-4004-bf48-5b6edf7c200a" providerId="ADAL" clId="{889FB057-689A-4445-A65B-BE52D9FE6A89}" dt="2025-12-08T05:54:53.670" v="777"/>
        <pc:sldMkLst>
          <pc:docMk/>
          <pc:sldMk cId="1942202692" sldId="2147471240"/>
        </pc:sldMkLst>
        <pc:spChg chg="mod">
          <ac:chgData name="李宣諭-數位金融處-永豐銀行" userId="6301128a-36be-4004-bf48-5b6edf7c200a" providerId="ADAL" clId="{889FB057-689A-4445-A65B-BE52D9FE6A89}" dt="2025-12-08T05:54:53.670" v="777"/>
          <ac:spMkLst>
            <pc:docMk/>
            <pc:sldMk cId="1942202692" sldId="2147471240"/>
            <ac:spMk id="72" creationId="{44C47D9D-76CD-9EEA-65C6-B6A219EB8210}"/>
          </ac:spMkLst>
        </pc:spChg>
      </pc:sldChg>
      <pc:sldChg chg="modSp mod modShow">
        <pc:chgData name="李宣諭-數位金融處-永豐銀行" userId="6301128a-36be-4004-bf48-5b6edf7c200a" providerId="ADAL" clId="{889FB057-689A-4445-A65B-BE52D9FE6A89}" dt="2025-12-08T05:54:53.670" v="777"/>
        <pc:sldMkLst>
          <pc:docMk/>
          <pc:sldMk cId="1120940446" sldId="2147471241"/>
        </pc:sldMkLst>
        <pc:spChg chg="mod">
          <ac:chgData name="李宣諭-數位金融處-永豐銀行" userId="6301128a-36be-4004-bf48-5b6edf7c200a" providerId="ADAL" clId="{889FB057-689A-4445-A65B-BE52D9FE6A89}" dt="2025-12-08T05:54:53.670" v="777"/>
          <ac:spMkLst>
            <pc:docMk/>
            <pc:sldMk cId="1120940446" sldId="2147471241"/>
            <ac:spMk id="495" creationId="{7E3572E0-1D0D-68AC-9168-F8C05031A429}"/>
          </ac:spMkLst>
        </pc:spChg>
      </pc:sldChg>
      <pc:sldChg chg="modSp mod modShow">
        <pc:chgData name="李宣諭-數位金融處-永豐銀行" userId="6301128a-36be-4004-bf48-5b6edf7c200a" providerId="ADAL" clId="{889FB057-689A-4445-A65B-BE52D9FE6A89}" dt="2025-12-08T05:54:53.670" v="777"/>
        <pc:sldMkLst>
          <pc:docMk/>
          <pc:sldMk cId="3337344280" sldId="2147471249"/>
        </pc:sldMkLst>
        <pc:spChg chg="mod">
          <ac:chgData name="李宣諭-數位金融處-永豐銀行" userId="6301128a-36be-4004-bf48-5b6edf7c200a" providerId="ADAL" clId="{889FB057-689A-4445-A65B-BE52D9FE6A89}" dt="2025-12-08T05:54:53.670" v="777"/>
          <ac:spMkLst>
            <pc:docMk/>
            <pc:sldMk cId="3337344280" sldId="2147471249"/>
            <ac:spMk id="2" creationId="{7F124C0F-25E1-C9EE-BE10-B8BC1401D03D}"/>
          </ac:spMkLst>
        </pc:spChg>
        <pc:spChg chg="mod">
          <ac:chgData name="李宣諭-數位金融處-永豐銀行" userId="6301128a-36be-4004-bf48-5b6edf7c200a" providerId="ADAL" clId="{889FB057-689A-4445-A65B-BE52D9FE6A89}" dt="2025-12-08T05:54:53.670" v="777"/>
          <ac:spMkLst>
            <pc:docMk/>
            <pc:sldMk cId="3337344280" sldId="2147471249"/>
            <ac:spMk id="271" creationId="{8C681EE7-47AF-41DF-09C2-FF4AB95257B1}"/>
          </ac:spMkLst>
        </pc:spChg>
      </pc:sldChg>
      <pc:sldChg chg="modSp mod modShow">
        <pc:chgData name="李宣諭-數位金融處-永豐銀行" userId="6301128a-36be-4004-bf48-5b6edf7c200a" providerId="ADAL" clId="{889FB057-689A-4445-A65B-BE52D9FE6A89}" dt="2025-12-08T05:54:53.670" v="777"/>
        <pc:sldMkLst>
          <pc:docMk/>
          <pc:sldMk cId="1509795655" sldId="2147471251"/>
        </pc:sldMkLst>
        <pc:spChg chg="mod">
          <ac:chgData name="李宣諭-數位金融處-永豐銀行" userId="6301128a-36be-4004-bf48-5b6edf7c200a" providerId="ADAL" clId="{889FB057-689A-4445-A65B-BE52D9FE6A89}" dt="2025-12-08T05:54:53.670" v="777"/>
          <ac:spMkLst>
            <pc:docMk/>
            <pc:sldMk cId="1509795655" sldId="2147471251"/>
            <ac:spMk id="278" creationId="{54774ABE-09B3-7539-BC32-984C6367FCC0}"/>
          </ac:spMkLst>
        </pc:spChg>
      </pc:sldChg>
      <pc:sldChg chg="modSp mod modShow">
        <pc:chgData name="李宣諭-數位金融處-永豐銀行" userId="6301128a-36be-4004-bf48-5b6edf7c200a" providerId="ADAL" clId="{889FB057-689A-4445-A65B-BE52D9FE6A89}" dt="2025-12-08T05:54:53.670" v="777"/>
        <pc:sldMkLst>
          <pc:docMk/>
          <pc:sldMk cId="836189229" sldId="2147471254"/>
        </pc:sldMkLst>
        <pc:spChg chg="mod">
          <ac:chgData name="李宣諭-數位金融處-永豐銀行" userId="6301128a-36be-4004-bf48-5b6edf7c200a" providerId="ADAL" clId="{889FB057-689A-4445-A65B-BE52D9FE6A89}" dt="2025-12-08T05:54:53.670" v="777"/>
          <ac:spMkLst>
            <pc:docMk/>
            <pc:sldMk cId="836189229" sldId="2147471254"/>
            <ac:spMk id="271" creationId="{8C681EE7-47AF-41DF-09C2-FF4AB95257B1}"/>
          </ac:spMkLst>
        </pc:spChg>
      </pc:sldChg>
      <pc:sldChg chg="modSp mod modShow modNotesTx">
        <pc:chgData name="李宣諭-數位金融處-永豐銀行" userId="6301128a-36be-4004-bf48-5b6edf7c200a" providerId="ADAL" clId="{889FB057-689A-4445-A65B-BE52D9FE6A89}" dt="2025-12-08T05:54:53.670" v="777"/>
        <pc:sldMkLst>
          <pc:docMk/>
          <pc:sldMk cId="3285279765" sldId="2147471255"/>
        </pc:sldMkLst>
        <pc:spChg chg="mod">
          <ac:chgData name="李宣諭-數位金融處-永豐銀行" userId="6301128a-36be-4004-bf48-5b6edf7c200a" providerId="ADAL" clId="{889FB057-689A-4445-A65B-BE52D9FE6A89}" dt="2025-12-08T05:54:53.670" v="777"/>
          <ac:spMkLst>
            <pc:docMk/>
            <pc:sldMk cId="3285279765" sldId="2147471255"/>
            <ac:spMk id="271" creationId="{B7AC7FD0-585B-2D02-9E23-5B0C79ED468A}"/>
          </ac:spMkLst>
        </pc:spChg>
      </pc:sldChg>
      <pc:sldChg chg="modSp">
        <pc:chgData name="李宣諭-數位金融處-永豐銀行" userId="6301128a-36be-4004-bf48-5b6edf7c200a" providerId="ADAL" clId="{889FB057-689A-4445-A65B-BE52D9FE6A89}" dt="2025-12-08T05:54:53.670" v="777"/>
        <pc:sldMkLst>
          <pc:docMk/>
          <pc:sldMk cId="4006498433" sldId="2147471256"/>
        </pc:sldMkLst>
        <pc:spChg chg="mod">
          <ac:chgData name="李宣諭-數位金融處-永豐銀行" userId="6301128a-36be-4004-bf48-5b6edf7c200a" providerId="ADAL" clId="{889FB057-689A-4445-A65B-BE52D9FE6A89}" dt="2025-12-08T05:54:53.670" v="777"/>
          <ac:spMkLst>
            <pc:docMk/>
            <pc:sldMk cId="4006498433" sldId="2147471256"/>
            <ac:spMk id="2" creationId="{7F124C0F-25E1-C9EE-BE10-B8BC1401D03D}"/>
          </ac:spMkLst>
        </pc:spChg>
        <pc:spChg chg="mod">
          <ac:chgData name="李宣諭-數位金融處-永豐銀行" userId="6301128a-36be-4004-bf48-5b6edf7c200a" providerId="ADAL" clId="{889FB057-689A-4445-A65B-BE52D9FE6A89}" dt="2025-12-08T05:54:53.670" v="777"/>
          <ac:spMkLst>
            <pc:docMk/>
            <pc:sldMk cId="4006498433" sldId="2147471256"/>
            <ac:spMk id="271" creationId="{8C681EE7-47AF-41DF-09C2-FF4AB95257B1}"/>
          </ac:spMkLst>
        </pc:spChg>
      </pc:sldChg>
      <pc:sldChg chg="modSp mod chgLayout">
        <pc:chgData name="李宣諭-數位金融處-永豐銀行" userId="6301128a-36be-4004-bf48-5b6edf7c200a" providerId="ADAL" clId="{889FB057-689A-4445-A65B-BE52D9FE6A89}" dt="2025-12-08T05:56:01.944" v="783" actId="20577"/>
        <pc:sldMkLst>
          <pc:docMk/>
          <pc:sldMk cId="2789434846" sldId="2147471257"/>
        </pc:sldMkLst>
        <pc:spChg chg="mod ord">
          <ac:chgData name="李宣諭-數位金融處-永豐銀行" userId="6301128a-36be-4004-bf48-5b6edf7c200a" providerId="ADAL" clId="{889FB057-689A-4445-A65B-BE52D9FE6A89}" dt="2025-12-08T05:54:53.670" v="777"/>
          <ac:spMkLst>
            <pc:docMk/>
            <pc:sldMk cId="2789434846" sldId="2147471257"/>
            <ac:spMk id="5" creationId="{59D2C47F-F8DE-43CB-B46D-D6A6AF83347E}"/>
          </ac:spMkLst>
        </pc:spChg>
        <pc:spChg chg="mod ord">
          <ac:chgData name="李宣諭-數位金融處-永豐銀行" userId="6301128a-36be-4004-bf48-5b6edf7c200a" providerId="ADAL" clId="{889FB057-689A-4445-A65B-BE52D9FE6A89}" dt="2025-12-08T05:56:01.944" v="783" actId="20577"/>
          <ac:spMkLst>
            <pc:docMk/>
            <pc:sldMk cId="2789434846" sldId="2147471257"/>
            <ac:spMk id="6" creationId="{4B0BEFF6-7576-F03B-6928-72A9AEB67D29}"/>
          </ac:spMkLst>
        </pc:spChg>
      </pc:sldChg>
      <pc:sldChg chg="modSp mod modNotesTx">
        <pc:chgData name="李宣諭-數位金融處-永豐銀行" userId="6301128a-36be-4004-bf48-5b6edf7c200a" providerId="ADAL" clId="{889FB057-689A-4445-A65B-BE52D9FE6A89}" dt="2025-12-08T02:38:48.282" v="342" actId="20577"/>
        <pc:sldMkLst>
          <pc:docMk/>
          <pc:sldMk cId="3979996667" sldId="2147471259"/>
        </pc:sldMkLst>
        <pc:spChg chg="mod">
          <ac:chgData name="李宣諭-數位金融處-永豐銀行" userId="6301128a-36be-4004-bf48-5b6edf7c200a" providerId="ADAL" clId="{889FB057-689A-4445-A65B-BE52D9FE6A89}" dt="2025-12-08T02:38:48.282" v="342" actId="20577"/>
          <ac:spMkLst>
            <pc:docMk/>
            <pc:sldMk cId="3979996667" sldId="2147471259"/>
            <ac:spMk id="3" creationId="{93651F5C-F841-A590-E56D-4E7D3A1405F5}"/>
          </ac:spMkLst>
        </pc:spChg>
        <pc:cxnChg chg="mod">
          <ac:chgData name="李宣諭-數位金融處-永豐銀行" userId="6301128a-36be-4004-bf48-5b6edf7c200a" providerId="ADAL" clId="{889FB057-689A-4445-A65B-BE52D9FE6A89}" dt="2025-12-08T02:21:07.773" v="122" actId="1076"/>
          <ac:cxnSpMkLst>
            <pc:docMk/>
            <pc:sldMk cId="3979996667" sldId="2147471259"/>
            <ac:cxnSpMk id="14" creationId="{8EE69B97-CE3E-BBB3-33B8-CA8DA5DAE7A8}"/>
          </ac:cxnSpMkLst>
        </pc:cxnChg>
        <pc:cxnChg chg="mod">
          <ac:chgData name="李宣諭-數位金融處-永豐銀行" userId="6301128a-36be-4004-bf48-5b6edf7c200a" providerId="ADAL" clId="{889FB057-689A-4445-A65B-BE52D9FE6A89}" dt="2025-12-08T02:21:07.773" v="122" actId="1076"/>
          <ac:cxnSpMkLst>
            <pc:docMk/>
            <pc:sldMk cId="3979996667" sldId="2147471259"/>
            <ac:cxnSpMk id="16" creationId="{6566CE36-3C7C-F9A2-8CFA-EDE72878EED2}"/>
          </ac:cxnSpMkLst>
        </pc:cxnChg>
        <pc:cxnChg chg="mod">
          <ac:chgData name="李宣諭-數位金融處-永豐銀行" userId="6301128a-36be-4004-bf48-5b6edf7c200a" providerId="ADAL" clId="{889FB057-689A-4445-A65B-BE52D9FE6A89}" dt="2025-12-08T02:21:07.773" v="122" actId="1076"/>
          <ac:cxnSpMkLst>
            <pc:docMk/>
            <pc:sldMk cId="3979996667" sldId="2147471259"/>
            <ac:cxnSpMk id="18" creationId="{B0519AB6-F753-861D-FC60-23B3D0645E78}"/>
          </ac:cxnSpMkLst>
        </pc:cxnChg>
      </pc:sldChg>
      <pc:sldChg chg="modSp mod chgLayout">
        <pc:chgData name="李宣諭-數位金融處-永豐銀行" userId="6301128a-36be-4004-bf48-5b6edf7c200a" providerId="ADAL" clId="{889FB057-689A-4445-A65B-BE52D9FE6A89}" dt="2025-12-08T05:54:53.670" v="777"/>
        <pc:sldMkLst>
          <pc:docMk/>
          <pc:sldMk cId="1720524100" sldId="2147471267"/>
        </pc:sldMkLst>
        <pc:spChg chg="mod ord">
          <ac:chgData name="李宣諭-數位金融處-永豐銀行" userId="6301128a-36be-4004-bf48-5b6edf7c200a" providerId="ADAL" clId="{889FB057-689A-4445-A65B-BE52D9FE6A89}" dt="2025-12-08T05:54:53.670" v="777"/>
          <ac:spMkLst>
            <pc:docMk/>
            <pc:sldMk cId="1720524100" sldId="2147471267"/>
            <ac:spMk id="2" creationId="{CBF2C236-B33B-5F8D-B58F-0C8549F6FF58}"/>
          </ac:spMkLst>
        </pc:spChg>
        <pc:spChg chg="mod ord">
          <ac:chgData name="李宣諭-數位金融處-永豐銀行" userId="6301128a-36be-4004-bf48-5b6edf7c200a" providerId="ADAL" clId="{889FB057-689A-4445-A65B-BE52D9FE6A89}" dt="2025-12-08T05:54:53.670" v="777"/>
          <ac:spMkLst>
            <pc:docMk/>
            <pc:sldMk cId="1720524100" sldId="2147471267"/>
            <ac:spMk id="5" creationId="{1975DF22-82A3-EC77-FEF5-7D7A9BF5878C}"/>
          </ac:spMkLst>
        </pc:spChg>
        <pc:spChg chg="mod ord">
          <ac:chgData name="李宣諭-數位金融處-永豐銀行" userId="6301128a-36be-4004-bf48-5b6edf7c200a" providerId="ADAL" clId="{889FB057-689A-4445-A65B-BE52D9FE6A89}" dt="2025-12-08T05:54:53.670" v="777"/>
          <ac:spMkLst>
            <pc:docMk/>
            <pc:sldMk cId="1720524100" sldId="2147471267"/>
            <ac:spMk id="6" creationId="{6614930F-C981-16A6-D732-0B1D5CB94466}"/>
          </ac:spMkLst>
        </pc:spChg>
      </pc:sldChg>
      <pc:sldChg chg="addSp delSp modSp mod chgLayout modNotesTx">
        <pc:chgData name="李宣諭-數位金融處-永豐銀行" userId="6301128a-36be-4004-bf48-5b6edf7c200a" providerId="ADAL" clId="{889FB057-689A-4445-A65B-BE52D9FE6A89}" dt="2025-12-16T07:54:04.820" v="5199" actId="207"/>
        <pc:sldMkLst>
          <pc:docMk/>
          <pc:sldMk cId="4250509660" sldId="2147471268"/>
        </pc:sldMkLst>
        <pc:spChg chg="mod ord">
          <ac:chgData name="李宣諭-數位金融處-永豐銀行" userId="6301128a-36be-4004-bf48-5b6edf7c200a" providerId="ADAL" clId="{889FB057-689A-4445-A65B-BE52D9FE6A89}" dt="2025-12-10T06:08:13.091" v="3053" actId="207"/>
          <ac:spMkLst>
            <pc:docMk/>
            <pc:sldMk cId="4250509660" sldId="2147471268"/>
            <ac:spMk id="2" creationId="{C1AFD25A-C12A-0F08-F900-7404DF9B6E74}"/>
          </ac:spMkLst>
        </pc:spChg>
        <pc:spChg chg="mod ord">
          <ac:chgData name="李宣諭-數位金融處-永豐銀行" userId="6301128a-36be-4004-bf48-5b6edf7c200a" providerId="ADAL" clId="{889FB057-689A-4445-A65B-BE52D9FE6A89}" dt="2025-12-16T07:50:31.164" v="5069" actId="122"/>
          <ac:spMkLst>
            <pc:docMk/>
            <pc:sldMk cId="4250509660" sldId="2147471268"/>
            <ac:spMk id="4" creationId="{DF535F56-18AB-6C0E-D404-668E6CDA1B56}"/>
          </ac:spMkLst>
        </pc:spChg>
        <pc:spChg chg="mod ord">
          <ac:chgData name="李宣諭-數位金融處-永豐銀行" userId="6301128a-36be-4004-bf48-5b6edf7c200a" providerId="ADAL" clId="{889FB057-689A-4445-A65B-BE52D9FE6A89}" dt="2025-12-16T07:54:04.820" v="5199" actId="207"/>
          <ac:spMkLst>
            <pc:docMk/>
            <pc:sldMk cId="4250509660" sldId="2147471268"/>
            <ac:spMk id="5" creationId="{78CAA34F-A0A0-E0C0-F644-4AF2B0391918}"/>
          </ac:spMkLst>
        </pc:spChg>
        <pc:spChg chg="add del mod topLvl">
          <ac:chgData name="李宣諭-數位金融處-永豐銀行" userId="6301128a-36be-4004-bf48-5b6edf7c200a" providerId="ADAL" clId="{889FB057-689A-4445-A65B-BE52D9FE6A89}" dt="2025-12-09T01:54:16.480" v="2116" actId="20577"/>
          <ac:spMkLst>
            <pc:docMk/>
            <pc:sldMk cId="4250509660" sldId="2147471268"/>
            <ac:spMk id="7" creationId="{F209470E-802A-7E04-AB83-8209D48DAF2B}"/>
          </ac:spMkLst>
        </pc:spChg>
        <pc:spChg chg="add mod">
          <ac:chgData name="李宣諭-數位金融處-永豐銀行" userId="6301128a-36be-4004-bf48-5b6edf7c200a" providerId="ADAL" clId="{889FB057-689A-4445-A65B-BE52D9FE6A89}" dt="2025-12-09T01:50:03.507" v="1979"/>
          <ac:spMkLst>
            <pc:docMk/>
            <pc:sldMk cId="4250509660" sldId="2147471268"/>
            <ac:spMk id="20" creationId="{FF16F9A1-BFE2-2441-78CB-EBD9587CDD85}"/>
          </ac:spMkLst>
        </pc:spChg>
        <pc:spChg chg="add mod">
          <ac:chgData name="李宣諭-數位金融處-永豐銀行" userId="6301128a-36be-4004-bf48-5b6edf7c200a" providerId="ADAL" clId="{889FB057-689A-4445-A65B-BE52D9FE6A89}" dt="2025-12-09T03:21:59.773" v="2779" actId="20577"/>
          <ac:spMkLst>
            <pc:docMk/>
            <pc:sldMk cId="4250509660" sldId="2147471268"/>
            <ac:spMk id="23" creationId="{488D4A3B-E8EE-9F90-E394-D74E4929AAE1}"/>
          </ac:spMkLst>
        </pc:spChg>
        <pc:cxnChg chg="add mod">
          <ac:chgData name="李宣諭-數位金融處-永豐銀行" userId="6301128a-36be-4004-bf48-5b6edf7c200a" providerId="ADAL" clId="{889FB057-689A-4445-A65B-BE52D9FE6A89}" dt="2025-12-09T01:44:11.229" v="1626" actId="1076"/>
          <ac:cxnSpMkLst>
            <pc:docMk/>
            <pc:sldMk cId="4250509660" sldId="2147471268"/>
            <ac:cxnSpMk id="18" creationId="{A6B51307-F640-BE16-B290-89BEFE7954A2}"/>
          </ac:cxnSpMkLst>
        </pc:cxnChg>
        <pc:cxnChg chg="add mod">
          <ac:chgData name="李宣諭-數位金融處-永豐銀行" userId="6301128a-36be-4004-bf48-5b6edf7c200a" providerId="ADAL" clId="{889FB057-689A-4445-A65B-BE52D9FE6A89}" dt="2025-12-09T01:47:47.068" v="1836" actId="1076"/>
          <ac:cxnSpMkLst>
            <pc:docMk/>
            <pc:sldMk cId="4250509660" sldId="2147471268"/>
            <ac:cxnSpMk id="24" creationId="{161FAAB9-ED32-3126-9E31-BA6A933B7394}"/>
          </ac:cxnSpMkLst>
        </pc:cxnChg>
      </pc:sldChg>
      <pc:sldChg chg="addSp delSp modSp mod modClrScheme chgLayout">
        <pc:chgData name="李宣諭-數位金融處-永豐銀行" userId="6301128a-36be-4004-bf48-5b6edf7c200a" providerId="ADAL" clId="{889FB057-689A-4445-A65B-BE52D9FE6A89}" dt="2025-12-08T05:54:53.670" v="777"/>
        <pc:sldMkLst>
          <pc:docMk/>
          <pc:sldMk cId="1439844720" sldId="2147471287"/>
        </pc:sldMkLst>
        <pc:spChg chg="mod ord">
          <ac:chgData name="李宣諭-數位金融處-永豐銀行" userId="6301128a-36be-4004-bf48-5b6edf7c200a" providerId="ADAL" clId="{889FB057-689A-4445-A65B-BE52D9FE6A89}" dt="2025-12-08T05:54:53.670" v="777"/>
          <ac:spMkLst>
            <pc:docMk/>
            <pc:sldMk cId="1439844720" sldId="2147471287"/>
            <ac:spMk id="2" creationId="{B94159CD-E6F7-1297-0C56-E56CF2E637A9}"/>
          </ac:spMkLst>
        </pc:spChg>
      </pc:sldChg>
      <pc:sldChg chg="modSp add del mod modClrScheme modShow chgLayout">
        <pc:chgData name="李宣諭-數位金融處-永豐銀行" userId="6301128a-36be-4004-bf48-5b6edf7c200a" providerId="ADAL" clId="{889FB057-689A-4445-A65B-BE52D9FE6A89}" dt="2025-12-10T06:30:13.349" v="3238"/>
        <pc:sldMkLst>
          <pc:docMk/>
          <pc:sldMk cId="204432390" sldId="2147471289"/>
        </pc:sldMkLst>
        <pc:spChg chg="mod ord">
          <ac:chgData name="李宣諭-數位金融處-永豐銀行" userId="6301128a-36be-4004-bf48-5b6edf7c200a" providerId="ADAL" clId="{889FB057-689A-4445-A65B-BE52D9FE6A89}" dt="2025-12-08T05:54:53.670" v="777"/>
          <ac:spMkLst>
            <pc:docMk/>
            <pc:sldMk cId="204432390" sldId="2147471289"/>
            <ac:spMk id="3" creationId="{AE15E54A-AD03-B57B-689C-14F7A1B1EA8F}"/>
          </ac:spMkLst>
        </pc:spChg>
        <pc:graphicFrameChg chg="mod modGraphic">
          <ac:chgData name="李宣諭-數位金融處-永豐銀行" userId="6301128a-36be-4004-bf48-5b6edf7c200a" providerId="ADAL" clId="{889FB057-689A-4445-A65B-BE52D9FE6A89}" dt="2025-12-10T06:30:13.349" v="3238"/>
          <ac:graphicFrameMkLst>
            <pc:docMk/>
            <pc:sldMk cId="204432390" sldId="2147471289"/>
            <ac:graphicFrameMk id="2" creationId="{54E38FCB-BE1D-4CDB-1C93-2794A371A210}"/>
          </ac:graphicFrameMkLst>
        </pc:graphicFrameChg>
      </pc:sldChg>
      <pc:sldChg chg="delSp modSp add del mod modClrScheme chgLayout">
        <pc:chgData name="李宣諭-數位金融處-永豐銀行" userId="6301128a-36be-4004-bf48-5b6edf7c200a" providerId="ADAL" clId="{889FB057-689A-4445-A65B-BE52D9FE6A89}" dt="2025-12-16T07:45:52.190" v="4971" actId="478"/>
        <pc:sldMkLst>
          <pc:docMk/>
          <pc:sldMk cId="1056433582" sldId="2147471297"/>
        </pc:sldMkLst>
        <pc:spChg chg="del">
          <ac:chgData name="李宣諭-數位金融處-永豐銀行" userId="6301128a-36be-4004-bf48-5b6edf7c200a" providerId="ADAL" clId="{889FB057-689A-4445-A65B-BE52D9FE6A89}" dt="2025-12-16T07:45:52.190" v="4971" actId="478"/>
          <ac:spMkLst>
            <pc:docMk/>
            <pc:sldMk cId="1056433582" sldId="2147471297"/>
            <ac:spMk id="52" creationId="{68B28460-0400-82C7-BD63-C745291F8CFB}"/>
          </ac:spMkLst>
        </pc:spChg>
        <pc:spChg chg="del">
          <ac:chgData name="李宣諭-數位金融處-永豐銀行" userId="6301128a-36be-4004-bf48-5b6edf7c200a" providerId="ADAL" clId="{889FB057-689A-4445-A65B-BE52D9FE6A89}" dt="2025-12-16T07:45:52.190" v="4971" actId="478"/>
          <ac:spMkLst>
            <pc:docMk/>
            <pc:sldMk cId="1056433582" sldId="2147471297"/>
            <ac:spMk id="53" creationId="{EED7B432-C2A7-B0D6-749F-A25CFD171858}"/>
          </ac:spMkLst>
        </pc:spChg>
        <pc:spChg chg="mod ord">
          <ac:chgData name="李宣諭-數位金融處-永豐銀行" userId="6301128a-36be-4004-bf48-5b6edf7c200a" providerId="ADAL" clId="{889FB057-689A-4445-A65B-BE52D9FE6A89}" dt="2025-12-08T05:54:53.670" v="777"/>
          <ac:spMkLst>
            <pc:docMk/>
            <pc:sldMk cId="1056433582" sldId="2147471297"/>
            <ac:spMk id="173" creationId="{B1A6F795-6509-7FCD-9A26-B2330E57BDDF}"/>
          </ac:spMkLst>
        </pc:spChg>
        <pc:grpChg chg="mod">
          <ac:chgData name="李宣諭-數位金融處-永豐銀行" userId="6301128a-36be-4004-bf48-5b6edf7c200a" providerId="ADAL" clId="{889FB057-689A-4445-A65B-BE52D9FE6A89}" dt="2025-12-10T03:52:31.301" v="3038" actId="1076"/>
          <ac:grpSpMkLst>
            <pc:docMk/>
            <pc:sldMk cId="1056433582" sldId="2147471297"/>
            <ac:grpSpMk id="3" creationId="{DE6DA27C-7181-6FD1-D05A-C2343734A5E2}"/>
          </ac:grpSpMkLst>
        </pc:grpChg>
        <pc:picChg chg="del">
          <ac:chgData name="李宣諭-數位金融處-永豐銀行" userId="6301128a-36be-4004-bf48-5b6edf7c200a" providerId="ADAL" clId="{889FB057-689A-4445-A65B-BE52D9FE6A89}" dt="2025-12-16T07:45:47.758" v="4970" actId="478"/>
          <ac:picMkLst>
            <pc:docMk/>
            <pc:sldMk cId="1056433582" sldId="2147471297"/>
            <ac:picMk id="51" creationId="{4854156E-29FB-8CDA-D6EB-765298A534C1}"/>
          </ac:picMkLst>
        </pc:picChg>
      </pc:sldChg>
      <pc:sldChg chg="addSp delSp modSp add del mod modClrScheme chgLayout">
        <pc:chgData name="李宣諭-數位金融處-永豐銀行" userId="6301128a-36be-4004-bf48-5b6edf7c200a" providerId="ADAL" clId="{889FB057-689A-4445-A65B-BE52D9FE6A89}" dt="2025-12-10T03:43:12.006" v="3014" actId="478"/>
        <pc:sldMkLst>
          <pc:docMk/>
          <pc:sldMk cId="624352771" sldId="2147471298"/>
        </pc:sldMkLst>
        <pc:spChg chg="add del">
          <ac:chgData name="李宣諭-數位金融處-永豐銀行" userId="6301128a-36be-4004-bf48-5b6edf7c200a" providerId="ADAL" clId="{889FB057-689A-4445-A65B-BE52D9FE6A89}" dt="2025-12-10T03:43:12.006" v="3014" actId="478"/>
          <ac:spMkLst>
            <pc:docMk/>
            <pc:sldMk cId="624352771" sldId="2147471298"/>
            <ac:spMk id="3" creationId="{44D6013D-1236-0254-C6FB-6D85C048917A}"/>
          </ac:spMkLst>
        </pc:spChg>
        <pc:spChg chg="add del">
          <ac:chgData name="李宣諭-數位金融處-永豐銀行" userId="6301128a-36be-4004-bf48-5b6edf7c200a" providerId="ADAL" clId="{889FB057-689A-4445-A65B-BE52D9FE6A89}" dt="2025-12-10T03:43:11.505" v="3013" actId="478"/>
          <ac:spMkLst>
            <pc:docMk/>
            <pc:sldMk cId="624352771" sldId="2147471298"/>
            <ac:spMk id="4" creationId="{ECD5F943-1EBC-E1AD-0FD6-831CC86EEA7A}"/>
          </ac:spMkLst>
        </pc:spChg>
        <pc:spChg chg="add del mod">
          <ac:chgData name="李宣諭-數位金融處-永豐銀行" userId="6301128a-36be-4004-bf48-5b6edf7c200a" providerId="ADAL" clId="{889FB057-689A-4445-A65B-BE52D9FE6A89}" dt="2025-12-10T03:43:10.571" v="3012" actId="1076"/>
          <ac:spMkLst>
            <pc:docMk/>
            <pc:sldMk cId="624352771" sldId="2147471298"/>
            <ac:spMk id="5" creationId="{B975D845-4F42-51C6-9EC0-73DFFFD9C3A9}"/>
          </ac:spMkLst>
        </pc:spChg>
        <pc:spChg chg="mod ord">
          <ac:chgData name="李宣諭-數位金融處-永豐銀行" userId="6301128a-36be-4004-bf48-5b6edf7c200a" providerId="ADAL" clId="{889FB057-689A-4445-A65B-BE52D9FE6A89}" dt="2025-12-08T06:12:44.694" v="891" actId="20577"/>
          <ac:spMkLst>
            <pc:docMk/>
            <pc:sldMk cId="624352771" sldId="2147471298"/>
            <ac:spMk id="173" creationId="{3F9CFDD5-0453-C490-F30D-C5E93095189F}"/>
          </ac:spMkLst>
        </pc:spChg>
        <pc:grpChg chg="mod">
          <ac:chgData name="李宣諭-數位金融處-永豐銀行" userId="6301128a-36be-4004-bf48-5b6edf7c200a" providerId="ADAL" clId="{889FB057-689A-4445-A65B-BE52D9FE6A89}" dt="2025-12-08T08:00:17.024" v="1601" actId="1076"/>
          <ac:grpSpMkLst>
            <pc:docMk/>
            <pc:sldMk cId="624352771" sldId="2147471298"/>
            <ac:grpSpMk id="275" creationId="{A8B083B3-70D5-96A9-52CB-0D64000A58C7}"/>
          </ac:grpSpMkLst>
        </pc:grpChg>
      </pc:sldChg>
      <pc:sldChg chg="addSp delSp modSp add del mod modClrScheme chgLayout modNotesTx">
        <pc:chgData name="李宣諭-數位金融處-永豐銀行" userId="6301128a-36be-4004-bf48-5b6edf7c200a" providerId="ADAL" clId="{889FB057-689A-4445-A65B-BE52D9FE6A89}" dt="2025-12-16T09:03:03.430" v="5380" actId="478"/>
        <pc:sldMkLst>
          <pc:docMk/>
          <pc:sldMk cId="2372495029" sldId="2147471300"/>
        </pc:sldMkLst>
        <pc:spChg chg="add mod ord">
          <ac:chgData name="李宣諭-數位金融處-永豐銀行" userId="6301128a-36be-4004-bf48-5b6edf7c200a" providerId="ADAL" clId="{889FB057-689A-4445-A65B-BE52D9FE6A89}" dt="2025-12-16T09:02:54.268" v="5377" actId="14100"/>
          <ac:spMkLst>
            <pc:docMk/>
            <pc:sldMk cId="2372495029" sldId="2147471300"/>
            <ac:spMk id="2" creationId="{FAEBE70A-E6FE-A4E7-876A-8F25B7CE680B}"/>
          </ac:spMkLst>
        </pc:spChg>
        <pc:spChg chg="mod">
          <ac:chgData name="李宣諭-數位金融處-永豐銀行" userId="6301128a-36be-4004-bf48-5b6edf7c200a" providerId="ADAL" clId="{889FB057-689A-4445-A65B-BE52D9FE6A89}" dt="2025-12-10T06:34:15.098" v="3258"/>
          <ac:spMkLst>
            <pc:docMk/>
            <pc:sldMk cId="2372495029" sldId="2147471300"/>
            <ac:spMk id="32" creationId="{C6C5460A-993F-4B9A-D02B-9D4F5734EDDC}"/>
          </ac:spMkLst>
        </pc:spChg>
        <pc:spChg chg="mod">
          <ac:chgData name="李宣諭-數位金融處-永豐銀行" userId="6301128a-36be-4004-bf48-5b6edf7c200a" providerId="ADAL" clId="{889FB057-689A-4445-A65B-BE52D9FE6A89}" dt="2025-12-10T06:34:05.674" v="3257"/>
          <ac:spMkLst>
            <pc:docMk/>
            <pc:sldMk cId="2372495029" sldId="2147471300"/>
            <ac:spMk id="48" creationId="{CAFF3BBB-5B43-C00B-F819-6257457DA8E9}"/>
          </ac:spMkLst>
        </pc:spChg>
        <pc:spChg chg="del">
          <ac:chgData name="李宣諭-數位金融處-永豐銀行" userId="6301128a-36be-4004-bf48-5b6edf7c200a" providerId="ADAL" clId="{889FB057-689A-4445-A65B-BE52D9FE6A89}" dt="2025-12-16T09:03:03.430" v="5380" actId="478"/>
          <ac:spMkLst>
            <pc:docMk/>
            <pc:sldMk cId="2372495029" sldId="2147471300"/>
            <ac:spMk id="55" creationId="{715F7394-B91D-39BB-3A3D-821D0A39DF25}"/>
          </ac:spMkLst>
        </pc:spChg>
        <pc:spChg chg="mod">
          <ac:chgData name="李宣諭-數位金融處-永豐銀行" userId="6301128a-36be-4004-bf48-5b6edf7c200a" providerId="ADAL" clId="{889FB057-689A-4445-A65B-BE52D9FE6A89}" dt="2025-12-16T06:14:22.936" v="3479" actId="207"/>
          <ac:spMkLst>
            <pc:docMk/>
            <pc:sldMk cId="2372495029" sldId="2147471300"/>
            <ac:spMk id="270" creationId="{9879C7D9-D83E-EF82-BCC9-923F8B4CB897}"/>
          </ac:spMkLst>
        </pc:spChg>
        <pc:spChg chg="mod">
          <ac:chgData name="李宣諭-數位金融處-永豐銀行" userId="6301128a-36be-4004-bf48-5b6edf7c200a" providerId="ADAL" clId="{889FB057-689A-4445-A65B-BE52D9FE6A89}" dt="2025-12-16T09:02:24.534" v="5376" actId="1037"/>
          <ac:spMkLst>
            <pc:docMk/>
            <pc:sldMk cId="2372495029" sldId="2147471300"/>
            <ac:spMk id="274" creationId="{533C9FD4-ABC0-7D33-8EB4-95B53247BCF5}"/>
          </ac:spMkLst>
        </pc:spChg>
        <pc:spChg chg="mod">
          <ac:chgData name="李宣諭-數位金融處-永豐銀行" userId="6301128a-36be-4004-bf48-5b6edf7c200a" providerId="ADAL" clId="{889FB057-689A-4445-A65B-BE52D9FE6A89}" dt="2025-12-16T09:02:24.534" v="5376" actId="1037"/>
          <ac:spMkLst>
            <pc:docMk/>
            <pc:sldMk cId="2372495029" sldId="2147471300"/>
            <ac:spMk id="276" creationId="{2F15DA84-8E89-E548-5AF1-CB5A1535E1F9}"/>
          </ac:spMkLst>
        </pc:spChg>
        <pc:spChg chg="mod ord">
          <ac:chgData name="李宣諭-數位金融處-永豐銀行" userId="6301128a-36be-4004-bf48-5b6edf7c200a" providerId="ADAL" clId="{889FB057-689A-4445-A65B-BE52D9FE6A89}" dt="2025-12-08T05:54:53.670" v="777"/>
          <ac:spMkLst>
            <pc:docMk/>
            <pc:sldMk cId="2372495029" sldId="2147471300"/>
            <ac:spMk id="278" creationId="{E229B09C-06B3-E40A-DBFD-A5602EF0E516}"/>
          </ac:spMkLst>
        </pc:spChg>
        <pc:grpChg chg="mod">
          <ac:chgData name="李宣諭-數位金融處-永豐銀行" userId="6301128a-36be-4004-bf48-5b6edf7c200a" providerId="ADAL" clId="{889FB057-689A-4445-A65B-BE52D9FE6A89}" dt="2025-12-16T09:02:07.419" v="5336" actId="14100"/>
          <ac:grpSpMkLst>
            <pc:docMk/>
            <pc:sldMk cId="2372495029" sldId="2147471300"/>
            <ac:grpSpMk id="15" creationId="{EB69BE72-69BE-C617-B58C-7A39378CF4DB}"/>
          </ac:grpSpMkLst>
        </pc:grpChg>
        <pc:grpChg chg="mod">
          <ac:chgData name="李宣諭-數位金融處-永豐銀行" userId="6301128a-36be-4004-bf48-5b6edf7c200a" providerId="ADAL" clId="{889FB057-689A-4445-A65B-BE52D9FE6A89}" dt="2025-12-16T09:02:14.492" v="5338" actId="14100"/>
          <ac:grpSpMkLst>
            <pc:docMk/>
            <pc:sldMk cId="2372495029" sldId="2147471300"/>
            <ac:grpSpMk id="31" creationId="{D89754AD-537A-7DA2-8AD4-6C23365C0F7D}"/>
          </ac:grpSpMkLst>
        </pc:grpChg>
        <pc:graphicFrameChg chg="del">
          <ac:chgData name="李宣諭-數位金融處-永豐銀行" userId="6301128a-36be-4004-bf48-5b6edf7c200a" providerId="ADAL" clId="{889FB057-689A-4445-A65B-BE52D9FE6A89}" dt="2025-12-16T09:03:02.465" v="5379" actId="478"/>
          <ac:graphicFrameMkLst>
            <pc:docMk/>
            <pc:sldMk cId="2372495029" sldId="2147471300"/>
            <ac:graphicFrameMk id="54" creationId="{808FDA0E-4517-939A-F231-FFEFBB426DF5}"/>
          </ac:graphicFrameMkLst>
        </pc:graphicFrameChg>
        <pc:picChg chg="del">
          <ac:chgData name="李宣諭-數位金融處-永豐銀行" userId="6301128a-36be-4004-bf48-5b6edf7c200a" providerId="ADAL" clId="{889FB057-689A-4445-A65B-BE52D9FE6A89}" dt="2025-12-16T09:02:58.717" v="5378" actId="478"/>
          <ac:picMkLst>
            <pc:docMk/>
            <pc:sldMk cId="2372495029" sldId="2147471300"/>
            <ac:picMk id="53" creationId="{D814FA68-2846-D986-299B-EEB5A5E325AD}"/>
          </ac:picMkLst>
        </pc:picChg>
      </pc:sldChg>
      <pc:sldChg chg="modSp mod addCm modCm">
        <pc:chgData name="李宣諭-數位金融處-永豐銀行" userId="6301128a-36be-4004-bf48-5b6edf7c200a" providerId="ADAL" clId="{889FB057-689A-4445-A65B-BE52D9FE6A89}" dt="2025-12-16T08:53:14.099" v="5315"/>
        <pc:sldMkLst>
          <pc:docMk/>
          <pc:sldMk cId="2584461102" sldId="2147481004"/>
        </pc:sldMkLst>
        <pc:spChg chg="mod">
          <ac:chgData name="李宣諭-數位金融處-永豐銀行" userId="6301128a-36be-4004-bf48-5b6edf7c200a" providerId="ADAL" clId="{889FB057-689A-4445-A65B-BE52D9FE6A89}" dt="2025-12-16T08:52:05.356" v="5313" actId="1076"/>
          <ac:spMkLst>
            <pc:docMk/>
            <pc:sldMk cId="2584461102" sldId="2147481004"/>
            <ac:spMk id="56" creationId="{FC45D1BC-FE0C-FAD0-7FB5-62C614C4974F}"/>
          </ac:spMkLst>
        </pc:spChg>
        <pc:spChg chg="mod">
          <ac:chgData name="李宣諭-數位金融處-永豐銀行" userId="6301128a-36be-4004-bf48-5b6edf7c200a" providerId="ADAL" clId="{889FB057-689A-4445-A65B-BE52D9FE6A89}" dt="2025-12-16T08:51:56.329" v="5310" actId="20577"/>
          <ac:spMkLst>
            <pc:docMk/>
            <pc:sldMk cId="2584461102" sldId="2147481004"/>
            <ac:spMk id="57" creationId="{3D759426-C3C2-99F4-1F69-86016FAC085F}"/>
          </ac:spMkLst>
        </pc:spChg>
      </pc:sldChg>
      <pc:sldChg chg="modSp add del mod modClrScheme chgLayout">
        <pc:chgData name="李宣諭-數位金融處-永豐銀行" userId="6301128a-36be-4004-bf48-5b6edf7c200a" providerId="ADAL" clId="{889FB057-689A-4445-A65B-BE52D9FE6A89}" dt="2025-12-08T05:54:53.670" v="777"/>
        <pc:sldMkLst>
          <pc:docMk/>
          <pc:sldMk cId="3220557295" sldId="2147481007"/>
        </pc:sldMkLst>
        <pc:spChg chg="mod ord">
          <ac:chgData name="李宣諭-數位金融處-永豐銀行" userId="6301128a-36be-4004-bf48-5b6edf7c200a" providerId="ADAL" clId="{889FB057-689A-4445-A65B-BE52D9FE6A89}" dt="2025-12-08T05:54:53.670" v="777"/>
          <ac:spMkLst>
            <pc:docMk/>
            <pc:sldMk cId="3220557295" sldId="2147481007"/>
            <ac:spMk id="2" creationId="{34283F45-B08F-DE53-ED80-96A923DEAACF}"/>
          </ac:spMkLst>
        </pc:spChg>
        <pc:spChg chg="mod ord">
          <ac:chgData name="李宣諭-數位金融處-永豐銀行" userId="6301128a-36be-4004-bf48-5b6edf7c200a" providerId="ADAL" clId="{889FB057-689A-4445-A65B-BE52D9FE6A89}" dt="2025-12-08T05:54:53.670" v="777"/>
          <ac:spMkLst>
            <pc:docMk/>
            <pc:sldMk cId="3220557295" sldId="2147481007"/>
            <ac:spMk id="26" creationId="{D4C1CCB7-0BB2-F709-405B-6DB44A86C455}"/>
          </ac:spMkLst>
        </pc:spChg>
      </pc:sldChg>
      <pc:sldChg chg="modSp add del mod modClrScheme addCm modCm chgLayout">
        <pc:chgData name="李宣諭-數位金融處-永豐銀行" userId="6301128a-36be-4004-bf48-5b6edf7c200a" providerId="ADAL" clId="{889FB057-689A-4445-A65B-BE52D9FE6A89}" dt="2025-12-16T07:47:17.870" v="4975"/>
        <pc:sldMkLst>
          <pc:docMk/>
          <pc:sldMk cId="2982707201" sldId="2147481008"/>
        </pc:sldMkLst>
        <pc:spChg chg="mod">
          <ac:chgData name="李宣諭-數位金融處-永豐銀行" userId="6301128a-36be-4004-bf48-5b6edf7c200a" providerId="ADAL" clId="{889FB057-689A-4445-A65B-BE52D9FE6A89}" dt="2025-12-08T06:10:04.437" v="878" actId="2711"/>
          <ac:spMkLst>
            <pc:docMk/>
            <pc:sldMk cId="2982707201" sldId="2147481008"/>
            <ac:spMk id="21" creationId="{CE1C42C9-1F79-E614-1742-DCC199D23985}"/>
          </ac:spMkLst>
        </pc:spChg>
        <pc:spChg chg="mod ord">
          <ac:chgData name="李宣諭-數位金融處-永豐銀行" userId="6301128a-36be-4004-bf48-5b6edf7c200a" providerId="ADAL" clId="{889FB057-689A-4445-A65B-BE52D9FE6A89}" dt="2025-12-10T06:27:50.621" v="3218" actId="20577"/>
          <ac:spMkLst>
            <pc:docMk/>
            <pc:sldMk cId="2982707201" sldId="2147481008"/>
            <ac:spMk id="278" creationId="{F145CC8F-21A5-DCBA-C302-7CC86C754FC9}"/>
          </ac:spMkLst>
        </pc:spChg>
      </pc:sldChg>
      <pc:sldChg chg="modSp add del mod modClrScheme chgLayout">
        <pc:chgData name="李宣諭-數位金融處-永豐銀行" userId="6301128a-36be-4004-bf48-5b6edf7c200a" providerId="ADAL" clId="{889FB057-689A-4445-A65B-BE52D9FE6A89}" dt="2025-12-16T08:57:37.578" v="5324" actId="20577"/>
        <pc:sldMkLst>
          <pc:docMk/>
          <pc:sldMk cId="226342163" sldId="2147481009"/>
        </pc:sldMkLst>
        <pc:spChg chg="mod">
          <ac:chgData name="李宣諭-數位金融處-永豐銀行" userId="6301128a-36be-4004-bf48-5b6edf7c200a" providerId="ADAL" clId="{889FB057-689A-4445-A65B-BE52D9FE6A89}" dt="2025-12-16T08:57:37.578" v="5324" actId="20577"/>
          <ac:spMkLst>
            <pc:docMk/>
            <pc:sldMk cId="226342163" sldId="2147481009"/>
            <ac:spMk id="21" creationId="{62B30DAB-59BF-0AF2-033B-0FFCFAB8F745}"/>
          </ac:spMkLst>
        </pc:spChg>
        <pc:spChg chg="mod ord">
          <ac:chgData name="李宣諭-數位金融處-永豐銀行" userId="6301128a-36be-4004-bf48-5b6edf7c200a" providerId="ADAL" clId="{889FB057-689A-4445-A65B-BE52D9FE6A89}" dt="2025-12-16T08:55:28.682" v="5320" actId="20577"/>
          <ac:spMkLst>
            <pc:docMk/>
            <pc:sldMk cId="226342163" sldId="2147481009"/>
            <ac:spMk id="278" creationId="{C31539DF-6D55-AE47-2C6E-BB3B7DFDAC41}"/>
          </ac:spMkLst>
        </pc:spChg>
      </pc:sldChg>
      <pc:sldChg chg="delSp modSp add del mod modClrScheme chgLayout">
        <pc:chgData name="李宣諭-數位金融處-永豐銀行" userId="6301128a-36be-4004-bf48-5b6edf7c200a" providerId="ADAL" clId="{889FB057-689A-4445-A65B-BE52D9FE6A89}" dt="2025-12-10T03:51:46.806" v="3037" actId="478"/>
        <pc:sldMkLst>
          <pc:docMk/>
          <pc:sldMk cId="2622694782" sldId="2147481010"/>
        </pc:sldMkLst>
        <pc:spChg chg="mod">
          <ac:chgData name="李宣諭-數位金融處-永豐銀行" userId="6301128a-36be-4004-bf48-5b6edf7c200a" providerId="ADAL" clId="{889FB057-689A-4445-A65B-BE52D9FE6A89}" dt="2025-12-10T03:46:19.417" v="3017" actId="14100"/>
          <ac:spMkLst>
            <pc:docMk/>
            <pc:sldMk cId="2622694782" sldId="2147481010"/>
            <ac:spMk id="3" creationId="{06C24F21-15B9-9FB7-222F-8BCF8DE2DA13}"/>
          </ac:spMkLst>
        </pc:spChg>
        <pc:spChg chg="mod">
          <ac:chgData name="李宣諭-數位金融處-永豐銀行" userId="6301128a-36be-4004-bf48-5b6edf7c200a" providerId="ADAL" clId="{889FB057-689A-4445-A65B-BE52D9FE6A89}" dt="2025-12-10T03:46:06.058" v="3015" actId="1076"/>
          <ac:spMkLst>
            <pc:docMk/>
            <pc:sldMk cId="2622694782" sldId="2147481010"/>
            <ac:spMk id="6" creationId="{E465CC51-2DA6-1355-E4AD-6FA7891C2CEE}"/>
          </ac:spMkLst>
        </pc:spChg>
        <pc:spChg chg="mod">
          <ac:chgData name="李宣諭-數位金融處-永豐銀行" userId="6301128a-36be-4004-bf48-5b6edf7c200a" providerId="ADAL" clId="{889FB057-689A-4445-A65B-BE52D9FE6A89}" dt="2025-12-10T03:46:22.929" v="3019" actId="1076"/>
          <ac:spMkLst>
            <pc:docMk/>
            <pc:sldMk cId="2622694782" sldId="2147481010"/>
            <ac:spMk id="7" creationId="{454106AB-18E0-347F-5C44-97622DB1CAB9}"/>
          </ac:spMkLst>
        </pc:spChg>
        <pc:spChg chg="mod ord">
          <ac:chgData name="李宣諭-數位金融處-永豐銀行" userId="6301128a-36be-4004-bf48-5b6edf7c200a" providerId="ADAL" clId="{889FB057-689A-4445-A65B-BE52D9FE6A89}" dt="2025-12-08T05:54:53.670" v="777"/>
          <ac:spMkLst>
            <pc:docMk/>
            <pc:sldMk cId="2622694782" sldId="2147481010"/>
            <ac:spMk id="173" creationId="{5582EC06-8903-80DF-F3D1-A9BD609AF089}"/>
          </ac:spMkLst>
        </pc:spChg>
      </pc:sldChg>
      <pc:sldChg chg="addSp delSp modSp add del mod modClrScheme addCm modCm chgLayout">
        <pc:chgData name="李宣諭-數位金融處-永豐銀行" userId="6301128a-36be-4004-bf48-5b6edf7c200a" providerId="ADAL" clId="{889FB057-689A-4445-A65B-BE52D9FE6A89}" dt="2025-12-16T07:46:40.569" v="4973"/>
        <pc:sldMkLst>
          <pc:docMk/>
          <pc:sldMk cId="1153055179" sldId="2147481011"/>
        </pc:sldMkLst>
        <pc:spChg chg="mod ord">
          <ac:chgData name="李宣諭-數位金融處-永豐銀行" userId="6301128a-36be-4004-bf48-5b6edf7c200a" providerId="ADAL" clId="{889FB057-689A-4445-A65B-BE52D9FE6A89}" dt="2025-12-08T05:54:53.670" v="777"/>
          <ac:spMkLst>
            <pc:docMk/>
            <pc:sldMk cId="1153055179" sldId="2147481011"/>
            <ac:spMk id="72" creationId="{17CC3DEE-49FF-4A8E-5F80-E35757E8B3A1}"/>
          </ac:spMkLst>
        </pc:spChg>
        <pc:graphicFrameChg chg="modGraphic">
          <ac:chgData name="李宣諭-數位金融處-永豐銀行" userId="6301128a-36be-4004-bf48-5b6edf7c200a" providerId="ADAL" clId="{889FB057-689A-4445-A65B-BE52D9FE6A89}" dt="2025-12-10T06:23:01.148" v="3217" actId="2165"/>
          <ac:graphicFrameMkLst>
            <pc:docMk/>
            <pc:sldMk cId="1153055179" sldId="2147481011"/>
            <ac:graphicFrameMk id="73" creationId="{399FF562-D8DF-3382-B19E-A16073AFBD0F}"/>
          </ac:graphicFrameMkLst>
        </pc:graphicFrameChg>
      </pc:sldChg>
      <pc:sldChg chg="modSp add del mod modClrScheme chgLayout">
        <pc:chgData name="李宣諭-數位金融處-永豐銀行" userId="6301128a-36be-4004-bf48-5b6edf7c200a" providerId="ADAL" clId="{889FB057-689A-4445-A65B-BE52D9FE6A89}" dt="2025-12-10T06:22:52.241" v="3216" actId="2165"/>
        <pc:sldMkLst>
          <pc:docMk/>
          <pc:sldMk cId="852940492" sldId="2147481012"/>
        </pc:sldMkLst>
        <pc:spChg chg="mod ord">
          <ac:chgData name="李宣諭-數位金融處-永豐銀行" userId="6301128a-36be-4004-bf48-5b6edf7c200a" providerId="ADAL" clId="{889FB057-689A-4445-A65B-BE52D9FE6A89}" dt="2025-12-08T05:54:53.670" v="777"/>
          <ac:spMkLst>
            <pc:docMk/>
            <pc:sldMk cId="852940492" sldId="2147481012"/>
            <ac:spMk id="72" creationId="{93DC2041-875D-EF2F-AE22-4B21C547FBD8}"/>
          </ac:spMkLst>
        </pc:spChg>
        <pc:graphicFrameChg chg="modGraphic">
          <ac:chgData name="李宣諭-數位金融處-永豐銀行" userId="6301128a-36be-4004-bf48-5b6edf7c200a" providerId="ADAL" clId="{889FB057-689A-4445-A65B-BE52D9FE6A89}" dt="2025-12-10T06:22:52.241" v="3216" actId="2165"/>
          <ac:graphicFrameMkLst>
            <pc:docMk/>
            <pc:sldMk cId="852940492" sldId="2147481012"/>
            <ac:graphicFrameMk id="73" creationId="{B784BB41-C471-1BC9-49BC-06A61F1DC76A}"/>
          </ac:graphicFrameMkLst>
        </pc:graphicFrameChg>
      </pc:sldChg>
      <pc:sldChg chg="delSp modSp add del mod modClrScheme chgLayout">
        <pc:chgData name="李宣諭-數位金融處-永豐銀行" userId="6301128a-36be-4004-bf48-5b6edf7c200a" providerId="ADAL" clId="{889FB057-689A-4445-A65B-BE52D9FE6A89}" dt="2025-12-16T08:44:31.962" v="5286" actId="572"/>
        <pc:sldMkLst>
          <pc:docMk/>
          <pc:sldMk cId="1315603267" sldId="2147481013"/>
        </pc:sldMkLst>
        <pc:spChg chg="mod ord">
          <ac:chgData name="李宣諭-數位金融處-永豐銀行" userId="6301128a-36be-4004-bf48-5b6edf7c200a" providerId="ADAL" clId="{889FB057-689A-4445-A65B-BE52D9FE6A89}" dt="2025-12-10T03:41:32.398" v="3006"/>
          <ac:spMkLst>
            <pc:docMk/>
            <pc:sldMk cId="1315603267" sldId="2147481013"/>
            <ac:spMk id="72" creationId="{DD4D81D8-57EB-7994-F34D-86A7C2587BD4}"/>
          </ac:spMkLst>
        </pc:spChg>
        <pc:graphicFrameChg chg="mod modGraphic">
          <ac:chgData name="李宣諭-數位金融處-永豐銀行" userId="6301128a-36be-4004-bf48-5b6edf7c200a" providerId="ADAL" clId="{889FB057-689A-4445-A65B-BE52D9FE6A89}" dt="2025-12-16T08:44:31.962" v="5286" actId="572"/>
          <ac:graphicFrameMkLst>
            <pc:docMk/>
            <pc:sldMk cId="1315603267" sldId="2147481013"/>
            <ac:graphicFrameMk id="73" creationId="{29F81C7C-AE2F-E327-C696-7AB4AB50B80C}"/>
          </ac:graphicFrameMkLst>
        </pc:graphicFrameChg>
      </pc:sldChg>
      <pc:sldChg chg="delSp modSp add mod">
        <pc:chgData name="李宣諭-數位金融處-永豐銀行" userId="6301128a-36be-4004-bf48-5b6edf7c200a" providerId="ADAL" clId="{889FB057-689A-4445-A65B-BE52D9FE6A89}" dt="2025-12-09T02:34:34.054" v="2163" actId="478"/>
        <pc:sldMkLst>
          <pc:docMk/>
          <pc:sldMk cId="3665912250" sldId="2147481022"/>
        </pc:sldMkLst>
        <pc:spChg chg="mod">
          <ac:chgData name="李宣諭-數位金融處-永豐銀行" userId="6301128a-36be-4004-bf48-5b6edf7c200a" providerId="ADAL" clId="{889FB057-689A-4445-A65B-BE52D9FE6A89}" dt="2025-12-09T02:21:12.877" v="2159" actId="207"/>
          <ac:spMkLst>
            <pc:docMk/>
            <pc:sldMk cId="3665912250" sldId="2147481022"/>
            <ac:spMk id="3" creationId="{44D6013D-1236-0254-C6FB-6D85C048917A}"/>
          </ac:spMkLst>
        </pc:spChg>
        <pc:spChg chg="mod">
          <ac:chgData name="李宣諭-數位金融處-永豐銀行" userId="6301128a-36be-4004-bf48-5b6edf7c200a" providerId="ADAL" clId="{889FB057-689A-4445-A65B-BE52D9FE6A89}" dt="2025-12-09T02:21:17.960" v="2160" actId="207"/>
          <ac:spMkLst>
            <pc:docMk/>
            <pc:sldMk cId="3665912250" sldId="2147481022"/>
            <ac:spMk id="4" creationId="{ECD5F943-1EBC-E1AD-0FD6-831CC86EEA7A}"/>
          </ac:spMkLst>
        </pc:spChg>
        <pc:spChg chg="mod">
          <ac:chgData name="李宣諭-數位金融處-永豐銀行" userId="6301128a-36be-4004-bf48-5b6edf7c200a" providerId="ADAL" clId="{889FB057-689A-4445-A65B-BE52D9FE6A89}" dt="2025-12-09T02:21:20.582" v="2161" actId="207"/>
          <ac:spMkLst>
            <pc:docMk/>
            <pc:sldMk cId="3665912250" sldId="2147481022"/>
            <ac:spMk id="5" creationId="{B975D845-4F42-51C6-9EC0-73DFFFD9C3A9}"/>
          </ac:spMkLst>
        </pc:spChg>
      </pc:sldChg>
      <pc:sldChg chg="modSp mod modNotesTx">
        <pc:chgData name="李宣諭-數位金融處-永豐銀行" userId="6301128a-36be-4004-bf48-5b6edf7c200a" providerId="ADAL" clId="{889FB057-689A-4445-A65B-BE52D9FE6A89}" dt="2025-12-10T09:30:01.268" v="3330"/>
        <pc:sldMkLst>
          <pc:docMk/>
          <pc:sldMk cId="1483361557" sldId="2147481026"/>
        </pc:sldMkLst>
        <pc:spChg chg="mod">
          <ac:chgData name="李宣諭-數位金融處-永豐銀行" userId="6301128a-36be-4004-bf48-5b6edf7c200a" providerId="ADAL" clId="{889FB057-689A-4445-A65B-BE52D9FE6A89}" dt="2025-12-10T09:30:01.268" v="3330"/>
          <ac:spMkLst>
            <pc:docMk/>
            <pc:sldMk cId="1483361557" sldId="2147481026"/>
            <ac:spMk id="46" creationId="{74E91DDA-EB6D-0C4E-B20F-EE62FEE4BECC}"/>
          </ac:spMkLst>
        </pc:spChg>
      </pc:sldChg>
      <pc:sldChg chg="add">
        <pc:chgData name="李宣諭-數位金融處-永豐銀行" userId="6301128a-36be-4004-bf48-5b6edf7c200a" providerId="ADAL" clId="{889FB057-689A-4445-A65B-BE52D9FE6A89}" dt="2025-12-10T06:18:22.339" v="3155"/>
        <pc:sldMkLst>
          <pc:docMk/>
          <pc:sldMk cId="3232596850" sldId="2147481027"/>
        </pc:sldMkLst>
      </pc:sldChg>
      <pc:sldChg chg="modSp mod">
        <pc:chgData name="李宣諭-數位金融處-永豐銀行" userId="6301128a-36be-4004-bf48-5b6edf7c200a" providerId="ADAL" clId="{889FB057-689A-4445-A65B-BE52D9FE6A89}" dt="2025-12-10T09:30:08.209" v="3331"/>
        <pc:sldMkLst>
          <pc:docMk/>
          <pc:sldMk cId="1761522211" sldId="2147481029"/>
        </pc:sldMkLst>
        <pc:spChg chg="mod">
          <ac:chgData name="李宣諭-數位金融處-永豐銀行" userId="6301128a-36be-4004-bf48-5b6edf7c200a" providerId="ADAL" clId="{889FB057-689A-4445-A65B-BE52D9FE6A89}" dt="2025-12-10T09:30:08.209" v="3331"/>
          <ac:spMkLst>
            <pc:docMk/>
            <pc:sldMk cId="1761522211" sldId="2147481029"/>
            <ac:spMk id="2" creationId="{67C07ED2-49D9-6D87-16A4-487CDC126516}"/>
          </ac:spMkLst>
        </pc:spChg>
      </pc:sldChg>
      <pc:sldChg chg="addSp delSp modSp mod chgLayout">
        <pc:chgData name="李宣諭-數位金融處-永豐銀行" userId="6301128a-36be-4004-bf48-5b6edf7c200a" providerId="ADAL" clId="{889FB057-689A-4445-A65B-BE52D9FE6A89}" dt="2025-12-16T07:50:24.566" v="5068" actId="20577"/>
        <pc:sldMkLst>
          <pc:docMk/>
          <pc:sldMk cId="1643922687" sldId="2147481030"/>
        </pc:sldMkLst>
        <pc:spChg chg="mod ord">
          <ac:chgData name="李宣諭-數位金融處-永豐銀行" userId="6301128a-36be-4004-bf48-5b6edf7c200a" providerId="ADAL" clId="{889FB057-689A-4445-A65B-BE52D9FE6A89}" dt="2025-12-16T07:49:56.630" v="5012" actId="700"/>
          <ac:spMkLst>
            <pc:docMk/>
            <pc:sldMk cId="1643922687" sldId="2147481030"/>
            <ac:spMk id="2" creationId="{1D6AE1B6-4049-4E81-B3E7-C5ABB0D94AA6}"/>
          </ac:spMkLst>
        </pc:spChg>
        <pc:spChg chg="del mod">
          <ac:chgData name="李宣諭-數位金融處-永豐銀行" userId="6301128a-36be-4004-bf48-5b6edf7c200a" providerId="ADAL" clId="{889FB057-689A-4445-A65B-BE52D9FE6A89}" dt="2025-12-16T07:49:56.630" v="5012" actId="700"/>
          <ac:spMkLst>
            <pc:docMk/>
            <pc:sldMk cId="1643922687" sldId="2147481030"/>
            <ac:spMk id="3" creationId="{6763D376-37FB-46F6-B616-7674A535B79D}"/>
          </ac:spMkLst>
        </pc:spChg>
        <pc:spChg chg="del">
          <ac:chgData name="李宣諭-數位金融處-永豐銀行" userId="6301128a-36be-4004-bf48-5b6edf7c200a" providerId="ADAL" clId="{889FB057-689A-4445-A65B-BE52D9FE6A89}" dt="2025-12-16T07:49:56.630" v="5012" actId="700"/>
          <ac:spMkLst>
            <pc:docMk/>
            <pc:sldMk cId="1643922687" sldId="2147481030"/>
            <ac:spMk id="4" creationId="{E636D74F-7504-4158-AF7B-B9A754869C05}"/>
          </ac:spMkLst>
        </pc:spChg>
        <pc:spChg chg="add mod ord">
          <ac:chgData name="李宣諭-數位金融處-永豐銀行" userId="6301128a-36be-4004-bf48-5b6edf7c200a" providerId="ADAL" clId="{889FB057-689A-4445-A65B-BE52D9FE6A89}" dt="2025-12-16T07:50:09.512" v="5052" actId="20577"/>
          <ac:spMkLst>
            <pc:docMk/>
            <pc:sldMk cId="1643922687" sldId="2147481030"/>
            <ac:spMk id="6" creationId="{57797229-B27C-A57B-4EF9-EEDA9B5EA1D1}"/>
          </ac:spMkLst>
        </pc:spChg>
        <pc:spChg chg="add mod ord">
          <ac:chgData name="李宣諭-數位金融處-永豐銀行" userId="6301128a-36be-4004-bf48-5b6edf7c200a" providerId="ADAL" clId="{889FB057-689A-4445-A65B-BE52D9FE6A89}" dt="2025-12-16T07:50:24.566" v="5068" actId="20577"/>
          <ac:spMkLst>
            <pc:docMk/>
            <pc:sldMk cId="1643922687" sldId="2147481030"/>
            <ac:spMk id="7" creationId="{D0536F27-E965-6AFF-1202-EA77BCF81658}"/>
          </ac:spMkLst>
        </pc:spChg>
      </pc:sldChg>
      <pc:sldChg chg="addSp delSp modSp mod chgLayout">
        <pc:chgData name="李宣諭-數位金融處-永豐銀行" userId="6301128a-36be-4004-bf48-5b6edf7c200a" providerId="ADAL" clId="{889FB057-689A-4445-A65B-BE52D9FE6A89}" dt="2025-12-16T07:53:54.161" v="5198" actId="20577"/>
        <pc:sldMkLst>
          <pc:docMk/>
          <pc:sldMk cId="2428170409" sldId="2147481032"/>
        </pc:sldMkLst>
        <pc:spChg chg="del">
          <ac:chgData name="李宣諭-數位金融處-永豐銀行" userId="6301128a-36be-4004-bf48-5b6edf7c200a" providerId="ADAL" clId="{889FB057-689A-4445-A65B-BE52D9FE6A89}" dt="2025-12-16T07:53:42.414" v="5186" actId="700"/>
          <ac:spMkLst>
            <pc:docMk/>
            <pc:sldMk cId="2428170409" sldId="2147481032"/>
            <ac:spMk id="2" creationId="{5C9A0F34-8AF8-4ECA-A0EA-8F6192DFE852}"/>
          </ac:spMkLst>
        </pc:spChg>
        <pc:spChg chg="mod ord">
          <ac:chgData name="李宣諭-數位金融處-永豐銀行" userId="6301128a-36be-4004-bf48-5b6edf7c200a" providerId="ADAL" clId="{889FB057-689A-4445-A65B-BE52D9FE6A89}" dt="2025-12-16T07:53:42.414" v="5186" actId="700"/>
          <ac:spMkLst>
            <pc:docMk/>
            <pc:sldMk cId="2428170409" sldId="2147481032"/>
            <ac:spMk id="3" creationId="{0728C6F0-3176-4FFA-87DA-E0DEBFB74DDC}"/>
          </ac:spMkLst>
        </pc:spChg>
        <pc:spChg chg="mod ord">
          <ac:chgData name="李宣諭-數位金融處-永豐銀行" userId="6301128a-36be-4004-bf48-5b6edf7c200a" providerId="ADAL" clId="{889FB057-689A-4445-A65B-BE52D9FE6A89}" dt="2025-12-16T07:53:42.414" v="5186" actId="700"/>
          <ac:spMkLst>
            <pc:docMk/>
            <pc:sldMk cId="2428170409" sldId="2147481032"/>
            <ac:spMk id="4" creationId="{0422967E-AE7A-4751-BDF7-C2A3079D9442}"/>
          </ac:spMkLst>
        </pc:spChg>
        <pc:spChg chg="del mod">
          <ac:chgData name="李宣諭-數位金融處-永豐銀行" userId="6301128a-36be-4004-bf48-5b6edf7c200a" providerId="ADAL" clId="{889FB057-689A-4445-A65B-BE52D9FE6A89}" dt="2025-12-16T07:53:40.356" v="5185" actId="478"/>
          <ac:spMkLst>
            <pc:docMk/>
            <pc:sldMk cId="2428170409" sldId="2147481032"/>
            <ac:spMk id="5" creationId="{BCEEACD8-60B4-4C30-A4F2-8FA19289A17A}"/>
          </ac:spMkLst>
        </pc:spChg>
        <pc:spChg chg="add mod ord">
          <ac:chgData name="李宣諭-數位金融處-永豐銀行" userId="6301128a-36be-4004-bf48-5b6edf7c200a" providerId="ADAL" clId="{889FB057-689A-4445-A65B-BE52D9FE6A89}" dt="2025-12-16T07:53:54.161" v="5198" actId="20577"/>
          <ac:spMkLst>
            <pc:docMk/>
            <pc:sldMk cId="2428170409" sldId="2147481032"/>
            <ac:spMk id="6" creationId="{DDA83864-C792-9BE3-8F03-67BCE23B2128}"/>
          </ac:spMkLst>
        </pc:spChg>
        <pc:spChg chg="add mod ord">
          <ac:chgData name="李宣諭-數位金融處-永豐銀行" userId="6301128a-36be-4004-bf48-5b6edf7c200a" providerId="ADAL" clId="{889FB057-689A-4445-A65B-BE52D9FE6A89}" dt="2025-12-16T07:53:42.414" v="5186" actId="700"/>
          <ac:spMkLst>
            <pc:docMk/>
            <pc:sldMk cId="2428170409" sldId="2147481032"/>
            <ac:spMk id="13" creationId="{7C22F170-699A-F1FB-EEC0-B3A284F139A5}"/>
          </ac:spMkLst>
        </pc:spChg>
      </pc:sldChg>
      <pc:sldChg chg="addSp delSp modSp mod chgLayout">
        <pc:chgData name="李宣諭-數位金融處-永豐銀行" userId="6301128a-36be-4004-bf48-5b6edf7c200a" providerId="ADAL" clId="{889FB057-689A-4445-A65B-BE52D9FE6A89}" dt="2025-12-16T07:52:42.080" v="5179" actId="700"/>
        <pc:sldMkLst>
          <pc:docMk/>
          <pc:sldMk cId="2684935411" sldId="2147481033"/>
        </pc:sldMkLst>
        <pc:spChg chg="del">
          <ac:chgData name="李宣諭-數位金融處-永豐銀行" userId="6301128a-36be-4004-bf48-5b6edf7c200a" providerId="ADAL" clId="{889FB057-689A-4445-A65B-BE52D9FE6A89}" dt="2025-12-16T07:52:42.080" v="5179" actId="700"/>
          <ac:spMkLst>
            <pc:docMk/>
            <pc:sldMk cId="2684935411" sldId="2147481033"/>
            <ac:spMk id="2" creationId="{5C9A0F34-8AF8-4ECA-A0EA-8F6192DFE852}"/>
          </ac:spMkLst>
        </pc:spChg>
        <pc:spChg chg="mod ord">
          <ac:chgData name="李宣諭-數位金融處-永豐銀行" userId="6301128a-36be-4004-bf48-5b6edf7c200a" providerId="ADAL" clId="{889FB057-689A-4445-A65B-BE52D9FE6A89}" dt="2025-12-16T07:52:42.080" v="5179" actId="700"/>
          <ac:spMkLst>
            <pc:docMk/>
            <pc:sldMk cId="2684935411" sldId="2147481033"/>
            <ac:spMk id="3" creationId="{0728C6F0-3176-4FFA-87DA-E0DEBFB74DDC}"/>
          </ac:spMkLst>
        </pc:spChg>
        <pc:spChg chg="mod ord">
          <ac:chgData name="李宣諭-數位金融處-永豐銀行" userId="6301128a-36be-4004-bf48-5b6edf7c200a" providerId="ADAL" clId="{889FB057-689A-4445-A65B-BE52D9FE6A89}" dt="2025-12-16T07:52:42.080" v="5179" actId="700"/>
          <ac:spMkLst>
            <pc:docMk/>
            <pc:sldMk cId="2684935411" sldId="2147481033"/>
            <ac:spMk id="4" creationId="{0422967E-AE7A-4751-BDF7-C2A3079D9442}"/>
          </ac:spMkLst>
        </pc:spChg>
        <pc:spChg chg="mod ord">
          <ac:chgData name="李宣諭-數位金融處-永豐銀行" userId="6301128a-36be-4004-bf48-5b6edf7c200a" providerId="ADAL" clId="{889FB057-689A-4445-A65B-BE52D9FE6A89}" dt="2025-12-16T07:52:42.080" v="5179" actId="700"/>
          <ac:spMkLst>
            <pc:docMk/>
            <pc:sldMk cId="2684935411" sldId="2147481033"/>
            <ac:spMk id="5" creationId="{BCEEACD8-60B4-4C30-A4F2-8FA19289A17A}"/>
          </ac:spMkLst>
        </pc:spChg>
        <pc:spChg chg="add mod ord">
          <ac:chgData name="李宣諭-數位金融處-永豐銀行" userId="6301128a-36be-4004-bf48-5b6edf7c200a" providerId="ADAL" clId="{889FB057-689A-4445-A65B-BE52D9FE6A89}" dt="2025-12-16T07:52:42.080" v="5179" actId="700"/>
          <ac:spMkLst>
            <pc:docMk/>
            <pc:sldMk cId="2684935411" sldId="2147481033"/>
            <ac:spMk id="6" creationId="{83124266-0C20-8AF0-B41B-CF4ACBE65943}"/>
          </ac:spMkLst>
        </pc:spChg>
      </pc:sldChg>
      <pc:sldChg chg="modSp mod">
        <pc:chgData name="李宣諭-數位金融處-永豐銀行" userId="6301128a-36be-4004-bf48-5b6edf7c200a" providerId="ADAL" clId="{889FB057-689A-4445-A65B-BE52D9FE6A89}" dt="2025-12-16T08:02:18.332" v="5275" actId="20577"/>
        <pc:sldMkLst>
          <pc:docMk/>
          <pc:sldMk cId="535881048" sldId="2147481039"/>
        </pc:sldMkLst>
        <pc:spChg chg="mod">
          <ac:chgData name="李宣諭-數位金融處-永豐銀行" userId="6301128a-36be-4004-bf48-5b6edf7c200a" providerId="ADAL" clId="{889FB057-689A-4445-A65B-BE52D9FE6A89}" dt="2025-12-16T07:54:53.710" v="5240" actId="20577"/>
          <ac:spMkLst>
            <pc:docMk/>
            <pc:sldMk cId="535881048" sldId="2147481039"/>
            <ac:spMk id="2" creationId="{419B8681-C3BB-46B1-9A04-BC096674D22B}"/>
          </ac:spMkLst>
        </pc:spChg>
        <pc:spChg chg="mod">
          <ac:chgData name="李宣諭-數位金融處-永豐銀行" userId="6301128a-36be-4004-bf48-5b6edf7c200a" providerId="ADAL" clId="{889FB057-689A-4445-A65B-BE52D9FE6A89}" dt="2025-12-16T08:02:18.332" v="5275" actId="20577"/>
          <ac:spMkLst>
            <pc:docMk/>
            <pc:sldMk cId="535881048" sldId="2147481039"/>
            <ac:spMk id="4" creationId="{CEA7B9A4-00FE-45B5-8861-3A2DF19D3280}"/>
          </ac:spMkLst>
        </pc:spChg>
      </pc:sldChg>
      <pc:sldChg chg="modSp mod">
        <pc:chgData name="李宣諭-數位金融處-永豐銀行" userId="6301128a-36be-4004-bf48-5b6edf7c200a" providerId="ADAL" clId="{889FB057-689A-4445-A65B-BE52D9FE6A89}" dt="2025-12-16T09:17:48.153" v="5458" actId="20577"/>
        <pc:sldMkLst>
          <pc:docMk/>
          <pc:sldMk cId="3950932754" sldId="2147481040"/>
        </pc:sldMkLst>
        <pc:spChg chg="mod">
          <ac:chgData name="李宣諭-數位金融處-永豐銀行" userId="6301128a-36be-4004-bf48-5b6edf7c200a" providerId="ADAL" clId="{889FB057-689A-4445-A65B-BE52D9FE6A89}" dt="2025-12-16T09:17:33.534" v="5427" actId="20577"/>
          <ac:spMkLst>
            <pc:docMk/>
            <pc:sldMk cId="3950932754" sldId="2147481040"/>
            <ac:spMk id="6" creationId="{10133BD2-DF35-4CF8-AA69-F02C1971670E}"/>
          </ac:spMkLst>
        </pc:spChg>
        <pc:spChg chg="mod">
          <ac:chgData name="李宣諭-數位金融處-永豐銀行" userId="6301128a-36be-4004-bf48-5b6edf7c200a" providerId="ADAL" clId="{889FB057-689A-4445-A65B-BE52D9FE6A89}" dt="2025-12-16T09:17:48.153" v="5458" actId="20577"/>
          <ac:spMkLst>
            <pc:docMk/>
            <pc:sldMk cId="3950932754" sldId="2147481040"/>
            <ac:spMk id="7" creationId="{29392499-2F13-43C1-833C-A102A279F6DB}"/>
          </ac:spMkLst>
        </pc:spChg>
      </pc:sldChg>
      <pc:sldChg chg="addSp delSp modSp mod">
        <pc:chgData name="李宣諭-數位金融處-永豐銀行" userId="6301128a-36be-4004-bf48-5b6edf7c200a" providerId="ADAL" clId="{889FB057-689A-4445-A65B-BE52D9FE6A89}" dt="2025-12-16T06:46:05.627" v="4104" actId="948"/>
        <pc:sldMkLst>
          <pc:docMk/>
          <pc:sldMk cId="3013988813" sldId="2147481044"/>
        </pc:sldMkLst>
        <pc:spChg chg="mod">
          <ac:chgData name="李宣諭-數位金融處-永豐銀行" userId="6301128a-36be-4004-bf48-5b6edf7c200a" providerId="ADAL" clId="{889FB057-689A-4445-A65B-BE52D9FE6A89}" dt="2025-12-16T06:46:05.627" v="4104" actId="948"/>
          <ac:spMkLst>
            <pc:docMk/>
            <pc:sldMk cId="3013988813" sldId="2147481044"/>
            <ac:spMk id="2" creationId="{FAEBE70A-E6FE-A4E7-876A-8F25B7CE680B}"/>
          </ac:spMkLst>
        </pc:spChg>
        <pc:spChg chg="add del mod">
          <ac:chgData name="李宣諭-數位金融處-永豐銀行" userId="6301128a-36be-4004-bf48-5b6edf7c200a" providerId="ADAL" clId="{889FB057-689A-4445-A65B-BE52D9FE6A89}" dt="2025-12-16T06:36:46.195" v="4042" actId="478"/>
          <ac:spMkLst>
            <pc:docMk/>
            <pc:sldMk cId="3013988813" sldId="2147481044"/>
            <ac:spMk id="6" creationId="{1B61BA24-CB9A-6C4B-70EC-1E5215695F41}"/>
          </ac:spMkLst>
        </pc:spChg>
        <pc:spChg chg="mod">
          <ac:chgData name="李宣諭-數位金融處-永豐銀行" userId="6301128a-36be-4004-bf48-5b6edf7c200a" providerId="ADAL" clId="{889FB057-689A-4445-A65B-BE52D9FE6A89}" dt="2025-12-16T06:30:35.228" v="3815" actId="14100"/>
          <ac:spMkLst>
            <pc:docMk/>
            <pc:sldMk cId="3013988813" sldId="2147481044"/>
            <ac:spMk id="57" creationId="{9CD77109-3655-4081-A5FB-3367268C6B2F}"/>
          </ac:spMkLst>
        </pc:spChg>
      </pc:sldChg>
      <pc:sldChg chg="addCm modCm">
        <pc:chgData name="李宣諭-數位金融處-永豐銀行" userId="6301128a-36be-4004-bf48-5b6edf7c200a" providerId="ADAL" clId="{889FB057-689A-4445-A65B-BE52D9FE6A89}" dt="2025-12-16T08:54:44.195" v="5319"/>
        <pc:sldMkLst>
          <pc:docMk/>
          <pc:sldMk cId="4224974634" sldId="2147481045"/>
        </pc:sldMkLst>
      </pc:sldChg>
      <pc:sldChg chg="addCm modCm">
        <pc:chgData name="李宣諭-數位金融處-永豐銀行" userId="6301128a-36be-4004-bf48-5b6edf7c200a" providerId="ADAL" clId="{889FB057-689A-4445-A65B-BE52D9FE6A89}" dt="2025-12-16T09:06:29.405" v="5394"/>
        <pc:sldMkLst>
          <pc:docMk/>
          <pc:sldMk cId="3695573444" sldId="2147481047"/>
        </pc:sldMkLst>
      </pc:sldChg>
      <pc:sldChg chg="modSp mod">
        <pc:chgData name="李宣諭-數位金融處-永豐銀行" userId="6301128a-36be-4004-bf48-5b6edf7c200a" providerId="ADAL" clId="{889FB057-689A-4445-A65B-BE52D9FE6A89}" dt="2025-12-16T08:50:52.558" v="5309" actId="207"/>
        <pc:sldMkLst>
          <pc:docMk/>
          <pc:sldMk cId="112569310" sldId="2147481048"/>
        </pc:sldMkLst>
        <pc:spChg chg="mod">
          <ac:chgData name="李宣諭-數位金融處-永豐銀行" userId="6301128a-36be-4004-bf48-5b6edf7c200a" providerId="ADAL" clId="{889FB057-689A-4445-A65B-BE52D9FE6A89}" dt="2025-12-16T08:47:54.183" v="5300" actId="1076"/>
          <ac:spMkLst>
            <pc:docMk/>
            <pc:sldMk cId="112569310" sldId="2147481048"/>
            <ac:spMk id="4" creationId="{43A12754-583D-AB52-7A7B-241B9218FDE0}"/>
          </ac:spMkLst>
        </pc:spChg>
        <pc:graphicFrameChg chg="mod modGraphic">
          <ac:chgData name="李宣諭-數位金融處-永豐銀行" userId="6301128a-36be-4004-bf48-5b6edf7c200a" providerId="ADAL" clId="{889FB057-689A-4445-A65B-BE52D9FE6A89}" dt="2025-12-16T08:50:52.558" v="5309" actId="207"/>
          <ac:graphicFrameMkLst>
            <pc:docMk/>
            <pc:sldMk cId="112569310" sldId="2147481048"/>
            <ac:graphicFrameMk id="73" creationId="{B784BB41-C471-1BC9-49BC-06A61F1DC76A}"/>
          </ac:graphicFrameMkLst>
        </pc:graphicFrameChg>
      </pc:sldChg>
      <pc:sldChg chg="addSp delSp modSp mod chgLayout">
        <pc:chgData name="李宣諭-數位金融處-永豐銀行" userId="6301128a-36be-4004-bf48-5b6edf7c200a" providerId="ADAL" clId="{889FB057-689A-4445-A65B-BE52D9FE6A89}" dt="2025-12-16T09:20:29.142" v="5475" actId="166"/>
        <pc:sldMkLst>
          <pc:docMk/>
          <pc:sldMk cId="1280293901" sldId="2147481049"/>
        </pc:sldMkLst>
        <pc:spChg chg="mod ord">
          <ac:chgData name="李宣諭-數位金融處-永豐銀行" userId="6301128a-36be-4004-bf48-5b6edf7c200a" providerId="ADAL" clId="{889FB057-689A-4445-A65B-BE52D9FE6A89}" dt="2025-12-16T07:44:36.142" v="4964" actId="948"/>
          <ac:spMkLst>
            <pc:docMk/>
            <pc:sldMk cId="1280293901" sldId="2147481049"/>
            <ac:spMk id="2" creationId="{FAEBE70A-E6FE-A4E7-876A-8F25B7CE680B}"/>
          </ac:spMkLst>
        </pc:spChg>
        <pc:spChg chg="add del">
          <ac:chgData name="李宣諭-數位金融處-永豐銀行" userId="6301128a-36be-4004-bf48-5b6edf7c200a" providerId="ADAL" clId="{889FB057-689A-4445-A65B-BE52D9FE6A89}" dt="2025-12-16T06:07:33.256" v="3338" actId="478"/>
          <ac:spMkLst>
            <pc:docMk/>
            <pc:sldMk cId="1280293901" sldId="2147481049"/>
            <ac:spMk id="3" creationId="{08D56F30-897D-4681-ABAE-2665B4635255}"/>
          </ac:spMkLst>
        </pc:spChg>
        <pc:spChg chg="add mod">
          <ac:chgData name="李宣諭-數位金融處-永豐銀行" userId="6301128a-36be-4004-bf48-5b6edf7c200a" providerId="ADAL" clId="{889FB057-689A-4445-A65B-BE52D9FE6A89}" dt="2025-12-16T08:59:58.464" v="5326" actId="207"/>
          <ac:spMkLst>
            <pc:docMk/>
            <pc:sldMk cId="1280293901" sldId="2147481049"/>
            <ac:spMk id="4" creationId="{70056A7D-2397-4E99-3A85-65EBC6F9ABDC}"/>
          </ac:spMkLst>
        </pc:spChg>
        <pc:spChg chg="add del mod">
          <ac:chgData name="李宣諭-數位金融處-永豐銀行" userId="6301128a-36be-4004-bf48-5b6edf7c200a" providerId="ADAL" clId="{889FB057-689A-4445-A65B-BE52D9FE6A89}" dt="2025-12-16T06:13:12.308" v="3477" actId="478"/>
          <ac:spMkLst>
            <pc:docMk/>
            <pc:sldMk cId="1280293901" sldId="2147481049"/>
            <ac:spMk id="5" creationId="{21234AB1-8030-31E9-BB6D-3D7DF787D909}"/>
          </ac:spMkLst>
        </pc:spChg>
        <pc:spChg chg="add mod">
          <ac:chgData name="李宣諭-數位金融處-永豐銀行" userId="6301128a-36be-4004-bf48-5b6edf7c200a" providerId="ADAL" clId="{889FB057-689A-4445-A65B-BE52D9FE6A89}" dt="2025-12-16T06:46:36.418" v="4113" actId="164"/>
          <ac:spMkLst>
            <pc:docMk/>
            <pc:sldMk cId="1280293901" sldId="2147481049"/>
            <ac:spMk id="6" creationId="{B81C678A-0C2D-B299-3602-4F120DF08E3C}"/>
          </ac:spMkLst>
        </pc:spChg>
        <pc:spChg chg="add mod ord">
          <ac:chgData name="李宣諭-數位金融處-永豐銀行" userId="6301128a-36be-4004-bf48-5b6edf7c200a" providerId="ADAL" clId="{889FB057-689A-4445-A65B-BE52D9FE6A89}" dt="2025-12-16T06:31:01.373" v="3820" actId="166"/>
          <ac:spMkLst>
            <pc:docMk/>
            <pc:sldMk cId="1280293901" sldId="2147481049"/>
            <ac:spMk id="8" creationId="{C86A1BA2-1704-E8F5-7CDC-5A7790E7C2DD}"/>
          </ac:spMkLst>
        </pc:spChg>
        <pc:spChg chg="add mod">
          <ac:chgData name="李宣諭-數位金融處-永豐銀行" userId="6301128a-36be-4004-bf48-5b6edf7c200a" providerId="ADAL" clId="{889FB057-689A-4445-A65B-BE52D9FE6A89}" dt="2025-12-16T09:20:26.913" v="5474" actId="14100"/>
          <ac:spMkLst>
            <pc:docMk/>
            <pc:sldMk cId="1280293901" sldId="2147481049"/>
            <ac:spMk id="10" creationId="{8901312B-B0DB-9686-B7C2-5C4CF0CECD4E}"/>
          </ac:spMkLst>
        </pc:spChg>
        <pc:spChg chg="del">
          <ac:chgData name="李宣諭-數位金融處-永豐銀行" userId="6301128a-36be-4004-bf48-5b6edf7c200a" providerId="ADAL" clId="{889FB057-689A-4445-A65B-BE52D9FE6A89}" dt="2025-12-16T06:12:17.122" v="3472" actId="478"/>
          <ac:spMkLst>
            <pc:docMk/>
            <pc:sldMk cId="1280293901" sldId="2147481049"/>
            <ac:spMk id="11" creationId="{405A38CD-6B76-3A75-9D1D-F2D0E5E7F6B7}"/>
          </ac:spMkLst>
        </pc:spChg>
        <pc:spChg chg="add mod">
          <ac:chgData name="李宣諭-數位金融處-永豐銀行" userId="6301128a-36be-4004-bf48-5b6edf7c200a" providerId="ADAL" clId="{889FB057-689A-4445-A65B-BE52D9FE6A89}" dt="2025-12-16T06:46:36.418" v="4113" actId="164"/>
          <ac:spMkLst>
            <pc:docMk/>
            <pc:sldMk cId="1280293901" sldId="2147481049"/>
            <ac:spMk id="11" creationId="{9ED752BF-435E-2EF4-2D5F-6B670E02F499}"/>
          </ac:spMkLst>
        </pc:spChg>
        <pc:spChg chg="add del mod">
          <ac:chgData name="李宣諭-數位金融處-永豐銀行" userId="6301128a-36be-4004-bf48-5b6edf7c200a" providerId="ADAL" clId="{889FB057-689A-4445-A65B-BE52D9FE6A89}" dt="2025-12-16T09:20:13.338" v="5473" actId="478"/>
          <ac:spMkLst>
            <pc:docMk/>
            <pc:sldMk cId="1280293901" sldId="2147481049"/>
            <ac:spMk id="13" creationId="{0680E952-043D-63B5-5F79-0C93EC053FF8}"/>
          </ac:spMkLst>
        </pc:spChg>
        <pc:spChg chg="add del mod">
          <ac:chgData name="李宣諭-數位金融處-永豐銀行" userId="6301128a-36be-4004-bf48-5b6edf7c200a" providerId="ADAL" clId="{889FB057-689A-4445-A65B-BE52D9FE6A89}" dt="2025-12-16T06:40:01.671" v="4073" actId="478"/>
          <ac:spMkLst>
            <pc:docMk/>
            <pc:sldMk cId="1280293901" sldId="2147481049"/>
            <ac:spMk id="14" creationId="{36352D18-61BF-DBF1-BC56-EE4F3D1E7343}"/>
          </ac:spMkLst>
        </pc:spChg>
        <pc:spChg chg="del">
          <ac:chgData name="李宣諭-數位金融處-永豐銀行" userId="6301128a-36be-4004-bf48-5b6edf7c200a" providerId="ADAL" clId="{889FB057-689A-4445-A65B-BE52D9FE6A89}" dt="2025-12-16T06:10:27.296" v="3345" actId="478"/>
          <ac:spMkLst>
            <pc:docMk/>
            <pc:sldMk cId="1280293901" sldId="2147481049"/>
            <ac:spMk id="56" creationId="{E0B2816A-1E65-4FC6-B901-E17B09F0CE93}"/>
          </ac:spMkLst>
        </pc:spChg>
        <pc:spChg chg="mod ord">
          <ac:chgData name="李宣諭-數位金融處-永豐銀行" userId="6301128a-36be-4004-bf48-5b6edf7c200a" providerId="ADAL" clId="{889FB057-689A-4445-A65B-BE52D9FE6A89}" dt="2025-12-16T06:49:04.394" v="4147"/>
          <ac:spMkLst>
            <pc:docMk/>
            <pc:sldMk cId="1280293901" sldId="2147481049"/>
            <ac:spMk id="278" creationId="{E229B09C-06B3-E40A-DBFD-A5602EF0E516}"/>
          </ac:spMkLst>
        </pc:spChg>
        <pc:grpChg chg="add mod">
          <ac:chgData name="李宣諭-數位金融處-永豐銀行" userId="6301128a-36be-4004-bf48-5b6edf7c200a" providerId="ADAL" clId="{889FB057-689A-4445-A65B-BE52D9FE6A89}" dt="2025-12-16T07:44:54.297" v="4969" actId="1076"/>
          <ac:grpSpMkLst>
            <pc:docMk/>
            <pc:sldMk cId="1280293901" sldId="2147481049"/>
            <ac:grpSpMk id="19" creationId="{F553B145-F456-2E1F-C8FC-38E4F55994A0}"/>
          </ac:grpSpMkLst>
        </pc:grpChg>
        <pc:picChg chg="add mod modCrop">
          <ac:chgData name="李宣諭-數位金融處-永豐銀行" userId="6301128a-36be-4004-bf48-5b6edf7c200a" providerId="ADAL" clId="{889FB057-689A-4445-A65B-BE52D9FE6A89}" dt="2025-12-16T06:29:50.711" v="3809" actId="14100"/>
          <ac:picMkLst>
            <pc:docMk/>
            <pc:sldMk cId="1280293901" sldId="2147481049"/>
            <ac:picMk id="5" creationId="{D045ADE8-7DF5-FB38-AEEA-30A4E321CA1B}"/>
          </ac:picMkLst>
        </pc:picChg>
        <pc:picChg chg="add del mod modCrop">
          <ac:chgData name="李宣諭-數位金融處-永豐銀行" userId="6301128a-36be-4004-bf48-5b6edf7c200a" providerId="ADAL" clId="{889FB057-689A-4445-A65B-BE52D9FE6A89}" dt="2025-12-16T06:16:39.387" v="3494" actId="478"/>
          <ac:picMkLst>
            <pc:docMk/>
            <pc:sldMk cId="1280293901" sldId="2147481049"/>
            <ac:picMk id="8" creationId="{6A770BF5-CCAB-707A-7C77-432F065F2BBE}"/>
          </ac:picMkLst>
        </pc:picChg>
        <pc:picChg chg="add del mod modCrop">
          <ac:chgData name="李宣諭-數位金融處-永豐銀行" userId="6301128a-36be-4004-bf48-5b6edf7c200a" providerId="ADAL" clId="{889FB057-689A-4445-A65B-BE52D9FE6A89}" dt="2025-12-16T06:28:44.971" v="3802" actId="478"/>
          <ac:picMkLst>
            <pc:docMk/>
            <pc:sldMk cId="1280293901" sldId="2147481049"/>
            <ac:picMk id="9" creationId="{BB457AB4-9DB9-2365-4565-6F149E193CF2}"/>
          </ac:picMkLst>
        </pc:picChg>
        <pc:picChg chg="add mod">
          <ac:chgData name="李宣諭-數位金融處-永豐銀行" userId="6301128a-36be-4004-bf48-5b6edf7c200a" providerId="ADAL" clId="{889FB057-689A-4445-A65B-BE52D9FE6A89}" dt="2025-12-16T06:46:36.418" v="4113" actId="164"/>
          <ac:picMkLst>
            <pc:docMk/>
            <pc:sldMk cId="1280293901" sldId="2147481049"/>
            <ac:picMk id="12" creationId="{ADA66A9F-0D2B-0FD4-A414-3CFD519176EC}"/>
          </ac:picMkLst>
        </pc:picChg>
        <pc:picChg chg="add mod ord modCrop">
          <ac:chgData name="李宣諭-數位金融處-永豐銀行" userId="6301128a-36be-4004-bf48-5b6edf7c200a" providerId="ADAL" clId="{889FB057-689A-4445-A65B-BE52D9FE6A89}" dt="2025-12-16T09:20:29.142" v="5475" actId="166"/>
          <ac:picMkLst>
            <pc:docMk/>
            <pc:sldMk cId="1280293901" sldId="2147481049"/>
            <ac:picMk id="20" creationId="{DE171DC4-F385-8F7D-9702-2208B88593F7}"/>
          </ac:picMkLst>
        </pc:picChg>
        <pc:picChg chg="del">
          <ac:chgData name="李宣諭-數位金融處-永豐銀行" userId="6301128a-36be-4004-bf48-5b6edf7c200a" providerId="ADAL" clId="{889FB057-689A-4445-A65B-BE52D9FE6A89}" dt="2025-12-16T06:10:25.104" v="3344" actId="478"/>
          <ac:picMkLst>
            <pc:docMk/>
            <pc:sldMk cId="1280293901" sldId="2147481049"/>
            <ac:picMk id="1026" creationId="{C042D821-2557-4AAA-A9DA-0F03F5F850A8}"/>
          </ac:picMkLst>
        </pc:picChg>
        <pc:cxnChg chg="add mod">
          <ac:chgData name="李宣諭-數位金融處-永豐銀行" userId="6301128a-36be-4004-bf48-5b6edf7c200a" providerId="ADAL" clId="{889FB057-689A-4445-A65B-BE52D9FE6A89}" dt="2025-12-16T06:46:36.418" v="4113" actId="164"/>
          <ac:cxnSpMkLst>
            <pc:docMk/>
            <pc:sldMk cId="1280293901" sldId="2147481049"/>
            <ac:cxnSpMk id="16" creationId="{2656F869-AB3C-6DB9-52F7-7EEB194994F2}"/>
          </ac:cxnSpMkLst>
        </pc:cxnChg>
        <pc:cxnChg chg="add del mod">
          <ac:chgData name="李宣諭-數位金融處-永豐銀行" userId="6301128a-36be-4004-bf48-5b6edf7c200a" providerId="ADAL" clId="{889FB057-689A-4445-A65B-BE52D9FE6A89}" dt="2025-12-16T06:41:52.295" v="4096" actId="478"/>
          <ac:cxnSpMkLst>
            <pc:docMk/>
            <pc:sldMk cId="1280293901" sldId="2147481049"/>
            <ac:cxnSpMk id="18" creationId="{D38DE7D7-758F-C690-C332-7BEE2CE57DF4}"/>
          </ac:cxnSpMkLst>
        </pc:cxnChg>
        <pc:cxnChg chg="del">
          <ac:chgData name="李宣諭-數位金融處-永豐銀行" userId="6301128a-36be-4004-bf48-5b6edf7c200a" providerId="ADAL" clId="{889FB057-689A-4445-A65B-BE52D9FE6A89}" dt="2025-12-16T06:07:17.579" v="3336" actId="478"/>
          <ac:cxnSpMkLst>
            <pc:docMk/>
            <pc:sldMk cId="1280293901" sldId="2147481049"/>
            <ac:cxnSpMk id="23" creationId="{49E3A62F-222F-24A6-8AD5-C00E665535FB}"/>
          </ac:cxnSpMkLst>
        </pc:cxnChg>
      </pc:sldChg>
      <pc:sldChg chg="addSp delSp modSp add mod">
        <pc:chgData name="李宣諭-數位金融處-永豐銀行" userId="6301128a-36be-4004-bf48-5b6edf7c200a" providerId="ADAL" clId="{889FB057-689A-4445-A65B-BE52D9FE6A89}" dt="2025-12-16T09:05:21.101" v="5392" actId="2165"/>
        <pc:sldMkLst>
          <pc:docMk/>
          <pc:sldMk cId="2309573659" sldId="2147481050"/>
        </pc:sldMkLst>
        <pc:spChg chg="mod">
          <ac:chgData name="李宣諭-數位金融處-永豐銀行" userId="6301128a-36be-4004-bf48-5b6edf7c200a" providerId="ADAL" clId="{889FB057-689A-4445-A65B-BE52D9FE6A89}" dt="2025-12-16T09:04:38.069" v="5385" actId="20577"/>
          <ac:spMkLst>
            <pc:docMk/>
            <pc:sldMk cId="2309573659" sldId="2147481050"/>
            <ac:spMk id="4" creationId="{3A1D7382-6565-89A9-B733-265D5169F141}"/>
          </ac:spMkLst>
        </pc:spChg>
        <pc:spChg chg="del mod">
          <ac:chgData name="李宣諭-數位金融處-永豐銀行" userId="6301128a-36be-4004-bf48-5b6edf7c200a" providerId="ADAL" clId="{889FB057-689A-4445-A65B-BE52D9FE6A89}" dt="2025-12-16T07:17:43.226" v="4637" actId="478"/>
          <ac:spMkLst>
            <pc:docMk/>
            <pc:sldMk cId="2309573659" sldId="2147481050"/>
            <ac:spMk id="5" creationId="{094D0213-515A-D1B0-D4BC-206B9A395EEB}"/>
          </ac:spMkLst>
        </pc:spChg>
        <pc:spChg chg="add mod">
          <ac:chgData name="李宣諭-數位金融處-永豐銀行" userId="6301128a-36be-4004-bf48-5b6edf7c200a" providerId="ADAL" clId="{889FB057-689A-4445-A65B-BE52D9FE6A89}" dt="2025-12-16T06:59:03.183" v="4305" actId="1076"/>
          <ac:spMkLst>
            <pc:docMk/>
            <pc:sldMk cId="2309573659" sldId="2147481050"/>
            <ac:spMk id="6" creationId="{F989CEE3-B20D-2B78-D457-57F90C29F41D}"/>
          </ac:spMkLst>
        </pc:spChg>
        <pc:spChg chg="add del mod">
          <ac:chgData name="李宣諭-數位金融處-永豐銀行" userId="6301128a-36be-4004-bf48-5b6edf7c200a" providerId="ADAL" clId="{889FB057-689A-4445-A65B-BE52D9FE6A89}" dt="2025-12-16T06:57:56.475" v="4285" actId="478"/>
          <ac:spMkLst>
            <pc:docMk/>
            <pc:sldMk cId="2309573659" sldId="2147481050"/>
            <ac:spMk id="8" creationId="{EF0ACCBE-AEA4-2EF3-E3C9-4B5AA6EA91CF}"/>
          </ac:spMkLst>
        </pc:spChg>
        <pc:spChg chg="add mod">
          <ac:chgData name="李宣諭-數位金融處-永豐銀行" userId="6301128a-36be-4004-bf48-5b6edf7c200a" providerId="ADAL" clId="{889FB057-689A-4445-A65B-BE52D9FE6A89}" dt="2025-12-16T06:58:13.810" v="4289" actId="1076"/>
          <ac:spMkLst>
            <pc:docMk/>
            <pc:sldMk cId="2309573659" sldId="2147481050"/>
            <ac:spMk id="9" creationId="{37573A13-14A0-2491-F0AE-57B81A39547C}"/>
          </ac:spMkLst>
        </pc:spChg>
        <pc:spChg chg="add del mod">
          <ac:chgData name="李宣諭-數位金融處-永豐銀行" userId="6301128a-36be-4004-bf48-5b6edf7c200a" providerId="ADAL" clId="{889FB057-689A-4445-A65B-BE52D9FE6A89}" dt="2025-12-16T07:17:49.276" v="4641" actId="478"/>
          <ac:spMkLst>
            <pc:docMk/>
            <pc:sldMk cId="2309573659" sldId="2147481050"/>
            <ac:spMk id="11" creationId="{91071040-6173-4E41-A9FC-696085B4B8CE}"/>
          </ac:spMkLst>
        </pc:spChg>
        <pc:spChg chg="del">
          <ac:chgData name="李宣諭-數位金融處-永豐銀行" userId="6301128a-36be-4004-bf48-5b6edf7c200a" providerId="ADAL" clId="{889FB057-689A-4445-A65B-BE52D9FE6A89}" dt="2025-12-16T06:58:09.639" v="4288" actId="478"/>
          <ac:spMkLst>
            <pc:docMk/>
            <pc:sldMk cId="2309573659" sldId="2147481050"/>
            <ac:spMk id="13" creationId="{A727A3D8-57F3-46C5-80FE-7D5827B560E2}"/>
          </ac:spMkLst>
        </pc:spChg>
        <pc:spChg chg="del">
          <ac:chgData name="李宣諭-數位金融處-永豐銀行" userId="6301128a-36be-4004-bf48-5b6edf7c200a" providerId="ADAL" clId="{889FB057-689A-4445-A65B-BE52D9FE6A89}" dt="2025-12-16T06:57:18.820" v="4270" actId="478"/>
          <ac:spMkLst>
            <pc:docMk/>
            <pc:sldMk cId="2309573659" sldId="2147481050"/>
            <ac:spMk id="14" creationId="{F0015BE4-C5B6-158E-FF5E-C49EF5DDFD20}"/>
          </ac:spMkLst>
        </pc:spChg>
        <pc:spChg chg="add mod">
          <ac:chgData name="李宣諭-數位金融處-永豐銀行" userId="6301128a-36be-4004-bf48-5b6edf7c200a" providerId="ADAL" clId="{889FB057-689A-4445-A65B-BE52D9FE6A89}" dt="2025-12-16T07:32:21.965" v="4755" actId="1076"/>
          <ac:spMkLst>
            <pc:docMk/>
            <pc:sldMk cId="2309573659" sldId="2147481050"/>
            <ac:spMk id="15" creationId="{D1F45576-EBC3-3DF6-37B0-561B945E4CFF}"/>
          </ac:spMkLst>
        </pc:spChg>
        <pc:spChg chg="del">
          <ac:chgData name="李宣諭-數位金融處-永豐銀行" userId="6301128a-36be-4004-bf48-5b6edf7c200a" providerId="ADAL" clId="{889FB057-689A-4445-A65B-BE52D9FE6A89}" dt="2025-12-16T07:02:07.189" v="4333" actId="478"/>
          <ac:spMkLst>
            <pc:docMk/>
            <pc:sldMk cId="2309573659" sldId="2147481050"/>
            <ac:spMk id="16" creationId="{40E272DC-54BD-D283-7C5B-742FCEF1C562}"/>
          </ac:spMkLst>
        </pc:spChg>
        <pc:spChg chg="add del mod">
          <ac:chgData name="李宣諭-數位金融處-永豐銀行" userId="6301128a-36be-4004-bf48-5b6edf7c200a" providerId="ADAL" clId="{889FB057-689A-4445-A65B-BE52D9FE6A89}" dt="2025-12-16T07:32:03.165" v="4754" actId="478"/>
          <ac:spMkLst>
            <pc:docMk/>
            <pc:sldMk cId="2309573659" sldId="2147481050"/>
            <ac:spMk id="17" creationId="{1F62CAE3-2A38-FB88-6309-6E6C77E75F4D}"/>
          </ac:spMkLst>
        </pc:spChg>
        <pc:spChg chg="add mod">
          <ac:chgData name="李宣諭-數位金融處-永豐銀行" userId="6301128a-36be-4004-bf48-5b6edf7c200a" providerId="ADAL" clId="{889FB057-689A-4445-A65B-BE52D9FE6A89}" dt="2025-12-16T07:19:53.990" v="4666" actId="1035"/>
          <ac:spMkLst>
            <pc:docMk/>
            <pc:sldMk cId="2309573659" sldId="2147481050"/>
            <ac:spMk id="18" creationId="{09E31B9D-A147-8B4B-AF7E-3D66223BE7C3}"/>
          </ac:spMkLst>
        </pc:spChg>
        <pc:spChg chg="add del mod">
          <ac:chgData name="李宣諭-數位金融處-永豐銀行" userId="6301128a-36be-4004-bf48-5b6edf7c200a" providerId="ADAL" clId="{889FB057-689A-4445-A65B-BE52D9FE6A89}" dt="2025-12-16T07:06:39.564" v="4386"/>
          <ac:spMkLst>
            <pc:docMk/>
            <pc:sldMk cId="2309573659" sldId="2147481050"/>
            <ac:spMk id="19" creationId="{F1B436D2-1D94-DFC6-F4B6-BCE050AC8693}"/>
          </ac:spMkLst>
        </pc:spChg>
        <pc:spChg chg="add del mod">
          <ac:chgData name="李宣諭-數位金融處-永豐銀行" userId="6301128a-36be-4004-bf48-5b6edf7c200a" providerId="ADAL" clId="{889FB057-689A-4445-A65B-BE52D9FE6A89}" dt="2025-12-16T07:06:39.564" v="4386"/>
          <ac:spMkLst>
            <pc:docMk/>
            <pc:sldMk cId="2309573659" sldId="2147481050"/>
            <ac:spMk id="20" creationId="{4140B617-55E2-2FB5-A101-582078777A4C}"/>
          </ac:spMkLst>
        </pc:spChg>
        <pc:spChg chg="del mod">
          <ac:chgData name="李宣諭-數位金融處-永豐銀行" userId="6301128a-36be-4004-bf48-5b6edf7c200a" providerId="ADAL" clId="{889FB057-689A-4445-A65B-BE52D9FE6A89}" dt="2025-12-16T07:33:33.708" v="4772" actId="478"/>
          <ac:spMkLst>
            <pc:docMk/>
            <pc:sldMk cId="2309573659" sldId="2147481050"/>
            <ac:spMk id="21" creationId="{86BBC610-5402-982C-4E29-CBAC9E89689F}"/>
          </ac:spMkLst>
        </pc:spChg>
        <pc:spChg chg="del mod">
          <ac:chgData name="李宣諭-數位金融處-永豐銀行" userId="6301128a-36be-4004-bf48-5b6edf7c200a" providerId="ADAL" clId="{889FB057-689A-4445-A65B-BE52D9FE6A89}" dt="2025-12-16T07:33:36.515" v="4774" actId="478"/>
          <ac:spMkLst>
            <pc:docMk/>
            <pc:sldMk cId="2309573659" sldId="2147481050"/>
            <ac:spMk id="22" creationId="{DFD633CA-D311-9CCF-FF20-94E93FE0F3F1}"/>
          </ac:spMkLst>
        </pc:spChg>
        <pc:spChg chg="del mod">
          <ac:chgData name="李宣諭-數位金融處-永豐銀行" userId="6301128a-36be-4004-bf48-5b6edf7c200a" providerId="ADAL" clId="{889FB057-689A-4445-A65B-BE52D9FE6A89}" dt="2025-12-16T07:33:35.427" v="4773" actId="478"/>
          <ac:spMkLst>
            <pc:docMk/>
            <pc:sldMk cId="2309573659" sldId="2147481050"/>
            <ac:spMk id="23" creationId="{7E44C8A1-F70B-8A53-96B7-4BD25D9B4070}"/>
          </ac:spMkLst>
        </pc:spChg>
        <pc:spChg chg="add del mod">
          <ac:chgData name="李宣諭-數位金融處-永豐銀行" userId="6301128a-36be-4004-bf48-5b6edf7c200a" providerId="ADAL" clId="{889FB057-689A-4445-A65B-BE52D9FE6A89}" dt="2025-12-16T07:06:39.564" v="4386"/>
          <ac:spMkLst>
            <pc:docMk/>
            <pc:sldMk cId="2309573659" sldId="2147481050"/>
            <ac:spMk id="24" creationId="{76789729-78DD-84D8-C502-79DB486E0A06}"/>
          </ac:spMkLst>
        </pc:spChg>
        <pc:spChg chg="add del mod ord">
          <ac:chgData name="李宣諭-數位金融處-永豐銀行" userId="6301128a-36be-4004-bf48-5b6edf7c200a" providerId="ADAL" clId="{889FB057-689A-4445-A65B-BE52D9FE6A89}" dt="2025-12-16T07:17:51.043" v="4643" actId="478"/>
          <ac:spMkLst>
            <pc:docMk/>
            <pc:sldMk cId="2309573659" sldId="2147481050"/>
            <ac:spMk id="25" creationId="{7C76FA21-0332-0BE6-D8B6-7B62BB85C2E9}"/>
          </ac:spMkLst>
        </pc:spChg>
        <pc:spChg chg="add del mod">
          <ac:chgData name="李宣諭-數位金融處-永豐銀行" userId="6301128a-36be-4004-bf48-5b6edf7c200a" providerId="ADAL" clId="{889FB057-689A-4445-A65B-BE52D9FE6A89}" dt="2025-12-16T07:33:10.614" v="4765" actId="478"/>
          <ac:spMkLst>
            <pc:docMk/>
            <pc:sldMk cId="2309573659" sldId="2147481050"/>
            <ac:spMk id="26" creationId="{34F7B208-77FB-0B64-833E-0F8BEFC399F8}"/>
          </ac:spMkLst>
        </pc:spChg>
        <pc:spChg chg="add del mod">
          <ac:chgData name="李宣諭-數位金融處-永豐銀行" userId="6301128a-36be-4004-bf48-5b6edf7c200a" providerId="ADAL" clId="{889FB057-689A-4445-A65B-BE52D9FE6A89}" dt="2025-12-16T07:33:17.396" v="4769" actId="478"/>
          <ac:spMkLst>
            <pc:docMk/>
            <pc:sldMk cId="2309573659" sldId="2147481050"/>
            <ac:spMk id="27" creationId="{BAAC449D-B174-6AA0-540C-3D77AA1A8A78}"/>
          </ac:spMkLst>
        </pc:spChg>
        <pc:spChg chg="add del mod">
          <ac:chgData name="李宣諭-數位金融處-永豐銀行" userId="6301128a-36be-4004-bf48-5b6edf7c200a" providerId="ADAL" clId="{889FB057-689A-4445-A65B-BE52D9FE6A89}" dt="2025-12-16T07:33:12.078" v="4766" actId="478"/>
          <ac:spMkLst>
            <pc:docMk/>
            <pc:sldMk cId="2309573659" sldId="2147481050"/>
            <ac:spMk id="28" creationId="{B1C3581D-DED1-0A7F-3C90-C4535EB7D71A}"/>
          </ac:spMkLst>
        </pc:spChg>
        <pc:spChg chg="add del mod">
          <ac:chgData name="李宣諭-數位金融處-永豐銀行" userId="6301128a-36be-4004-bf48-5b6edf7c200a" providerId="ADAL" clId="{889FB057-689A-4445-A65B-BE52D9FE6A89}" dt="2025-12-16T07:17:50.156" v="4642" actId="478"/>
          <ac:spMkLst>
            <pc:docMk/>
            <pc:sldMk cId="2309573659" sldId="2147481050"/>
            <ac:spMk id="29" creationId="{F1B59B68-E1A3-599F-6555-11F6496F6432}"/>
          </ac:spMkLst>
        </pc:spChg>
        <pc:spChg chg="add del mod">
          <ac:chgData name="李宣諭-數位金融處-永豐銀行" userId="6301128a-36be-4004-bf48-5b6edf7c200a" providerId="ADAL" clId="{889FB057-689A-4445-A65B-BE52D9FE6A89}" dt="2025-12-16T07:32:46.601" v="4758" actId="478"/>
          <ac:spMkLst>
            <pc:docMk/>
            <pc:sldMk cId="2309573659" sldId="2147481050"/>
            <ac:spMk id="30" creationId="{F83A142C-4FFB-2F7C-66A5-F0DF1FAFD0AB}"/>
          </ac:spMkLst>
        </pc:spChg>
        <pc:spChg chg="add del mod">
          <ac:chgData name="李宣諭-數位金融處-永豐銀行" userId="6301128a-36be-4004-bf48-5b6edf7c200a" providerId="ADAL" clId="{889FB057-689A-4445-A65B-BE52D9FE6A89}" dt="2025-12-16T07:09:54.668" v="4449" actId="478"/>
          <ac:spMkLst>
            <pc:docMk/>
            <pc:sldMk cId="2309573659" sldId="2147481050"/>
            <ac:spMk id="31" creationId="{12DE3877-19B0-706B-445A-091920310687}"/>
          </ac:spMkLst>
        </pc:spChg>
        <pc:spChg chg="add del mod">
          <ac:chgData name="李宣諭-數位金融處-永豐銀行" userId="6301128a-36be-4004-bf48-5b6edf7c200a" providerId="ADAL" clId="{889FB057-689A-4445-A65B-BE52D9FE6A89}" dt="2025-12-16T07:32:49.639" v="4760" actId="478"/>
          <ac:spMkLst>
            <pc:docMk/>
            <pc:sldMk cId="2309573659" sldId="2147481050"/>
            <ac:spMk id="32" creationId="{DCCB7525-ACF3-BD44-4BD6-A96DE6049A68}"/>
          </ac:spMkLst>
        </pc:spChg>
        <pc:spChg chg="add del mod">
          <ac:chgData name="李宣諭-數位金融處-永豐銀行" userId="6301128a-36be-4004-bf48-5b6edf7c200a" providerId="ADAL" clId="{889FB057-689A-4445-A65B-BE52D9FE6A89}" dt="2025-12-16T07:32:48.036" v="4759" actId="478"/>
          <ac:spMkLst>
            <pc:docMk/>
            <pc:sldMk cId="2309573659" sldId="2147481050"/>
            <ac:spMk id="33" creationId="{D34756AA-2DD4-C74C-39B6-8851A127AC54}"/>
          </ac:spMkLst>
        </pc:spChg>
        <pc:spChg chg="add mod">
          <ac:chgData name="李宣諭-數位金融處-永豐銀行" userId="6301128a-36be-4004-bf48-5b6edf7c200a" providerId="ADAL" clId="{889FB057-689A-4445-A65B-BE52D9FE6A89}" dt="2025-12-16T07:22:38.299" v="4690" actId="207"/>
          <ac:spMkLst>
            <pc:docMk/>
            <pc:sldMk cId="2309573659" sldId="2147481050"/>
            <ac:spMk id="34" creationId="{FEF5A9A0-8C09-F43D-E11E-361EC2741D93}"/>
          </ac:spMkLst>
        </pc:spChg>
        <pc:spChg chg="add del mod">
          <ac:chgData name="李宣諭-數位金融處-永豐銀行" userId="6301128a-36be-4004-bf48-5b6edf7c200a" providerId="ADAL" clId="{889FB057-689A-4445-A65B-BE52D9FE6A89}" dt="2025-12-16T07:33:16.631" v="4768" actId="478"/>
          <ac:spMkLst>
            <pc:docMk/>
            <pc:sldMk cId="2309573659" sldId="2147481050"/>
            <ac:spMk id="36" creationId="{756DE1B2-E49D-C445-AC7F-1E5D2A13C15B}"/>
          </ac:spMkLst>
        </pc:spChg>
        <pc:spChg chg="add del mod">
          <ac:chgData name="李宣諭-數位金融處-永豐銀行" userId="6301128a-36be-4004-bf48-5b6edf7c200a" providerId="ADAL" clId="{889FB057-689A-4445-A65B-BE52D9FE6A89}" dt="2025-12-16T07:28:32.473" v="4735" actId="478"/>
          <ac:spMkLst>
            <pc:docMk/>
            <pc:sldMk cId="2309573659" sldId="2147481050"/>
            <ac:spMk id="37" creationId="{AD543A12-561E-A3CA-AB7F-0D5601BA3AC8}"/>
          </ac:spMkLst>
        </pc:spChg>
        <pc:spChg chg="add del mod">
          <ac:chgData name="李宣諭-數位金融處-永豐銀行" userId="6301128a-36be-4004-bf48-5b6edf7c200a" providerId="ADAL" clId="{889FB057-689A-4445-A65B-BE52D9FE6A89}" dt="2025-12-16T07:33:15.594" v="4767" actId="478"/>
          <ac:spMkLst>
            <pc:docMk/>
            <pc:sldMk cId="2309573659" sldId="2147481050"/>
            <ac:spMk id="38" creationId="{B54635FC-60F9-305A-7FB2-CE4547AFD4F1}"/>
          </ac:spMkLst>
        </pc:spChg>
        <pc:spChg chg="add del mod">
          <ac:chgData name="李宣諭-數位金融處-永豐銀行" userId="6301128a-36be-4004-bf48-5b6edf7c200a" providerId="ADAL" clId="{889FB057-689A-4445-A65B-BE52D9FE6A89}" dt="2025-12-16T07:32:01.010" v="4753" actId="478"/>
          <ac:spMkLst>
            <pc:docMk/>
            <pc:sldMk cId="2309573659" sldId="2147481050"/>
            <ac:spMk id="39" creationId="{DCFF4A93-5EE7-7D07-14CD-505FD872CD64}"/>
          </ac:spMkLst>
        </pc:spChg>
        <pc:spChg chg="add del mod">
          <ac:chgData name="李宣諭-數位金融處-永豐銀行" userId="6301128a-36be-4004-bf48-5b6edf7c200a" providerId="ADAL" clId="{889FB057-689A-4445-A65B-BE52D9FE6A89}" dt="2025-12-16T07:32:40.890" v="4757"/>
          <ac:spMkLst>
            <pc:docMk/>
            <pc:sldMk cId="2309573659" sldId="2147481050"/>
            <ac:spMk id="40" creationId="{F1319D41-BF97-A5C3-629F-2B6C155DC06D}"/>
          </ac:spMkLst>
        </pc:spChg>
        <pc:spChg chg="add mod">
          <ac:chgData name="李宣諭-數位金融處-永豐銀行" userId="6301128a-36be-4004-bf48-5b6edf7c200a" providerId="ADAL" clId="{889FB057-689A-4445-A65B-BE52D9FE6A89}" dt="2025-12-16T07:33:01.896" v="4764" actId="1036"/>
          <ac:spMkLst>
            <pc:docMk/>
            <pc:sldMk cId="2309573659" sldId="2147481050"/>
            <ac:spMk id="41" creationId="{136F7316-631B-3700-8E79-2465F0AB0E3C}"/>
          </ac:spMkLst>
        </pc:spChg>
        <pc:spChg chg="add mod">
          <ac:chgData name="李宣諭-數位金融處-永豐銀行" userId="6301128a-36be-4004-bf48-5b6edf7c200a" providerId="ADAL" clId="{889FB057-689A-4445-A65B-BE52D9FE6A89}" dt="2025-12-16T07:33:01.896" v="4764" actId="1036"/>
          <ac:spMkLst>
            <pc:docMk/>
            <pc:sldMk cId="2309573659" sldId="2147481050"/>
            <ac:spMk id="42" creationId="{CF97585F-C2D6-F11B-6632-4FDC05550330}"/>
          </ac:spMkLst>
        </pc:spChg>
        <pc:spChg chg="add mod">
          <ac:chgData name="李宣諭-數位金融處-永豐銀行" userId="6301128a-36be-4004-bf48-5b6edf7c200a" providerId="ADAL" clId="{889FB057-689A-4445-A65B-BE52D9FE6A89}" dt="2025-12-16T07:33:29.249" v="4771" actId="1076"/>
          <ac:spMkLst>
            <pc:docMk/>
            <pc:sldMk cId="2309573659" sldId="2147481050"/>
            <ac:spMk id="43" creationId="{782A48C4-2616-4783-E324-1DBD8F799542}"/>
          </ac:spMkLst>
        </pc:spChg>
        <pc:spChg chg="add mod">
          <ac:chgData name="李宣諭-數位金融處-永豐銀行" userId="6301128a-36be-4004-bf48-5b6edf7c200a" providerId="ADAL" clId="{889FB057-689A-4445-A65B-BE52D9FE6A89}" dt="2025-12-16T07:33:29.249" v="4771" actId="1076"/>
          <ac:spMkLst>
            <pc:docMk/>
            <pc:sldMk cId="2309573659" sldId="2147481050"/>
            <ac:spMk id="44" creationId="{5811E541-6C24-AA81-AC48-101DC7864EDC}"/>
          </ac:spMkLst>
        </pc:spChg>
        <pc:spChg chg="add mod">
          <ac:chgData name="李宣諭-數位金融處-永豐銀行" userId="6301128a-36be-4004-bf48-5b6edf7c200a" providerId="ADAL" clId="{889FB057-689A-4445-A65B-BE52D9FE6A89}" dt="2025-12-16T07:33:58.941" v="4777" actId="1076"/>
          <ac:spMkLst>
            <pc:docMk/>
            <pc:sldMk cId="2309573659" sldId="2147481050"/>
            <ac:spMk id="45" creationId="{688BF4E9-4183-25BB-58A3-6C6F8CEFD7A9}"/>
          </ac:spMkLst>
        </pc:spChg>
        <pc:spChg chg="add mod">
          <ac:chgData name="李宣諭-數位金融處-永豐銀行" userId="6301128a-36be-4004-bf48-5b6edf7c200a" providerId="ADAL" clId="{889FB057-689A-4445-A65B-BE52D9FE6A89}" dt="2025-12-16T07:33:58.941" v="4777" actId="1076"/>
          <ac:spMkLst>
            <pc:docMk/>
            <pc:sldMk cId="2309573659" sldId="2147481050"/>
            <ac:spMk id="46" creationId="{31414AF0-7438-FBE4-9A2D-2ECB1E85E4EC}"/>
          </ac:spMkLst>
        </pc:spChg>
        <pc:spChg chg="add mod">
          <ac:chgData name="李宣諭-數位金融處-永豐銀行" userId="6301128a-36be-4004-bf48-5b6edf7c200a" providerId="ADAL" clId="{889FB057-689A-4445-A65B-BE52D9FE6A89}" dt="2025-12-16T07:38:02.148" v="4805" actId="1036"/>
          <ac:spMkLst>
            <pc:docMk/>
            <pc:sldMk cId="2309573659" sldId="2147481050"/>
            <ac:spMk id="47" creationId="{A3056ED8-77F2-B87C-3052-9F64A63C1C3E}"/>
          </ac:spMkLst>
        </pc:spChg>
        <pc:spChg chg="add mod">
          <ac:chgData name="李宣諭-數位金融處-永豐銀行" userId="6301128a-36be-4004-bf48-5b6edf7c200a" providerId="ADAL" clId="{889FB057-689A-4445-A65B-BE52D9FE6A89}" dt="2025-12-16T07:38:02.148" v="4805" actId="1036"/>
          <ac:spMkLst>
            <pc:docMk/>
            <pc:sldMk cId="2309573659" sldId="2147481050"/>
            <ac:spMk id="49" creationId="{C3154E37-AF06-EA6E-C09D-D38FDCB98473}"/>
          </ac:spMkLst>
        </pc:spChg>
        <pc:spChg chg="add mod">
          <ac:chgData name="李宣諭-數位金融處-永豐銀行" userId="6301128a-36be-4004-bf48-5b6edf7c200a" providerId="ADAL" clId="{889FB057-689A-4445-A65B-BE52D9FE6A89}" dt="2025-12-16T07:38:02.148" v="4805" actId="1036"/>
          <ac:spMkLst>
            <pc:docMk/>
            <pc:sldMk cId="2309573659" sldId="2147481050"/>
            <ac:spMk id="50" creationId="{896CCD7A-6776-15C1-E5E4-A68BB822645F}"/>
          </ac:spMkLst>
        </pc:spChg>
        <pc:graphicFrameChg chg="add del mod ord modGraphic">
          <ac:chgData name="李宣諭-數位金融處-永豐銀行" userId="6301128a-36be-4004-bf48-5b6edf7c200a" providerId="ADAL" clId="{889FB057-689A-4445-A65B-BE52D9FE6A89}" dt="2025-12-16T09:05:21.101" v="5392" actId="2165"/>
          <ac:graphicFrameMkLst>
            <pc:docMk/>
            <pc:sldMk cId="2309573659" sldId="2147481050"/>
            <ac:graphicFrameMk id="35" creationId="{05BF5555-2474-B4FE-2E4B-3A4B5C7C6C17}"/>
          </ac:graphicFrameMkLst>
        </pc:graphicFrameChg>
        <pc:picChg chg="mod">
          <ac:chgData name="李宣諭-數位金融處-永豐銀行" userId="6301128a-36be-4004-bf48-5b6edf7c200a" providerId="ADAL" clId="{889FB057-689A-4445-A65B-BE52D9FE6A89}" dt="2025-12-16T06:57:13.294" v="4268" actId="1076"/>
          <ac:picMkLst>
            <pc:docMk/>
            <pc:sldMk cId="2309573659" sldId="2147481050"/>
            <ac:picMk id="7" creationId="{F73C289A-12D4-D187-C746-314D1F26C80E}"/>
          </ac:picMkLst>
        </pc:picChg>
        <pc:picChg chg="mod">
          <ac:chgData name="李宣諭-數位金融處-永豐銀行" userId="6301128a-36be-4004-bf48-5b6edf7c200a" providerId="ADAL" clId="{889FB057-689A-4445-A65B-BE52D9FE6A89}" dt="2025-12-16T06:59:03.183" v="4305" actId="1076"/>
          <ac:picMkLst>
            <pc:docMk/>
            <pc:sldMk cId="2309573659" sldId="2147481050"/>
            <ac:picMk id="10" creationId="{AC745AC3-D077-473D-2735-197828421A1A}"/>
          </ac:picMkLst>
        </pc:picChg>
        <pc:picChg chg="del">
          <ac:chgData name="李宣諭-數位金融處-永豐銀行" userId="6301128a-36be-4004-bf48-5b6edf7c200a" providerId="ADAL" clId="{889FB057-689A-4445-A65B-BE52D9FE6A89}" dt="2025-12-16T07:02:05.601" v="4332" actId="478"/>
          <ac:picMkLst>
            <pc:docMk/>
            <pc:sldMk cId="2309573659" sldId="2147481050"/>
            <ac:picMk id="12" creationId="{8959AAFD-E0E0-1985-317A-3701DE0EF41D}"/>
          </ac:picMkLst>
        </pc:picChg>
      </pc:sldChg>
      <pc:sldChg chg="add del">
        <pc:chgData name="李宣諭-數位金融處-永豐銀行" userId="6301128a-36be-4004-bf48-5b6edf7c200a" providerId="ADAL" clId="{889FB057-689A-4445-A65B-BE52D9FE6A89}" dt="2025-12-16T06:57:42.308" v="4282"/>
        <pc:sldMkLst>
          <pc:docMk/>
          <pc:sldMk cId="974667924" sldId="2147481051"/>
        </pc:sldMkLst>
      </pc:sldChg>
      <pc:sldChg chg="add">
        <pc:chgData name="李宣諭-數位金融處-永豐銀行" userId="6301128a-36be-4004-bf48-5b6edf7c200a" providerId="ADAL" clId="{889FB057-689A-4445-A65B-BE52D9FE6A89}" dt="2025-12-16T08:43:34.386" v="5276"/>
        <pc:sldMkLst>
          <pc:docMk/>
          <pc:sldMk cId="1409329715" sldId="2147481051"/>
        </pc:sldMkLst>
      </pc:sldChg>
      <pc:sldChg chg="new del">
        <pc:chgData name="李宣諭-數位金融處-永豐銀行" userId="6301128a-36be-4004-bf48-5b6edf7c200a" providerId="ADAL" clId="{889FB057-689A-4445-A65B-BE52D9FE6A89}" dt="2025-12-16T07:52:50.602" v="5181" actId="47"/>
        <pc:sldMkLst>
          <pc:docMk/>
          <pc:sldMk cId="4201091423" sldId="2147481051"/>
        </pc:sldMkLst>
      </pc:sldChg>
      <pc:sldMasterChg chg="addSp delSp modSp mod delSldLayout modSldLayout">
        <pc:chgData name="李宣諭-數位金融處-永豐銀行" userId="6301128a-36be-4004-bf48-5b6edf7c200a" providerId="ADAL" clId="{889FB057-689A-4445-A65B-BE52D9FE6A89}" dt="2025-12-16T06:06:43.711" v="3334" actId="2696"/>
        <pc:sldMasterMkLst>
          <pc:docMk/>
          <pc:sldMasterMk cId="3497672679" sldId="2147483701"/>
        </pc:sldMasterMkLst>
        <pc:sldLayoutChg chg="modSp">
          <pc:chgData name="李宣諭-數位金融處-永豐銀行" userId="6301128a-36be-4004-bf48-5b6edf7c200a" providerId="ADAL" clId="{889FB057-689A-4445-A65B-BE52D9FE6A89}" dt="2025-12-08T02:30:03.198" v="181" actId="2711"/>
          <pc:sldLayoutMkLst>
            <pc:docMk/>
            <pc:sldMasterMk cId="3497672679" sldId="2147483701"/>
            <pc:sldLayoutMk cId="1714380608" sldId="2147483702"/>
          </pc:sldLayoutMkLst>
          <pc:spChg chg="mod">
            <ac:chgData name="李宣諭-數位金融處-永豐銀行" userId="6301128a-36be-4004-bf48-5b6edf7c200a" providerId="ADAL" clId="{889FB057-689A-4445-A65B-BE52D9FE6A89}" dt="2025-12-08T02:30:03.198" v="181" actId="2711"/>
            <ac:spMkLst>
              <pc:docMk/>
              <pc:sldMasterMk cId="3497672679" sldId="2147483701"/>
              <pc:sldLayoutMk cId="1714380608" sldId="2147483702"/>
              <ac:spMk id="3" creationId="{B3DACEB3-0456-9EF5-FFD0-561210DBA87B}"/>
            </ac:spMkLst>
          </pc:spChg>
        </pc:sldLayoutChg>
        <pc:sldLayoutChg chg="modSp">
          <pc:chgData name="李宣諭-數位金融處-永豐銀行" userId="6301128a-36be-4004-bf48-5b6edf7c200a" providerId="ADAL" clId="{889FB057-689A-4445-A65B-BE52D9FE6A89}" dt="2025-12-08T02:30:33.586" v="185" actId="2711"/>
          <pc:sldLayoutMkLst>
            <pc:docMk/>
            <pc:sldMasterMk cId="3497672679" sldId="2147483701"/>
            <pc:sldLayoutMk cId="125324991" sldId="2147483703"/>
          </pc:sldLayoutMkLst>
          <pc:spChg chg="mod">
            <ac:chgData name="李宣諭-數位金融處-永豐銀行" userId="6301128a-36be-4004-bf48-5b6edf7c200a" providerId="ADAL" clId="{889FB057-689A-4445-A65B-BE52D9FE6A89}" dt="2025-12-08T02:30:17.325" v="183" actId="2711"/>
            <ac:spMkLst>
              <pc:docMk/>
              <pc:sldMasterMk cId="3497672679" sldId="2147483701"/>
              <pc:sldLayoutMk cId="125324991" sldId="2147483703"/>
              <ac:spMk id="5" creationId="{7B925996-2FA7-4A3F-652D-7B1D8634C9A2}"/>
            </ac:spMkLst>
          </pc:spChg>
          <pc:spChg chg="mod">
            <ac:chgData name="李宣諭-數位金融處-永豐銀行" userId="6301128a-36be-4004-bf48-5b6edf7c200a" providerId="ADAL" clId="{889FB057-689A-4445-A65B-BE52D9FE6A89}" dt="2025-12-08T02:30:33.586" v="185" actId="2711"/>
            <ac:spMkLst>
              <pc:docMk/>
              <pc:sldMasterMk cId="3497672679" sldId="2147483701"/>
              <pc:sldLayoutMk cId="125324991" sldId="2147483703"/>
              <ac:spMk id="6" creationId="{DDF0F993-8018-4979-86D3-F8CBB4ECD394}"/>
            </ac:spMkLst>
          </pc:spChg>
        </pc:sldLayoutChg>
        <pc:sldLayoutChg chg="modSp">
          <pc:chgData name="李宣諭-數位金融處-永豐銀行" userId="6301128a-36be-4004-bf48-5b6edf7c200a" providerId="ADAL" clId="{889FB057-689A-4445-A65B-BE52D9FE6A89}" dt="2025-12-08T02:32:36.251" v="205" actId="2711"/>
          <pc:sldLayoutMkLst>
            <pc:docMk/>
            <pc:sldMasterMk cId="3497672679" sldId="2147483701"/>
            <pc:sldLayoutMk cId="1921113254" sldId="2147483705"/>
          </pc:sldLayoutMkLst>
          <pc:spChg chg="mod">
            <ac:chgData name="李宣諭-數位金融處-永豐銀行" userId="6301128a-36be-4004-bf48-5b6edf7c200a" providerId="ADAL" clId="{889FB057-689A-4445-A65B-BE52D9FE6A89}" dt="2025-12-08T02:32:17.852" v="202" actId="2711"/>
            <ac:spMkLst>
              <pc:docMk/>
              <pc:sldMasterMk cId="3497672679" sldId="2147483701"/>
              <pc:sldLayoutMk cId="1921113254" sldId="2147483705"/>
              <ac:spMk id="10" creationId="{00000000-0000-0000-0000-000000000000}"/>
            </ac:spMkLst>
          </pc:spChg>
          <pc:spChg chg="mod">
            <ac:chgData name="李宣諭-數位金融處-永豐銀行" userId="6301128a-36be-4004-bf48-5b6edf7c200a" providerId="ADAL" clId="{889FB057-689A-4445-A65B-BE52D9FE6A89}" dt="2025-12-08T02:32:28.953" v="204" actId="2711"/>
            <ac:spMkLst>
              <pc:docMk/>
              <pc:sldMasterMk cId="3497672679" sldId="2147483701"/>
              <pc:sldLayoutMk cId="1921113254" sldId="2147483705"/>
              <ac:spMk id="11" creationId="{00000000-0000-0000-0000-000000000000}"/>
            </ac:spMkLst>
          </pc:spChg>
          <pc:spChg chg="mod">
            <ac:chgData name="李宣諭-數位金融處-永豐銀行" userId="6301128a-36be-4004-bf48-5b6edf7c200a" providerId="ADAL" clId="{889FB057-689A-4445-A65B-BE52D9FE6A89}" dt="2025-12-08T02:32:36.251" v="205" actId="2711"/>
            <ac:spMkLst>
              <pc:docMk/>
              <pc:sldMasterMk cId="3497672679" sldId="2147483701"/>
              <pc:sldLayoutMk cId="1921113254" sldId="2147483705"/>
              <ac:spMk id="12" creationId="{00000000-0000-0000-0000-000000000000}"/>
            </ac:spMkLst>
          </pc:spChg>
        </pc:sldLayoutChg>
        <pc:sldLayoutChg chg="modSp mod">
          <pc:chgData name="李宣諭-數位金融處-永豐銀行" userId="6301128a-36be-4004-bf48-5b6edf7c200a" providerId="ADAL" clId="{889FB057-689A-4445-A65B-BE52D9FE6A89}" dt="2025-12-09T03:17:08.587" v="2742" actId="6014"/>
          <pc:sldLayoutMkLst>
            <pc:docMk/>
            <pc:sldMasterMk cId="3497672679" sldId="2147483701"/>
            <pc:sldLayoutMk cId="3910211990" sldId="2147483706"/>
          </pc:sldLayoutMkLst>
          <pc:spChg chg="mod">
            <ac:chgData name="李宣諭-數位金融處-永豐銀行" userId="6301128a-36be-4004-bf48-5b6edf7c200a" providerId="ADAL" clId="{889FB057-689A-4445-A65B-BE52D9FE6A89}" dt="2025-12-09T03:10:47.046" v="2698" actId="20577"/>
            <ac:spMkLst>
              <pc:docMk/>
              <pc:sldMasterMk cId="3497672679" sldId="2147483701"/>
              <pc:sldLayoutMk cId="3910211990" sldId="2147483706"/>
              <ac:spMk id="3" creationId="{24C16EC9-E508-E2C3-2A12-43E1525FA8D9}"/>
            </ac:spMkLst>
          </pc:spChg>
          <pc:spChg chg="mod">
            <ac:chgData name="李宣諭-數位金融處-永豐銀行" userId="6301128a-36be-4004-bf48-5b6edf7c200a" providerId="ADAL" clId="{889FB057-689A-4445-A65B-BE52D9FE6A89}" dt="2025-12-09T03:09:08.643" v="2648" actId="20577"/>
            <ac:spMkLst>
              <pc:docMk/>
              <pc:sldMasterMk cId="3497672679" sldId="2147483701"/>
              <pc:sldLayoutMk cId="3910211990" sldId="2147483706"/>
              <ac:spMk id="4" creationId="{DD4BFDDB-330C-E440-98CF-4770DD1DDEBB}"/>
            </ac:spMkLst>
          </pc:spChg>
          <pc:spChg chg="mod">
            <ac:chgData name="李宣諭-數位金融處-永豐銀行" userId="6301128a-36be-4004-bf48-5b6edf7c200a" providerId="ADAL" clId="{889FB057-689A-4445-A65B-BE52D9FE6A89}" dt="2025-12-09T03:09:25.760" v="2658" actId="20577"/>
            <ac:spMkLst>
              <pc:docMk/>
              <pc:sldMasterMk cId="3497672679" sldId="2147483701"/>
              <pc:sldLayoutMk cId="3910211990" sldId="2147483706"/>
              <ac:spMk id="5" creationId="{E48EF14F-563D-2584-2465-3B54717A11F3}"/>
            </ac:spMkLst>
          </pc:spChg>
        </pc:sldLayoutChg>
        <pc:sldLayoutChg chg="modSp mod">
          <pc:chgData name="李宣諭-數位金融處-永豐銀行" userId="6301128a-36be-4004-bf48-5b6edf7c200a" providerId="ADAL" clId="{889FB057-689A-4445-A65B-BE52D9FE6A89}" dt="2025-12-08T02:33:17.415" v="211" actId="2711"/>
          <pc:sldLayoutMkLst>
            <pc:docMk/>
            <pc:sldMasterMk cId="3497672679" sldId="2147483701"/>
            <pc:sldLayoutMk cId="4184499598" sldId="2147483707"/>
          </pc:sldLayoutMkLst>
          <pc:spChg chg="mod">
            <ac:chgData name="李宣諭-數位金融處-永豐銀行" userId="6301128a-36be-4004-bf48-5b6edf7c200a" providerId="ADAL" clId="{889FB057-689A-4445-A65B-BE52D9FE6A89}" dt="2025-12-08T02:33:01.797" v="209" actId="2711"/>
            <ac:spMkLst>
              <pc:docMk/>
              <pc:sldMasterMk cId="3497672679" sldId="2147483701"/>
              <pc:sldLayoutMk cId="4184499598" sldId="2147483707"/>
              <ac:spMk id="2" creationId="{444EEE93-7199-FFDA-E88B-B7283230B1E1}"/>
            </ac:spMkLst>
          </pc:spChg>
          <pc:spChg chg="mod">
            <ac:chgData name="李宣諭-數位金融處-永豐銀行" userId="6301128a-36be-4004-bf48-5b6edf7c200a" providerId="ADAL" clId="{889FB057-689A-4445-A65B-BE52D9FE6A89}" dt="2025-12-08T02:32:50.807" v="207" actId="2711"/>
            <ac:spMkLst>
              <pc:docMk/>
              <pc:sldMasterMk cId="3497672679" sldId="2147483701"/>
              <pc:sldLayoutMk cId="4184499598" sldId="2147483707"/>
              <ac:spMk id="3" creationId="{91408B87-3C86-138F-DA10-0F9C29E98655}"/>
            </ac:spMkLst>
          </pc:spChg>
          <pc:spChg chg="mod">
            <ac:chgData name="李宣諭-數位金融處-永豐銀行" userId="6301128a-36be-4004-bf48-5b6edf7c200a" providerId="ADAL" clId="{889FB057-689A-4445-A65B-BE52D9FE6A89}" dt="2025-12-08T02:33:17.415" v="211" actId="2711"/>
            <ac:spMkLst>
              <pc:docMk/>
              <pc:sldMasterMk cId="3497672679" sldId="2147483701"/>
              <pc:sldLayoutMk cId="4184499598" sldId="2147483707"/>
              <ac:spMk id="6" creationId="{286B973F-A3C7-28D8-1C0A-F024F3D7A1F5}"/>
            </ac:spMkLst>
          </pc:spChg>
        </pc:sldLayoutChg>
        <pc:sldLayoutChg chg="modSp mod">
          <pc:chgData name="李宣諭-數位金融處-永豐銀行" userId="6301128a-36be-4004-bf48-5b6edf7c200a" providerId="ADAL" clId="{889FB057-689A-4445-A65B-BE52D9FE6A89}" dt="2025-12-08T02:29:52.249" v="179" actId="2711"/>
          <pc:sldLayoutMkLst>
            <pc:docMk/>
            <pc:sldMasterMk cId="3497672679" sldId="2147483701"/>
            <pc:sldLayoutMk cId="3088282346" sldId="2147483709"/>
          </pc:sldLayoutMkLst>
          <pc:spChg chg="mod">
            <ac:chgData name="李宣諭-數位金融處-永豐銀行" userId="6301128a-36be-4004-bf48-5b6edf7c200a" providerId="ADAL" clId="{889FB057-689A-4445-A65B-BE52D9FE6A89}" dt="2025-12-08T02:29:52.249" v="179" actId="2711"/>
            <ac:spMkLst>
              <pc:docMk/>
              <pc:sldMasterMk cId="3497672679" sldId="2147483701"/>
              <pc:sldLayoutMk cId="3088282346" sldId="2147483709"/>
              <ac:spMk id="2" creationId="{6A7B6106-7F2E-9721-F0DB-4FCA750E34BE}"/>
            </ac:spMkLst>
          </pc:spChg>
          <pc:spChg chg="mod">
            <ac:chgData name="李宣諭-數位金融處-永豐銀行" userId="6301128a-36be-4004-bf48-5b6edf7c200a" providerId="ADAL" clId="{889FB057-689A-4445-A65B-BE52D9FE6A89}" dt="2025-12-08T02:29:38.176" v="177" actId="2711"/>
            <ac:spMkLst>
              <pc:docMk/>
              <pc:sldMasterMk cId="3497672679" sldId="2147483701"/>
              <pc:sldLayoutMk cId="3088282346" sldId="2147483709"/>
              <ac:spMk id="3" creationId="{892CB14D-21C2-7682-119D-D221B894491E}"/>
            </ac:spMkLst>
          </pc:spChg>
        </pc:sldLayoutChg>
        <pc:sldLayoutChg chg="addSp delSp modSp mod">
          <pc:chgData name="李宣諭-數位金融處-永豐銀行" userId="6301128a-36be-4004-bf48-5b6edf7c200a" providerId="ADAL" clId="{889FB057-689A-4445-A65B-BE52D9FE6A89}" dt="2025-12-09T03:15:03.791" v="2739" actId="6014"/>
          <pc:sldLayoutMkLst>
            <pc:docMk/>
            <pc:sldMasterMk cId="3497672679" sldId="2147483701"/>
            <pc:sldLayoutMk cId="710842955" sldId="2147483727"/>
          </pc:sldLayoutMkLst>
          <pc:spChg chg="add mod">
            <ac:chgData name="李宣諭-數位金融處-永豐銀行" userId="6301128a-36be-4004-bf48-5b6edf7c200a" providerId="ADAL" clId="{889FB057-689A-4445-A65B-BE52D9FE6A89}" dt="2025-12-09T03:13:32.706" v="2731" actId="1076"/>
            <ac:spMkLst>
              <pc:docMk/>
              <pc:sldMasterMk cId="3497672679" sldId="2147483701"/>
              <pc:sldLayoutMk cId="710842955" sldId="2147483727"/>
              <ac:spMk id="4" creationId="{8830388F-02AB-F7AE-1FEB-C37625885D1E}"/>
            </ac:spMkLst>
          </pc:spChg>
        </pc:sldLayoutChg>
        <pc:sldLayoutChg chg="addSp delSp modSp mod">
          <pc:chgData name="李宣諭-數位金融處-永豐銀行" userId="6301128a-36be-4004-bf48-5b6edf7c200a" providerId="ADAL" clId="{889FB057-689A-4445-A65B-BE52D9FE6A89}" dt="2025-12-09T03:14:44.378" v="2738" actId="6014"/>
          <pc:sldLayoutMkLst>
            <pc:docMk/>
            <pc:sldMasterMk cId="3497672679" sldId="2147483701"/>
            <pc:sldLayoutMk cId="1291433790" sldId="2147483728"/>
          </pc:sldLayoutMkLst>
          <pc:spChg chg="add mod">
            <ac:chgData name="李宣諭-數位金融處-永豐銀行" userId="6301128a-36be-4004-bf48-5b6edf7c200a" providerId="ADAL" clId="{889FB057-689A-4445-A65B-BE52D9FE6A89}" dt="2025-12-09T03:14:27.113" v="2736" actId="11529"/>
            <ac:spMkLst>
              <pc:docMk/>
              <pc:sldMasterMk cId="3497672679" sldId="2147483701"/>
              <pc:sldLayoutMk cId="1291433790" sldId="2147483728"/>
              <ac:spMk id="7" creationId="{3E7815F1-83A2-910E-A743-61CC2DEC5A94}"/>
            </ac:spMkLst>
          </pc:spChg>
        </pc:sldLayoutChg>
        <pc:sldLayoutChg chg="addSp delSp modSp mod">
          <pc:chgData name="李宣諭-數位金融處-永豐銀行" userId="6301128a-36be-4004-bf48-5b6edf7c200a" providerId="ADAL" clId="{889FB057-689A-4445-A65B-BE52D9FE6A89}" dt="2025-12-09T03:00:24.108" v="2536" actId="478"/>
          <pc:sldLayoutMkLst>
            <pc:docMk/>
            <pc:sldMasterMk cId="3497672679" sldId="2147483701"/>
            <pc:sldLayoutMk cId="1789644" sldId="2147483729"/>
          </pc:sldLayoutMkLst>
        </pc:sldLayoutChg>
        <pc:sldLayoutChg chg="del">
          <pc:chgData name="李宣諭-數位金融處-永豐銀行" userId="6301128a-36be-4004-bf48-5b6edf7c200a" providerId="ADAL" clId="{889FB057-689A-4445-A65B-BE52D9FE6A89}" dt="2025-12-16T06:06:38.666" v="3332" actId="2696"/>
          <pc:sldLayoutMkLst>
            <pc:docMk/>
            <pc:sldMasterMk cId="3497672679" sldId="2147483701"/>
            <pc:sldLayoutMk cId="3175346780" sldId="2147483730"/>
          </pc:sldLayoutMkLst>
        </pc:sldLayoutChg>
        <pc:sldLayoutChg chg="del">
          <pc:chgData name="李宣諭-數位金融處-永豐銀行" userId="6301128a-36be-4004-bf48-5b6edf7c200a" providerId="ADAL" clId="{889FB057-689A-4445-A65B-BE52D9FE6A89}" dt="2025-12-16T06:06:40.909" v="3333" actId="2696"/>
          <pc:sldLayoutMkLst>
            <pc:docMk/>
            <pc:sldMasterMk cId="3497672679" sldId="2147483701"/>
            <pc:sldLayoutMk cId="1093272548" sldId="2147483731"/>
          </pc:sldLayoutMkLst>
        </pc:sldLayoutChg>
        <pc:sldLayoutChg chg="del">
          <pc:chgData name="李宣諭-數位金融處-永豐銀行" userId="6301128a-36be-4004-bf48-5b6edf7c200a" providerId="ADAL" clId="{889FB057-689A-4445-A65B-BE52D9FE6A89}" dt="2025-12-16T06:06:43.711" v="3334" actId="2696"/>
          <pc:sldLayoutMkLst>
            <pc:docMk/>
            <pc:sldMasterMk cId="3497672679" sldId="2147483701"/>
            <pc:sldLayoutMk cId="3702760257" sldId="2147483732"/>
          </pc:sldLayoutMkLst>
        </pc:sldLayoutChg>
      </pc:sldMasterChg>
    </pc:docChg>
  </pc:docChgLst>
  <pc:docChgLst>
    <pc:chgData name="王薇淳-數位科技處-永豐金控" userId="S::m07998@sinopac.com::1ebd22dd-7e4b-474d-a952-fa4566d45088" providerId="AD" clId="Web-{33174174-A99B-5A75-B443-BCB77F7BEFAC}"/>
    <pc:docChg chg="modSld">
      <pc:chgData name="王薇淳-數位科技處-永豐金控" userId="S::m07998@sinopac.com::1ebd22dd-7e4b-474d-a952-fa4566d45088" providerId="AD" clId="Web-{33174174-A99B-5A75-B443-BCB77F7BEFAC}" dt="2025-12-16T04:08:19.519" v="38"/>
      <pc:docMkLst>
        <pc:docMk/>
      </pc:docMkLst>
      <pc:sldChg chg="addSp delSp modSp">
        <pc:chgData name="王薇淳-數位科技處-永豐金控" userId="S::m07998@sinopac.com::1ebd22dd-7e4b-474d-a952-fa4566d45088" providerId="AD" clId="Web-{33174174-A99B-5A75-B443-BCB77F7BEFAC}" dt="2025-12-16T04:08:19.144" v="37"/>
        <pc:sldMkLst>
          <pc:docMk/>
          <pc:sldMk cId="2584461102" sldId="2147481004"/>
        </pc:sldMkLst>
        <pc:spChg chg="mod">
          <ac:chgData name="王薇淳-數位科技處-永豐金控" userId="S::m07998@sinopac.com::1ebd22dd-7e4b-474d-a952-fa4566d45088" providerId="AD" clId="Web-{33174174-A99B-5A75-B443-BCB77F7BEFAC}" dt="2025-12-16T04:06:17.900" v="2" actId="1076"/>
          <ac:spMkLst>
            <pc:docMk/>
            <pc:sldMk cId="2584461102" sldId="2147481004"/>
            <ac:spMk id="8" creationId="{1D583E1B-9C27-873F-6DB4-537D1F6EAF99}"/>
          </ac:spMkLst>
        </pc:spChg>
        <pc:spChg chg="add del">
          <ac:chgData name="王薇淳-數位科技處-永豐金控" userId="S::m07998@sinopac.com::1ebd22dd-7e4b-474d-a952-fa4566d45088" providerId="AD" clId="Web-{33174174-A99B-5A75-B443-BCB77F7BEFAC}" dt="2025-12-16T04:08:19.144" v="37"/>
          <ac:spMkLst>
            <pc:docMk/>
            <pc:sldMk cId="2584461102" sldId="2147481004"/>
            <ac:spMk id="56" creationId="{FC45D1BC-FE0C-FAD0-7FB5-62C614C4974F}"/>
          </ac:spMkLst>
        </pc:spChg>
        <pc:spChg chg="mod">
          <ac:chgData name="王薇淳-數位科技處-永豐金控" userId="S::m07998@sinopac.com::1ebd22dd-7e4b-474d-a952-fa4566d45088" providerId="AD" clId="Web-{33174174-A99B-5A75-B443-BCB77F7BEFAC}" dt="2025-12-16T04:08:10.534" v="34" actId="20577"/>
          <ac:spMkLst>
            <pc:docMk/>
            <pc:sldMk cId="2584461102" sldId="2147481004"/>
            <ac:spMk id="57" creationId="{3D759426-C3C2-99F4-1F69-86016FAC085F}"/>
          </ac:spMkLst>
        </pc:spChg>
        <pc:cxnChg chg="mod">
          <ac:chgData name="王薇淳-數位科技處-永豐金控" userId="S::m07998@sinopac.com::1ebd22dd-7e4b-474d-a952-fa4566d45088" providerId="AD" clId="Web-{33174174-A99B-5A75-B443-BCB77F7BEFAC}" dt="2025-12-16T04:08:05.018" v="27" actId="14100"/>
          <ac:cxnSpMkLst>
            <pc:docMk/>
            <pc:sldMk cId="2584461102" sldId="2147481004"/>
            <ac:cxnSpMk id="9" creationId="{BC72F106-332E-095E-C91D-0AFB8122267B}"/>
          </ac:cxnSpMkLst>
        </pc:cxnChg>
        <pc:cxnChg chg="mod">
          <ac:chgData name="王薇淳-數位科技處-永豐金控" userId="S::m07998@sinopac.com::1ebd22dd-7e4b-474d-a952-fa4566d45088" providerId="AD" clId="Web-{33174174-A99B-5A75-B443-BCB77F7BEFAC}" dt="2025-12-16T04:08:18.378" v="36" actId="1076"/>
          <ac:cxnSpMkLst>
            <pc:docMk/>
            <pc:sldMk cId="2584461102" sldId="2147481004"/>
            <ac:cxnSpMk id="12" creationId="{864FACFF-B73B-E706-9274-48C8432C3D97}"/>
          </ac:cxnSpMkLst>
        </pc:cxnChg>
      </pc:sldChg>
      <pc:sldChg chg="modSp">
        <pc:chgData name="王薇淳-數位科技處-永豐金控" userId="S::m07998@sinopac.com::1ebd22dd-7e4b-474d-a952-fa4566d45088" providerId="AD" clId="Web-{33174174-A99B-5A75-B443-BCB77F7BEFAC}" dt="2025-12-16T04:08:19.519" v="38"/>
        <pc:sldMkLst>
          <pc:docMk/>
          <pc:sldMk cId="112569310" sldId="2147481048"/>
        </pc:sldMkLst>
        <pc:graphicFrameChg chg="modGraphic">
          <ac:chgData name="王薇淳-數位科技處-永豐金控" userId="S::m07998@sinopac.com::1ebd22dd-7e4b-474d-a952-fa4566d45088" providerId="AD" clId="Web-{33174174-A99B-5A75-B443-BCB77F7BEFAC}" dt="2025-12-16T04:08:19.519" v="38"/>
          <ac:graphicFrameMkLst>
            <pc:docMk/>
            <pc:sldMk cId="112569310" sldId="2147481048"/>
            <ac:graphicFrameMk id="73" creationId="{B784BB41-C471-1BC9-49BC-06A61F1DC76A}"/>
          </ac:graphicFrameMkLst>
        </pc:graphicFrameChg>
      </pc:sldChg>
    </pc:docChg>
  </pc:docChgLst>
  <pc:docChgLst>
    <pc:chgData name="李宣諭-數位金融處-永豐銀行" userId="6301128a-36be-4004-bf48-5b6edf7c200a" providerId="ADAL" clId="{6C964FCF-CE51-44A7-8EA6-DCFE77E7B5C8}"/>
    <pc:docChg chg="undo custSel addSld delSld modSld sldOrd addMainMaster delMainMaster modMainMaster modSection">
      <pc:chgData name="李宣諭-數位金融處-永豐銀行" userId="6301128a-36be-4004-bf48-5b6edf7c200a" providerId="ADAL" clId="{6C964FCF-CE51-44A7-8EA6-DCFE77E7B5C8}" dt="2025-12-12T09:33:18.480" v="1304" actId="478"/>
      <pc:docMkLst>
        <pc:docMk/>
      </pc:docMkLst>
      <pc:sldChg chg="modSp mod modNotesTx">
        <pc:chgData name="李宣諭-數位金融處-永豐銀行" userId="6301128a-36be-4004-bf48-5b6edf7c200a" providerId="ADAL" clId="{6C964FCF-CE51-44A7-8EA6-DCFE77E7B5C8}" dt="2025-12-05T08:20:53.087" v="1219" actId="20577"/>
        <pc:sldMkLst>
          <pc:docMk/>
          <pc:sldMk cId="3467411777" sldId="2147471189"/>
        </pc:sldMkLst>
        <pc:spChg chg="mod">
          <ac:chgData name="李宣諭-數位金融處-永豐銀行" userId="6301128a-36be-4004-bf48-5b6edf7c200a" providerId="ADAL" clId="{6C964FCF-CE51-44A7-8EA6-DCFE77E7B5C8}" dt="2025-12-05T08:20:53.087" v="1219" actId="20577"/>
          <ac:spMkLst>
            <pc:docMk/>
            <pc:sldMk cId="3467411777" sldId="2147471189"/>
            <ac:spMk id="2" creationId="{B17563B7-BCF9-6910-6C12-B9B53F40AB84}"/>
          </ac:spMkLst>
        </pc:spChg>
        <pc:spChg chg="mod">
          <ac:chgData name="李宣諭-數位金融處-永豐銀行" userId="6301128a-36be-4004-bf48-5b6edf7c200a" providerId="ADAL" clId="{6C964FCF-CE51-44A7-8EA6-DCFE77E7B5C8}" dt="2025-12-05T08:19:47.300" v="1203" actId="207"/>
          <ac:spMkLst>
            <pc:docMk/>
            <pc:sldMk cId="3467411777" sldId="2147471189"/>
            <ac:spMk id="7" creationId="{2E3C2549-8CE5-1EBD-2266-09CA8BD84AC0}"/>
          </ac:spMkLst>
        </pc:spChg>
      </pc:sldChg>
      <pc:sldChg chg="addSp modSp mod modShow">
        <pc:chgData name="李宣諭-數位金融處-永豐銀行" userId="6301128a-36be-4004-bf48-5b6edf7c200a" providerId="ADAL" clId="{6C964FCF-CE51-44A7-8EA6-DCFE77E7B5C8}" dt="2025-12-05T03:14:40.379" v="208" actId="20577"/>
        <pc:sldMkLst>
          <pc:docMk/>
          <pc:sldMk cId="954379333" sldId="2147471197"/>
        </pc:sldMkLst>
        <pc:spChg chg="mod">
          <ac:chgData name="李宣諭-數位金融處-永豐銀行" userId="6301128a-36be-4004-bf48-5b6edf7c200a" providerId="ADAL" clId="{6C964FCF-CE51-44A7-8EA6-DCFE77E7B5C8}" dt="2025-12-05T03:14:40.379" v="208" actId="20577"/>
          <ac:spMkLst>
            <pc:docMk/>
            <pc:sldMk cId="954379333" sldId="2147471197"/>
            <ac:spMk id="3" creationId="{16FA7565-0396-4A14-BCC3-99F5A4035A52}"/>
          </ac:spMkLst>
        </pc:spChg>
        <pc:spChg chg="mod">
          <ac:chgData name="李宣諭-數位金融處-永豐銀行" userId="6301128a-36be-4004-bf48-5b6edf7c200a" providerId="ADAL" clId="{6C964FCF-CE51-44A7-8EA6-DCFE77E7B5C8}" dt="2025-12-05T03:14:06.657" v="205" actId="1076"/>
          <ac:spMkLst>
            <pc:docMk/>
            <pc:sldMk cId="954379333" sldId="2147471197"/>
            <ac:spMk id="4" creationId="{4E0324FD-5B2D-498E-A08A-4D201A8BA196}"/>
          </ac:spMkLst>
        </pc:spChg>
        <pc:spChg chg="add mod">
          <ac:chgData name="李宣諭-數位金融處-永豐銀行" userId="6301128a-36be-4004-bf48-5b6edf7c200a" providerId="ADAL" clId="{6C964FCF-CE51-44A7-8EA6-DCFE77E7B5C8}" dt="2025-12-05T03:13:47.206" v="202"/>
          <ac:spMkLst>
            <pc:docMk/>
            <pc:sldMk cId="954379333" sldId="2147471197"/>
            <ac:spMk id="5" creationId="{F0633C84-A564-E751-63EF-8FF2F7D7FC02}"/>
          </ac:spMkLst>
        </pc:spChg>
      </pc:sldChg>
      <pc:sldChg chg="modSp mod modShow">
        <pc:chgData name="李宣諭-數位金融處-永豐銀行" userId="6301128a-36be-4004-bf48-5b6edf7c200a" providerId="ADAL" clId="{6C964FCF-CE51-44A7-8EA6-DCFE77E7B5C8}" dt="2025-12-05T03:19:34.573" v="359" actId="729"/>
        <pc:sldMkLst>
          <pc:docMk/>
          <pc:sldMk cId="4162398703" sldId="2147471198"/>
        </pc:sldMkLst>
        <pc:spChg chg="mod">
          <ac:chgData name="李宣諭-數位金融處-永豐銀行" userId="6301128a-36be-4004-bf48-5b6edf7c200a" providerId="ADAL" clId="{6C964FCF-CE51-44A7-8EA6-DCFE77E7B5C8}" dt="2025-12-05T03:19:27.883" v="358"/>
          <ac:spMkLst>
            <pc:docMk/>
            <pc:sldMk cId="4162398703" sldId="2147471198"/>
            <ac:spMk id="7" creationId="{F9EBC44A-BF8F-9F84-0CF0-A888D7590F5B}"/>
          </ac:spMkLst>
        </pc:spChg>
      </pc:sldChg>
      <pc:sldChg chg="modSp mod modShow modNotesTx">
        <pc:chgData name="李宣諭-數位金融處-永豐銀行" userId="6301128a-36be-4004-bf48-5b6edf7c200a" providerId="ADAL" clId="{6C964FCF-CE51-44A7-8EA6-DCFE77E7B5C8}" dt="2025-12-05T10:14:20.665" v="1231" actId="1076"/>
        <pc:sldMkLst>
          <pc:docMk/>
          <pc:sldMk cId="2245869624" sldId="2147471222"/>
        </pc:sldMkLst>
        <pc:spChg chg="mod">
          <ac:chgData name="李宣諭-數位金融處-永豐銀行" userId="6301128a-36be-4004-bf48-5b6edf7c200a" providerId="ADAL" clId="{6C964FCF-CE51-44A7-8EA6-DCFE77E7B5C8}" dt="2025-12-05T10:14:15.691" v="1230" actId="207"/>
          <ac:spMkLst>
            <pc:docMk/>
            <pc:sldMk cId="2245869624" sldId="2147471222"/>
            <ac:spMk id="5" creationId="{26877356-3A32-99DA-0D54-43C3BBC7441F}"/>
          </ac:spMkLst>
        </pc:spChg>
        <pc:spChg chg="mod">
          <ac:chgData name="李宣諭-數位金融處-永豐銀行" userId="6301128a-36be-4004-bf48-5b6edf7c200a" providerId="ADAL" clId="{6C964FCF-CE51-44A7-8EA6-DCFE77E7B5C8}" dt="2025-12-05T10:14:20.665" v="1231" actId="1076"/>
          <ac:spMkLst>
            <pc:docMk/>
            <pc:sldMk cId="2245869624" sldId="2147471222"/>
            <ac:spMk id="10" creationId="{7D72EC68-BA8C-F755-9A42-7354A92207AA}"/>
          </ac:spMkLst>
        </pc:spChg>
      </pc:sldChg>
      <pc:sldChg chg="addSp delSp modSp add mod modShow chgLayout">
        <pc:chgData name="李宣諭-數位金融處-永豐銀行" userId="6301128a-36be-4004-bf48-5b6edf7c200a" providerId="ADAL" clId="{6C964FCF-CE51-44A7-8EA6-DCFE77E7B5C8}" dt="2025-12-05T03:53:03.721" v="757" actId="478"/>
        <pc:sldMkLst>
          <pc:docMk/>
          <pc:sldMk cId="1720524100" sldId="2147471267"/>
        </pc:sldMkLst>
        <pc:spChg chg="mod ord">
          <ac:chgData name="李宣諭-數位金融處-永豐銀行" userId="6301128a-36be-4004-bf48-5b6edf7c200a" providerId="ADAL" clId="{6C964FCF-CE51-44A7-8EA6-DCFE77E7B5C8}" dt="2025-12-05T03:52:20.717" v="746" actId="700"/>
          <ac:spMkLst>
            <pc:docMk/>
            <pc:sldMk cId="1720524100" sldId="2147471267"/>
            <ac:spMk id="2" creationId="{CBF2C236-B33B-5F8D-B58F-0C8549F6FF58}"/>
          </ac:spMkLst>
        </pc:spChg>
        <pc:spChg chg="add mod">
          <ac:chgData name="李宣諭-數位金融處-永豐銀行" userId="6301128a-36be-4004-bf48-5b6edf7c200a" providerId="ADAL" clId="{6C964FCF-CE51-44A7-8EA6-DCFE77E7B5C8}" dt="2025-12-05T03:21:15.118" v="392"/>
          <ac:spMkLst>
            <pc:docMk/>
            <pc:sldMk cId="1720524100" sldId="2147471267"/>
            <ac:spMk id="4" creationId="{725260B3-C17A-97E6-0DEE-3EB4F9AB7EED}"/>
          </ac:spMkLst>
        </pc:spChg>
        <pc:spChg chg="add mod ord">
          <ac:chgData name="李宣諭-數位金融處-永豐銀行" userId="6301128a-36be-4004-bf48-5b6edf7c200a" providerId="ADAL" clId="{6C964FCF-CE51-44A7-8EA6-DCFE77E7B5C8}" dt="2025-12-05T03:52:47.518" v="750"/>
          <ac:spMkLst>
            <pc:docMk/>
            <pc:sldMk cId="1720524100" sldId="2147471267"/>
            <ac:spMk id="5" creationId="{1975DF22-82A3-EC77-FEF5-7D7A9BF5878C}"/>
          </ac:spMkLst>
        </pc:spChg>
        <pc:spChg chg="add mod ord">
          <ac:chgData name="李宣諭-數位金融處-永豐銀行" userId="6301128a-36be-4004-bf48-5b6edf7c200a" providerId="ADAL" clId="{6C964FCF-CE51-44A7-8EA6-DCFE77E7B5C8}" dt="2025-12-05T03:53:02.046" v="756" actId="20577"/>
          <ac:spMkLst>
            <pc:docMk/>
            <pc:sldMk cId="1720524100" sldId="2147471267"/>
            <ac:spMk id="6" creationId="{6614930F-C981-16A6-D732-0B1D5CB94466}"/>
          </ac:spMkLst>
        </pc:spChg>
      </pc:sldChg>
      <pc:sldChg chg="addSp delSp modSp add mod modShow chgLayout">
        <pc:chgData name="李宣諭-數位金融處-永豐銀行" userId="6301128a-36be-4004-bf48-5b6edf7c200a" providerId="ADAL" clId="{6C964FCF-CE51-44A7-8EA6-DCFE77E7B5C8}" dt="2025-12-05T03:55:01.239" v="777" actId="700"/>
        <pc:sldMkLst>
          <pc:docMk/>
          <pc:sldMk cId="4250509660" sldId="2147471268"/>
        </pc:sldMkLst>
        <pc:spChg chg="mod ord">
          <ac:chgData name="李宣諭-數位金融處-永豐銀行" userId="6301128a-36be-4004-bf48-5b6edf7c200a" providerId="ADAL" clId="{6C964FCF-CE51-44A7-8EA6-DCFE77E7B5C8}" dt="2025-12-05T03:55:01.239" v="777" actId="700"/>
          <ac:spMkLst>
            <pc:docMk/>
            <pc:sldMk cId="4250509660" sldId="2147471268"/>
            <ac:spMk id="2" creationId="{C1AFD25A-C12A-0F08-F900-7404DF9B6E74}"/>
          </ac:spMkLst>
        </pc:spChg>
        <pc:spChg chg="add mod">
          <ac:chgData name="李宣諭-數位金融處-永豐銀行" userId="6301128a-36be-4004-bf48-5b6edf7c200a" providerId="ADAL" clId="{6C964FCF-CE51-44A7-8EA6-DCFE77E7B5C8}" dt="2025-12-05T03:21:26.307" v="409"/>
          <ac:spMkLst>
            <pc:docMk/>
            <pc:sldMk cId="4250509660" sldId="2147471268"/>
            <ac:spMk id="3" creationId="{D1433634-302E-1384-F8AC-72D508F36C75}"/>
          </ac:spMkLst>
        </pc:spChg>
        <pc:spChg chg="add mod ord">
          <ac:chgData name="李宣諭-數位金融處-永豐銀行" userId="6301128a-36be-4004-bf48-5b6edf7c200a" providerId="ADAL" clId="{6C964FCF-CE51-44A7-8EA6-DCFE77E7B5C8}" dt="2025-12-05T03:55:01.239" v="777" actId="700"/>
          <ac:spMkLst>
            <pc:docMk/>
            <pc:sldMk cId="4250509660" sldId="2147471268"/>
            <ac:spMk id="4" creationId="{DF535F56-18AB-6C0E-D404-668E6CDA1B56}"/>
          </ac:spMkLst>
        </pc:spChg>
        <pc:spChg chg="add mod ord">
          <ac:chgData name="李宣諭-數位金融處-永豐銀行" userId="6301128a-36be-4004-bf48-5b6edf7c200a" providerId="ADAL" clId="{6C964FCF-CE51-44A7-8EA6-DCFE77E7B5C8}" dt="2025-12-05T03:55:01.239" v="777" actId="700"/>
          <ac:spMkLst>
            <pc:docMk/>
            <pc:sldMk cId="4250509660" sldId="2147471268"/>
            <ac:spMk id="5" creationId="{78CAA34F-A0A0-E0C0-F644-4AF2B0391918}"/>
          </ac:spMkLst>
        </pc:spChg>
      </pc:sldChg>
      <pc:sldChg chg="modSp mod modClrScheme chgLayout">
        <pc:chgData name="李宣諭-數位金融處-永豐銀行" userId="6301128a-36be-4004-bf48-5b6edf7c200a" providerId="ADAL" clId="{6C964FCF-CE51-44A7-8EA6-DCFE77E7B5C8}" dt="2025-12-12T07:04:11.630" v="1249" actId="700"/>
        <pc:sldMkLst>
          <pc:docMk/>
          <pc:sldMk cId="2584461102" sldId="2147481004"/>
        </pc:sldMkLst>
        <pc:spChg chg="mod ord">
          <ac:chgData name="李宣諭-數位金融處-永豐銀行" userId="6301128a-36be-4004-bf48-5b6edf7c200a" providerId="ADAL" clId="{6C964FCF-CE51-44A7-8EA6-DCFE77E7B5C8}" dt="2025-12-12T07:04:11.630" v="1249" actId="700"/>
          <ac:spMkLst>
            <pc:docMk/>
            <pc:sldMk cId="2584461102" sldId="2147481004"/>
            <ac:spMk id="46" creationId="{74E91DDA-EB6D-0C4E-B20F-EE62FEE4BECC}"/>
          </ac:spMkLst>
        </pc:spChg>
      </pc:sldChg>
      <pc:sldChg chg="modSp mod modClrScheme chgLayout">
        <pc:chgData name="李宣諭-數位金融處-永豐銀行" userId="6301128a-36be-4004-bf48-5b6edf7c200a" providerId="ADAL" clId="{6C964FCF-CE51-44A7-8EA6-DCFE77E7B5C8}" dt="2025-12-12T07:03:58.455" v="1247" actId="700"/>
        <pc:sldMkLst>
          <pc:docMk/>
          <pc:sldMk cId="1483361557" sldId="2147481026"/>
        </pc:sldMkLst>
        <pc:spChg chg="mod ord">
          <ac:chgData name="李宣諭-數位金融處-永豐銀行" userId="6301128a-36be-4004-bf48-5b6edf7c200a" providerId="ADAL" clId="{6C964FCF-CE51-44A7-8EA6-DCFE77E7B5C8}" dt="2025-12-12T07:03:58.455" v="1247" actId="700"/>
          <ac:spMkLst>
            <pc:docMk/>
            <pc:sldMk cId="1483361557" sldId="2147481026"/>
            <ac:spMk id="46" creationId="{74E91DDA-EB6D-0C4E-B20F-EE62FEE4BECC}"/>
          </ac:spMkLst>
        </pc:spChg>
      </pc:sldChg>
      <pc:sldChg chg="modSp mod modClrScheme chgLayout">
        <pc:chgData name="李宣諭-數位金融處-永豐銀行" userId="6301128a-36be-4004-bf48-5b6edf7c200a" providerId="ADAL" clId="{6C964FCF-CE51-44A7-8EA6-DCFE77E7B5C8}" dt="2025-12-12T07:04:02.283" v="1248" actId="700"/>
        <pc:sldMkLst>
          <pc:docMk/>
          <pc:sldMk cId="1761522211" sldId="2147481029"/>
        </pc:sldMkLst>
        <pc:spChg chg="mod ord">
          <ac:chgData name="李宣諭-數位金融處-永豐銀行" userId="6301128a-36be-4004-bf48-5b6edf7c200a" providerId="ADAL" clId="{6C964FCF-CE51-44A7-8EA6-DCFE77E7B5C8}" dt="2025-12-12T07:04:02.283" v="1248" actId="700"/>
          <ac:spMkLst>
            <pc:docMk/>
            <pc:sldMk cId="1761522211" sldId="2147481029"/>
            <ac:spMk id="2" creationId="{67C07ED2-49D9-6D87-16A4-487CDC126516}"/>
          </ac:spMkLst>
        </pc:spChg>
      </pc:sldChg>
      <pc:sldChg chg="modSp mod">
        <pc:chgData name="李宣諭-數位金融處-永豐銀行" userId="6301128a-36be-4004-bf48-5b6edf7c200a" providerId="ADAL" clId="{6C964FCF-CE51-44A7-8EA6-DCFE77E7B5C8}" dt="2025-12-12T07:05:35.118" v="1260" actId="2711"/>
        <pc:sldMkLst>
          <pc:docMk/>
          <pc:sldMk cId="3013988813" sldId="2147481044"/>
        </pc:sldMkLst>
        <pc:spChg chg="mod">
          <ac:chgData name="李宣諭-數位金融處-永豐銀行" userId="6301128a-36be-4004-bf48-5b6edf7c200a" providerId="ADAL" clId="{6C964FCF-CE51-44A7-8EA6-DCFE77E7B5C8}" dt="2025-12-12T07:05:35.118" v="1260" actId="2711"/>
          <ac:spMkLst>
            <pc:docMk/>
            <pc:sldMk cId="3013988813" sldId="2147481044"/>
            <ac:spMk id="2" creationId="{FAEBE70A-E6FE-A4E7-876A-8F25B7CE680B}"/>
          </ac:spMkLst>
        </pc:spChg>
      </pc:sldChg>
      <pc:sldChg chg="addSp delSp modSp mod">
        <pc:chgData name="李宣諭-數位金融處-永豐銀行" userId="6301128a-36be-4004-bf48-5b6edf7c200a" providerId="ADAL" clId="{6C964FCF-CE51-44A7-8EA6-DCFE77E7B5C8}" dt="2025-12-12T09:33:18.480" v="1304" actId="478"/>
        <pc:sldMkLst>
          <pc:docMk/>
          <pc:sldMk cId="1280293901" sldId="2147481049"/>
        </pc:sldMkLst>
        <pc:spChg chg="add mod">
          <ac:chgData name="李宣諭-數位金融處-永豐銀行" userId="6301128a-36be-4004-bf48-5b6edf7c200a" providerId="ADAL" clId="{6C964FCF-CE51-44A7-8EA6-DCFE77E7B5C8}" dt="2025-12-12T09:32:40.208" v="1289"/>
          <ac:spMkLst>
            <pc:docMk/>
            <pc:sldMk cId="1280293901" sldId="2147481049"/>
            <ac:spMk id="7" creationId="{C5FE3881-53AD-92E4-3AAE-958FE71D73DE}"/>
          </ac:spMkLst>
        </pc:spChg>
        <pc:spChg chg="add mod">
          <ac:chgData name="李宣諭-數位金融處-永豐銀行" userId="6301128a-36be-4004-bf48-5b6edf7c200a" providerId="ADAL" clId="{6C964FCF-CE51-44A7-8EA6-DCFE77E7B5C8}" dt="2025-12-12T09:32:40.208" v="1289"/>
          <ac:spMkLst>
            <pc:docMk/>
            <pc:sldMk cId="1280293901" sldId="2147481049"/>
            <ac:spMk id="11" creationId="{405A38CD-6B76-3A75-9D1D-F2D0E5E7F6B7}"/>
          </ac:spMkLst>
        </pc:spChg>
        <pc:cxnChg chg="add mod">
          <ac:chgData name="李宣諭-數位金融處-永豐銀行" userId="6301128a-36be-4004-bf48-5b6edf7c200a" providerId="ADAL" clId="{6C964FCF-CE51-44A7-8EA6-DCFE77E7B5C8}" dt="2025-12-12T09:32:40.208" v="1289"/>
          <ac:cxnSpMkLst>
            <pc:docMk/>
            <pc:sldMk cId="1280293901" sldId="2147481049"/>
            <ac:cxnSpMk id="23" creationId="{49E3A62F-222F-24A6-8AD5-C00E665535FB}"/>
          </ac:cxnSpMkLst>
        </pc:cxnChg>
      </pc:sldChg>
      <pc:sldMasterChg chg="addSldLayout delSldLayout modSldLayout">
        <pc:chgData name="李宣諭-數位金融處-永豐銀行" userId="6301128a-36be-4004-bf48-5b6edf7c200a" providerId="ADAL" clId="{6C964FCF-CE51-44A7-8EA6-DCFE77E7B5C8}" dt="2025-12-05T07:49:10.402" v="981" actId="113"/>
        <pc:sldMasterMkLst>
          <pc:docMk/>
          <pc:sldMasterMk cId="3497672679" sldId="2147483701"/>
        </pc:sldMasterMkLst>
        <pc:sldLayoutChg chg="addSp delSp modSp mod">
          <pc:chgData name="李宣諭-數位金融處-永豐銀行" userId="6301128a-36be-4004-bf48-5b6edf7c200a" providerId="ADAL" clId="{6C964FCF-CE51-44A7-8EA6-DCFE77E7B5C8}" dt="2025-12-05T03:26:36.528" v="463" actId="6014"/>
          <pc:sldLayoutMkLst>
            <pc:docMk/>
            <pc:sldMasterMk cId="3497672679" sldId="2147483701"/>
            <pc:sldLayoutMk cId="1921113254" sldId="2147483705"/>
          </pc:sldLayoutMkLst>
        </pc:sldLayoutChg>
        <pc:sldLayoutChg chg="addSp delSp modSp mod">
          <pc:chgData name="李宣諭-數位金融處-永豐銀行" userId="6301128a-36be-4004-bf48-5b6edf7c200a" providerId="ADAL" clId="{6C964FCF-CE51-44A7-8EA6-DCFE77E7B5C8}" dt="2025-12-05T03:56:11.841" v="800" actId="1076"/>
          <pc:sldLayoutMkLst>
            <pc:docMk/>
            <pc:sldMasterMk cId="3497672679" sldId="2147483701"/>
            <pc:sldLayoutMk cId="3910211990" sldId="2147483706"/>
          </pc:sldLayoutMkLst>
          <pc:spChg chg="mod">
            <ac:chgData name="李宣諭-數位金融處-永豐銀行" userId="6301128a-36be-4004-bf48-5b6edf7c200a" providerId="ADAL" clId="{6C964FCF-CE51-44A7-8EA6-DCFE77E7B5C8}" dt="2025-12-05T03:54:38.664" v="774"/>
            <ac:spMkLst>
              <pc:docMk/>
              <pc:sldMasterMk cId="3497672679" sldId="2147483701"/>
              <pc:sldLayoutMk cId="3910211990" sldId="2147483706"/>
              <ac:spMk id="3" creationId="{24C16EC9-E508-E2C3-2A12-43E1525FA8D9}"/>
            </ac:spMkLst>
          </pc:spChg>
          <pc:spChg chg="mod">
            <ac:chgData name="李宣諭-數位金融處-永豐銀行" userId="6301128a-36be-4004-bf48-5b6edf7c200a" providerId="ADAL" clId="{6C964FCF-CE51-44A7-8EA6-DCFE77E7B5C8}" dt="2025-12-05T03:54:54.734" v="776" actId="3064"/>
            <ac:spMkLst>
              <pc:docMk/>
              <pc:sldMasterMk cId="3497672679" sldId="2147483701"/>
              <pc:sldLayoutMk cId="3910211990" sldId="2147483706"/>
              <ac:spMk id="4" creationId="{DD4BFDDB-330C-E440-98CF-4770DD1DDEBB}"/>
            </ac:spMkLst>
          </pc:spChg>
          <pc:spChg chg="mod">
            <ac:chgData name="李宣諭-數位金融處-永豐銀行" userId="6301128a-36be-4004-bf48-5b6edf7c200a" providerId="ADAL" clId="{6C964FCF-CE51-44A7-8EA6-DCFE77E7B5C8}" dt="2025-12-05T03:56:11.841" v="800" actId="1076"/>
            <ac:spMkLst>
              <pc:docMk/>
              <pc:sldMasterMk cId="3497672679" sldId="2147483701"/>
              <pc:sldLayoutMk cId="3910211990" sldId="2147483706"/>
              <ac:spMk id="5" creationId="{E48EF14F-563D-2584-2465-3B54717A11F3}"/>
            </ac:spMkLst>
          </pc:spChg>
        </pc:sldLayoutChg>
        <pc:sldLayoutChg chg="addSp delSp modSp add mod modTransition">
          <pc:chgData name="李宣諭-數位金融處-永豐銀行" userId="6301128a-36be-4004-bf48-5b6edf7c200a" providerId="ADAL" clId="{6C964FCF-CE51-44A7-8EA6-DCFE77E7B5C8}" dt="2025-12-05T03:44:14.044" v="591" actId="3064"/>
          <pc:sldLayoutMkLst>
            <pc:docMk/>
            <pc:sldMasterMk cId="3497672679" sldId="2147483701"/>
            <pc:sldLayoutMk cId="710842955" sldId="2147483727"/>
          </pc:sldLayoutMkLst>
        </pc:sldLayoutChg>
        <pc:sldLayoutChg chg="addSp delSp modSp add mod modTransition">
          <pc:chgData name="李宣諭-數位金融處-永豐銀行" userId="6301128a-36be-4004-bf48-5b6edf7c200a" providerId="ADAL" clId="{6C964FCF-CE51-44A7-8EA6-DCFE77E7B5C8}" dt="2025-12-05T07:49:10.402" v="981" actId="113"/>
          <pc:sldLayoutMkLst>
            <pc:docMk/>
            <pc:sldMasterMk cId="3497672679" sldId="2147483701"/>
            <pc:sldLayoutMk cId="1291433790" sldId="2147483728"/>
          </pc:sldLayoutMkLst>
        </pc:sldLayoutChg>
      </pc:sldMasterChg>
    </pc:docChg>
  </pc:docChgLst>
  <pc:docChgLst>
    <pc:chgData name="王薇淳-數位科技處-永豐金控" userId="1ebd22dd-7e4b-474d-a952-fa4566d45088" providerId="ADAL" clId="{A26EBF52-BBAA-41E3-9421-B879CFC1E850}"/>
    <pc:docChg chg="undo custSel addSld delSld modSld sldOrd modSection">
      <pc:chgData name="王薇淳-數位科技處-永豐金控" userId="1ebd22dd-7e4b-474d-a952-fa4566d45088" providerId="ADAL" clId="{A26EBF52-BBAA-41E3-9421-B879CFC1E850}" dt="2025-12-17T08:10:57.727" v="1497" actId="1076"/>
      <pc:docMkLst>
        <pc:docMk/>
      </pc:docMkLst>
      <pc:sldChg chg="addSp delSp modSp mod">
        <pc:chgData name="王薇淳-數位科技處-永豐金控" userId="1ebd22dd-7e4b-474d-a952-fa4566d45088" providerId="ADAL" clId="{A26EBF52-BBAA-41E3-9421-B879CFC1E850}" dt="2025-12-17T07:53:40.725" v="1243" actId="1076"/>
        <pc:sldMkLst>
          <pc:docMk/>
          <pc:sldMk cId="2584461102" sldId="2147481004"/>
        </pc:sldMkLst>
        <pc:graphicFrameChg chg="add del mod modGraphic">
          <ac:chgData name="王薇淳-數位科技處-永豐金控" userId="1ebd22dd-7e4b-474d-a952-fa4566d45088" providerId="ADAL" clId="{A26EBF52-BBAA-41E3-9421-B879CFC1E850}" dt="2025-12-17T07:27:36.018" v="1019" actId="478"/>
          <ac:graphicFrameMkLst>
            <pc:docMk/>
            <pc:sldMk cId="2584461102" sldId="2147481004"/>
            <ac:graphicFrameMk id="4" creationId="{7575F5C7-B7EF-ABB8-61E7-9F0B2E5449E8}"/>
          </ac:graphicFrameMkLst>
        </pc:graphicFrameChg>
        <pc:graphicFrameChg chg="add del mod modGraphic">
          <ac:chgData name="王薇淳-數位科技處-永豐金控" userId="1ebd22dd-7e4b-474d-a952-fa4566d45088" providerId="ADAL" clId="{A26EBF52-BBAA-41E3-9421-B879CFC1E850}" dt="2025-12-17T07:50:33.270" v="1227" actId="478"/>
          <ac:graphicFrameMkLst>
            <pc:docMk/>
            <pc:sldMk cId="2584461102" sldId="2147481004"/>
            <ac:graphicFrameMk id="7" creationId="{EECF2CB4-2B12-6E42-83FD-FE1999D3FD0C}"/>
          </ac:graphicFrameMkLst>
        </pc:graphicFrameChg>
        <pc:cxnChg chg="mod">
          <ac:chgData name="王薇淳-數位科技處-永豐金控" userId="1ebd22dd-7e4b-474d-a952-fa4566d45088" providerId="ADAL" clId="{A26EBF52-BBAA-41E3-9421-B879CFC1E850}" dt="2025-12-17T07:53:40.725" v="1243" actId="1076"/>
          <ac:cxnSpMkLst>
            <pc:docMk/>
            <pc:sldMk cId="2584461102" sldId="2147481004"/>
            <ac:cxnSpMk id="11" creationId="{FABA5E86-2CD2-B049-61E8-8A940A1E847C}"/>
          </ac:cxnSpMkLst>
        </pc:cxnChg>
      </pc:sldChg>
      <pc:sldChg chg="modSp mod">
        <pc:chgData name="王薇淳-數位科技處-永豐金控" userId="1ebd22dd-7e4b-474d-a952-fa4566d45088" providerId="ADAL" clId="{A26EBF52-BBAA-41E3-9421-B879CFC1E850}" dt="2025-12-16T10:01:25.500" v="175" actId="20577"/>
        <pc:sldMkLst>
          <pc:docMk/>
          <pc:sldMk cId="1153055179" sldId="2147481011"/>
        </pc:sldMkLst>
        <pc:spChg chg="mod">
          <ac:chgData name="王薇淳-數位科技處-永豐金控" userId="1ebd22dd-7e4b-474d-a952-fa4566d45088" providerId="ADAL" clId="{A26EBF52-BBAA-41E3-9421-B879CFC1E850}" dt="2025-12-16T10:01:25.500" v="175" actId="20577"/>
          <ac:spMkLst>
            <pc:docMk/>
            <pc:sldMk cId="1153055179" sldId="2147481011"/>
            <ac:spMk id="72" creationId="{17CC3DEE-49FF-4A8E-5F80-E35757E8B3A1}"/>
          </ac:spMkLst>
        </pc:spChg>
        <pc:graphicFrameChg chg="mod modGraphic">
          <ac:chgData name="王薇淳-數位科技處-永豐金控" userId="1ebd22dd-7e4b-474d-a952-fa4566d45088" providerId="ADAL" clId="{A26EBF52-BBAA-41E3-9421-B879CFC1E850}" dt="2025-12-16T09:38:33.378" v="115" actId="572"/>
          <ac:graphicFrameMkLst>
            <pc:docMk/>
            <pc:sldMk cId="1153055179" sldId="2147481011"/>
            <ac:graphicFrameMk id="73" creationId="{399FF562-D8DF-3382-B19E-A16073AFBD0F}"/>
          </ac:graphicFrameMkLst>
        </pc:graphicFrameChg>
      </pc:sldChg>
      <pc:sldChg chg="modSp mod">
        <pc:chgData name="王薇淳-數位科技處-永豐金控" userId="1ebd22dd-7e4b-474d-a952-fa4566d45088" providerId="ADAL" clId="{A26EBF52-BBAA-41E3-9421-B879CFC1E850}" dt="2025-12-16T10:04:48.642" v="391"/>
        <pc:sldMkLst>
          <pc:docMk/>
          <pc:sldMk cId="852940492" sldId="2147481012"/>
        </pc:sldMkLst>
        <pc:spChg chg="mod">
          <ac:chgData name="王薇淳-數位科技處-永豐金控" userId="1ebd22dd-7e4b-474d-a952-fa4566d45088" providerId="ADAL" clId="{A26EBF52-BBAA-41E3-9421-B879CFC1E850}" dt="2025-12-16T10:04:48.642" v="391"/>
          <ac:spMkLst>
            <pc:docMk/>
            <pc:sldMk cId="852940492" sldId="2147481012"/>
            <ac:spMk id="72" creationId="{93DC2041-875D-EF2F-AE22-4B21C547FBD8}"/>
          </ac:spMkLst>
        </pc:spChg>
        <pc:graphicFrameChg chg="mod modGraphic">
          <ac:chgData name="王薇淳-數位科技處-永豐金控" userId="1ebd22dd-7e4b-474d-a952-fa4566d45088" providerId="ADAL" clId="{A26EBF52-BBAA-41E3-9421-B879CFC1E850}" dt="2025-12-16T09:40:42.475" v="130"/>
          <ac:graphicFrameMkLst>
            <pc:docMk/>
            <pc:sldMk cId="852940492" sldId="2147481012"/>
            <ac:graphicFrameMk id="73" creationId="{B784BB41-C471-1BC9-49BC-06A61F1DC76A}"/>
          </ac:graphicFrameMkLst>
        </pc:graphicFrameChg>
      </pc:sldChg>
      <pc:sldChg chg="modSp mod">
        <pc:chgData name="王薇淳-數位科技處-永豐金控" userId="1ebd22dd-7e4b-474d-a952-fa4566d45088" providerId="ADAL" clId="{A26EBF52-BBAA-41E3-9421-B879CFC1E850}" dt="2025-12-16T10:02:02.583" v="204"/>
        <pc:sldMkLst>
          <pc:docMk/>
          <pc:sldMk cId="1315603267" sldId="2147481013"/>
        </pc:sldMkLst>
        <pc:spChg chg="mod">
          <ac:chgData name="王薇淳-數位科技處-永豐金控" userId="1ebd22dd-7e4b-474d-a952-fa4566d45088" providerId="ADAL" clId="{A26EBF52-BBAA-41E3-9421-B879CFC1E850}" dt="2025-12-16T10:02:02.583" v="204"/>
          <ac:spMkLst>
            <pc:docMk/>
            <pc:sldMk cId="1315603267" sldId="2147481013"/>
            <ac:spMk id="72" creationId="{DD4D81D8-57EB-7994-F34D-86A7C2587BD4}"/>
          </ac:spMkLst>
        </pc:spChg>
        <pc:graphicFrameChg chg="modGraphic">
          <ac:chgData name="王薇淳-數位科技處-永豐金控" userId="1ebd22dd-7e4b-474d-a952-fa4566d45088" providerId="ADAL" clId="{A26EBF52-BBAA-41E3-9421-B879CFC1E850}" dt="2025-12-16T10:00:13.537" v="132" actId="207"/>
          <ac:graphicFrameMkLst>
            <pc:docMk/>
            <pc:sldMk cId="1315603267" sldId="2147481013"/>
            <ac:graphicFrameMk id="73" creationId="{29F81C7C-AE2F-E327-C696-7AB4AB50B80C}"/>
          </ac:graphicFrameMkLst>
        </pc:graphicFrameChg>
      </pc:sldChg>
      <pc:sldChg chg="ord">
        <pc:chgData name="王薇淳-數位科技處-永豐金控" userId="1ebd22dd-7e4b-474d-a952-fa4566d45088" providerId="ADAL" clId="{A26EBF52-BBAA-41E3-9421-B879CFC1E850}" dt="2025-12-16T10:09:32.903" v="497"/>
        <pc:sldMkLst>
          <pc:docMk/>
          <pc:sldMk cId="1483361557" sldId="2147481026"/>
        </pc:sldMkLst>
      </pc:sldChg>
      <pc:sldChg chg="addSp delSp modSp mod">
        <pc:chgData name="王薇淳-數位科技處-永豐金控" userId="1ebd22dd-7e4b-474d-a952-fa4566d45088" providerId="ADAL" clId="{A26EBF52-BBAA-41E3-9421-B879CFC1E850}" dt="2025-12-17T07:22:34.503" v="957" actId="207"/>
        <pc:sldMkLst>
          <pc:docMk/>
          <pc:sldMk cId="4224974634" sldId="2147481045"/>
        </pc:sldMkLst>
        <pc:spChg chg="mod">
          <ac:chgData name="王薇淳-數位科技處-永豐金控" userId="1ebd22dd-7e4b-474d-a952-fa4566d45088" providerId="ADAL" clId="{A26EBF52-BBAA-41E3-9421-B879CFC1E850}" dt="2025-12-17T02:22:20.258" v="935" actId="14100"/>
          <ac:spMkLst>
            <pc:docMk/>
            <pc:sldMk cId="4224974634" sldId="2147481045"/>
            <ac:spMk id="3" creationId="{F786E2D0-9516-49D1-9193-2D49B0C4AC83}"/>
          </ac:spMkLst>
        </pc:spChg>
        <pc:spChg chg="mod">
          <ac:chgData name="王薇淳-數位科技處-永豐金控" userId="1ebd22dd-7e4b-474d-a952-fa4566d45088" providerId="ADAL" clId="{A26EBF52-BBAA-41E3-9421-B879CFC1E850}" dt="2025-12-16T10:28:39.958" v="605" actId="1076"/>
          <ac:spMkLst>
            <pc:docMk/>
            <pc:sldMk cId="4224974634" sldId="2147481045"/>
            <ac:spMk id="4" creationId="{43A12754-583D-AB52-7A7B-241B9218FDE0}"/>
          </ac:spMkLst>
        </pc:spChg>
        <pc:spChg chg="add del mod">
          <ac:chgData name="王薇淳-數位科技處-永豐金控" userId="1ebd22dd-7e4b-474d-a952-fa4566d45088" providerId="ADAL" clId="{A26EBF52-BBAA-41E3-9421-B879CFC1E850}" dt="2025-12-16T10:30:20.846" v="611"/>
          <ac:spMkLst>
            <pc:docMk/>
            <pc:sldMk cId="4224974634" sldId="2147481045"/>
            <ac:spMk id="6" creationId="{6143D58A-EC65-DD4F-F758-D237C1D8A139}"/>
          </ac:spMkLst>
        </pc:spChg>
        <pc:spChg chg="mod">
          <ac:chgData name="王薇淳-數位科技處-永豐金控" userId="1ebd22dd-7e4b-474d-a952-fa4566d45088" providerId="ADAL" clId="{A26EBF52-BBAA-41E3-9421-B879CFC1E850}" dt="2025-12-17T02:25:54.444" v="955" actId="14100"/>
          <ac:spMkLst>
            <pc:docMk/>
            <pc:sldMk cId="4224974634" sldId="2147481045"/>
            <ac:spMk id="11" creationId="{C27C2C78-014B-450F-B67D-4288BBCB4581}"/>
          </ac:spMkLst>
        </pc:spChg>
        <pc:spChg chg="mod">
          <ac:chgData name="王薇淳-數位科技處-永豐金控" userId="1ebd22dd-7e4b-474d-a952-fa4566d45088" providerId="ADAL" clId="{A26EBF52-BBAA-41E3-9421-B879CFC1E850}" dt="2025-12-17T02:22:20.258" v="935" actId="14100"/>
          <ac:spMkLst>
            <pc:docMk/>
            <pc:sldMk cId="4224974634" sldId="2147481045"/>
            <ac:spMk id="12" creationId="{1BFAF3D7-4682-4A9E-A674-96ACB03C0270}"/>
          </ac:spMkLst>
        </pc:spChg>
        <pc:spChg chg="add mod">
          <ac:chgData name="王薇淳-數位科技處-永豐金控" userId="1ebd22dd-7e4b-474d-a952-fa4566d45088" providerId="ADAL" clId="{A26EBF52-BBAA-41E3-9421-B879CFC1E850}" dt="2025-12-17T02:23:23.407" v="954" actId="1038"/>
          <ac:spMkLst>
            <pc:docMk/>
            <pc:sldMk cId="4224974634" sldId="2147481045"/>
            <ac:spMk id="15" creationId="{CB78B789-F62B-8E24-FA81-DD0817C277E4}"/>
          </ac:spMkLst>
        </pc:spChg>
        <pc:spChg chg="add mod">
          <ac:chgData name="王薇淳-數位科技處-永豐金控" userId="1ebd22dd-7e4b-474d-a952-fa4566d45088" providerId="ADAL" clId="{A26EBF52-BBAA-41E3-9421-B879CFC1E850}" dt="2025-12-17T02:22:20.258" v="935" actId="14100"/>
          <ac:spMkLst>
            <pc:docMk/>
            <pc:sldMk cId="4224974634" sldId="2147481045"/>
            <ac:spMk id="16" creationId="{D20AD328-E186-E2BA-23FC-7EC65D00CF3B}"/>
          </ac:spMkLst>
        </pc:spChg>
        <pc:spChg chg="add mod">
          <ac:chgData name="王薇淳-數位科技處-永豐金控" userId="1ebd22dd-7e4b-474d-a952-fa4566d45088" providerId="ADAL" clId="{A26EBF52-BBAA-41E3-9421-B879CFC1E850}" dt="2025-12-17T02:22:20.258" v="935" actId="14100"/>
          <ac:spMkLst>
            <pc:docMk/>
            <pc:sldMk cId="4224974634" sldId="2147481045"/>
            <ac:spMk id="17" creationId="{A9C7DD0F-D6C4-4914-562D-0E814A912411}"/>
          </ac:spMkLst>
        </pc:spChg>
        <pc:spChg chg="add del">
          <ac:chgData name="王薇淳-數位科技處-永豐金控" userId="1ebd22dd-7e4b-474d-a952-fa4566d45088" providerId="ADAL" clId="{A26EBF52-BBAA-41E3-9421-B879CFC1E850}" dt="2025-12-16T10:39:24.724" v="776" actId="478"/>
          <ac:spMkLst>
            <pc:docMk/>
            <pc:sldMk cId="4224974634" sldId="2147481045"/>
            <ac:spMk id="19" creationId="{C596A74F-C731-FD6B-C8B4-F4BEBD3E665F}"/>
          </ac:spMkLst>
        </pc:spChg>
        <pc:spChg chg="mod">
          <ac:chgData name="王薇淳-數位科技處-永豐金控" userId="1ebd22dd-7e4b-474d-a952-fa4566d45088" providerId="ADAL" clId="{A26EBF52-BBAA-41E3-9421-B879CFC1E850}" dt="2025-12-17T02:25:54.444" v="955" actId="14100"/>
          <ac:spMkLst>
            <pc:docMk/>
            <pc:sldMk cId="4224974634" sldId="2147481045"/>
            <ac:spMk id="21" creationId="{5BE1CF1E-B42C-4C3E-B78B-39155D524A28}"/>
          </ac:spMkLst>
        </pc:spChg>
        <pc:spChg chg="mod">
          <ac:chgData name="王薇淳-數位科技處-永豐金控" userId="1ebd22dd-7e4b-474d-a952-fa4566d45088" providerId="ADAL" clId="{A26EBF52-BBAA-41E3-9421-B879CFC1E850}" dt="2025-12-17T02:22:20.258" v="935" actId="14100"/>
          <ac:spMkLst>
            <pc:docMk/>
            <pc:sldMk cId="4224974634" sldId="2147481045"/>
            <ac:spMk id="22" creationId="{D2000A49-7C8C-40B3-AFC4-DF3CFF1A31E4}"/>
          </ac:spMkLst>
        </pc:spChg>
        <pc:spChg chg="mod">
          <ac:chgData name="王薇淳-數位科技處-永豐金控" userId="1ebd22dd-7e4b-474d-a952-fa4566d45088" providerId="ADAL" clId="{A26EBF52-BBAA-41E3-9421-B879CFC1E850}" dt="2025-12-17T02:22:20.258" v="935" actId="14100"/>
          <ac:spMkLst>
            <pc:docMk/>
            <pc:sldMk cId="4224974634" sldId="2147481045"/>
            <ac:spMk id="23" creationId="{C876367E-8438-4423-92E5-D2DC31B1EDF1}"/>
          </ac:spMkLst>
        </pc:spChg>
        <pc:graphicFrameChg chg="mod modGraphic">
          <ac:chgData name="王薇淳-數位科技處-永豐金控" userId="1ebd22dd-7e4b-474d-a952-fa4566d45088" providerId="ADAL" clId="{A26EBF52-BBAA-41E3-9421-B879CFC1E850}" dt="2025-12-17T07:22:34.503" v="957" actId="207"/>
          <ac:graphicFrameMkLst>
            <pc:docMk/>
            <pc:sldMk cId="4224974634" sldId="2147481045"/>
            <ac:graphicFrameMk id="5" creationId="{31823CA5-ED22-4C52-A505-258A4EAA2A72}"/>
          </ac:graphicFrameMkLst>
        </pc:graphicFrameChg>
        <pc:graphicFrameChg chg="add del">
          <ac:chgData name="王薇淳-數位科技處-永豐金控" userId="1ebd22dd-7e4b-474d-a952-fa4566d45088" providerId="ADAL" clId="{A26EBF52-BBAA-41E3-9421-B879CFC1E850}" dt="2025-12-16T10:31:40.941" v="658" actId="478"/>
          <ac:graphicFrameMkLst>
            <pc:docMk/>
            <pc:sldMk cId="4224974634" sldId="2147481045"/>
            <ac:graphicFrameMk id="7" creationId="{B7E68701-769D-5929-7B6C-0CC4FC1312C2}"/>
          </ac:graphicFrameMkLst>
        </pc:graphicFrameChg>
        <pc:graphicFrameChg chg="mod modGraphic">
          <ac:chgData name="王薇淳-數位科技處-永豐金控" userId="1ebd22dd-7e4b-474d-a952-fa4566d45088" providerId="ADAL" clId="{A26EBF52-BBAA-41E3-9421-B879CFC1E850}" dt="2025-12-17T02:23:07.107" v="953" actId="572"/>
          <ac:graphicFrameMkLst>
            <pc:docMk/>
            <pc:sldMk cId="4224974634" sldId="2147481045"/>
            <ac:graphicFrameMk id="8" creationId="{2035440D-8DB9-4E3D-8333-4CD07A2DDCA3}"/>
          </ac:graphicFrameMkLst>
        </pc:graphicFrameChg>
        <pc:graphicFrameChg chg="add del mod">
          <ac:chgData name="王薇淳-數位科技處-永豐金控" userId="1ebd22dd-7e4b-474d-a952-fa4566d45088" providerId="ADAL" clId="{A26EBF52-BBAA-41E3-9421-B879CFC1E850}" dt="2025-12-16T10:39:46.079" v="779" actId="478"/>
          <ac:graphicFrameMkLst>
            <pc:docMk/>
            <pc:sldMk cId="4224974634" sldId="2147481045"/>
            <ac:graphicFrameMk id="20" creationId="{84C287F4-ED09-1328-D8A6-6F39B8DEFD3F}"/>
          </ac:graphicFrameMkLst>
        </pc:graphicFrameChg>
        <pc:cxnChg chg="add del mod">
          <ac:chgData name="王薇淳-數位科技處-永豐金控" userId="1ebd22dd-7e4b-474d-a952-fa4566d45088" providerId="ADAL" clId="{A26EBF52-BBAA-41E3-9421-B879CFC1E850}" dt="2025-12-16T10:32:21.882" v="663" actId="478"/>
          <ac:cxnSpMkLst>
            <pc:docMk/>
            <pc:sldMk cId="4224974634" sldId="2147481045"/>
            <ac:cxnSpMk id="9" creationId="{09C66658-47D1-8A54-8CB1-5012FFDB358E}"/>
          </ac:cxnSpMkLst>
        </pc:cxnChg>
        <pc:cxnChg chg="add mod">
          <ac:chgData name="王薇淳-數位科技處-永豐金控" userId="1ebd22dd-7e4b-474d-a952-fa4566d45088" providerId="ADAL" clId="{A26EBF52-BBAA-41E3-9421-B879CFC1E850}" dt="2025-12-16T10:32:09.513" v="660" actId="1076"/>
          <ac:cxnSpMkLst>
            <pc:docMk/>
            <pc:sldMk cId="4224974634" sldId="2147481045"/>
            <ac:cxnSpMk id="13" creationId="{FC55C728-E404-2C70-D5E5-03FBDE57837C}"/>
          </ac:cxnSpMkLst>
        </pc:cxnChg>
        <pc:cxnChg chg="add del mod">
          <ac:chgData name="王薇淳-數位科技處-永豐金控" userId="1ebd22dd-7e4b-474d-a952-fa4566d45088" providerId="ADAL" clId="{A26EBF52-BBAA-41E3-9421-B879CFC1E850}" dt="2025-12-16T10:34:00.701" v="709" actId="478"/>
          <ac:cxnSpMkLst>
            <pc:docMk/>
            <pc:sldMk cId="4224974634" sldId="2147481045"/>
            <ac:cxnSpMk id="14" creationId="{CBEB15E8-D978-3487-A953-B45A29EB96AB}"/>
          </ac:cxnSpMkLst>
        </pc:cxnChg>
      </pc:sldChg>
      <pc:sldChg chg="del">
        <pc:chgData name="王薇淳-數位科技處-永豐金控" userId="1ebd22dd-7e4b-474d-a952-fa4566d45088" providerId="ADAL" clId="{A26EBF52-BBAA-41E3-9421-B879CFC1E850}" dt="2025-12-16T10:09:09.168" v="481" actId="47"/>
        <pc:sldMkLst>
          <pc:docMk/>
          <pc:sldMk cId="1817018627" sldId="2147481046"/>
        </pc:sldMkLst>
      </pc:sldChg>
      <pc:sldChg chg="modSp mod">
        <pc:chgData name="王薇淳-數位科技處-永豐金控" userId="1ebd22dd-7e4b-474d-a952-fa4566d45088" providerId="ADAL" clId="{A26EBF52-BBAA-41E3-9421-B879CFC1E850}" dt="2025-12-16T10:04:16.870" v="376"/>
        <pc:sldMkLst>
          <pc:docMk/>
          <pc:sldMk cId="112569310" sldId="2147481048"/>
        </pc:sldMkLst>
        <pc:spChg chg="mod">
          <ac:chgData name="王薇淳-數位科技處-永豐金控" userId="1ebd22dd-7e4b-474d-a952-fa4566d45088" providerId="ADAL" clId="{A26EBF52-BBAA-41E3-9421-B879CFC1E850}" dt="2025-12-16T10:04:16.870" v="376"/>
          <ac:spMkLst>
            <pc:docMk/>
            <pc:sldMk cId="112569310" sldId="2147481048"/>
            <ac:spMk id="72" creationId="{93DC2041-875D-EF2F-AE22-4B21C547FBD8}"/>
          </ac:spMkLst>
        </pc:spChg>
        <pc:graphicFrameChg chg="mod modGraphic">
          <ac:chgData name="王薇淳-數位科技處-永豐金控" userId="1ebd22dd-7e4b-474d-a952-fa4566d45088" providerId="ADAL" clId="{A26EBF52-BBAA-41E3-9421-B879CFC1E850}" dt="2025-12-16T09:41:46.815" v="131" actId="207"/>
          <ac:graphicFrameMkLst>
            <pc:docMk/>
            <pc:sldMk cId="112569310" sldId="2147481048"/>
            <ac:graphicFrameMk id="73" creationId="{B784BB41-C471-1BC9-49BC-06A61F1DC76A}"/>
          </ac:graphicFrameMkLst>
        </pc:graphicFrameChg>
      </pc:sldChg>
      <pc:sldChg chg="modSp add del mod">
        <pc:chgData name="王薇淳-數位科技處-永豐金控" userId="1ebd22dd-7e4b-474d-a952-fa4566d45088" providerId="ADAL" clId="{A26EBF52-BBAA-41E3-9421-B879CFC1E850}" dt="2025-12-16T10:02:20.413" v="215"/>
        <pc:sldMkLst>
          <pc:docMk/>
          <pc:sldMk cId="1409329715" sldId="2147481051"/>
        </pc:sldMkLst>
        <pc:spChg chg="mod">
          <ac:chgData name="王薇淳-數位科技處-永豐金控" userId="1ebd22dd-7e4b-474d-a952-fa4566d45088" providerId="ADAL" clId="{A26EBF52-BBAA-41E3-9421-B879CFC1E850}" dt="2025-12-16T10:02:20.413" v="215"/>
          <ac:spMkLst>
            <pc:docMk/>
            <pc:sldMk cId="1409329715" sldId="2147481051"/>
            <ac:spMk id="72" creationId="{DD4D81D8-57EB-7994-F34D-86A7C2587BD4}"/>
          </ac:spMkLst>
        </pc:spChg>
        <pc:graphicFrameChg chg="mod modGraphic">
          <ac:chgData name="王薇淳-數位科技處-永豐金控" userId="1ebd22dd-7e4b-474d-a952-fa4566d45088" providerId="ADAL" clId="{A26EBF52-BBAA-41E3-9421-B879CFC1E850}" dt="2025-12-16T10:00:40.858" v="137"/>
          <ac:graphicFrameMkLst>
            <pc:docMk/>
            <pc:sldMk cId="1409329715" sldId="2147481051"/>
            <ac:graphicFrameMk id="73" creationId="{29F81C7C-AE2F-E327-C696-7AB4AB50B80C}"/>
          </ac:graphicFrameMkLst>
        </pc:graphicFrameChg>
      </pc:sldChg>
      <pc:sldChg chg="add del">
        <pc:chgData name="王薇淳-數位科技處-永豐金控" userId="1ebd22dd-7e4b-474d-a952-fa4566d45088" providerId="ADAL" clId="{A26EBF52-BBAA-41E3-9421-B879CFC1E850}" dt="2025-12-16T10:01:36.098" v="177" actId="47"/>
        <pc:sldMkLst>
          <pc:docMk/>
          <pc:sldMk cId="896760212" sldId="2147481052"/>
        </pc:sldMkLst>
      </pc:sldChg>
      <pc:sldChg chg="modSp add mod">
        <pc:chgData name="王薇淳-數位科技處-永豐金控" userId="1ebd22dd-7e4b-474d-a952-fa4566d45088" providerId="ADAL" clId="{A26EBF52-BBAA-41E3-9421-B879CFC1E850}" dt="2025-12-16T10:02:45.519" v="229" actId="207"/>
        <pc:sldMkLst>
          <pc:docMk/>
          <pc:sldMk cId="2869315174" sldId="2147481052"/>
        </pc:sldMkLst>
        <pc:spChg chg="mod">
          <ac:chgData name="王薇淳-數位科技處-永豐金控" userId="1ebd22dd-7e4b-474d-a952-fa4566d45088" providerId="ADAL" clId="{A26EBF52-BBAA-41E3-9421-B879CFC1E850}" dt="2025-12-16T10:02:29.312" v="227"/>
          <ac:spMkLst>
            <pc:docMk/>
            <pc:sldMk cId="2869315174" sldId="2147481052"/>
            <ac:spMk id="72" creationId="{17CC3DEE-49FF-4A8E-5F80-E35757E8B3A1}"/>
          </ac:spMkLst>
        </pc:spChg>
        <pc:graphicFrameChg chg="modGraphic">
          <ac:chgData name="王薇淳-數位科技處-永豐金控" userId="1ebd22dd-7e4b-474d-a952-fa4566d45088" providerId="ADAL" clId="{A26EBF52-BBAA-41E3-9421-B879CFC1E850}" dt="2025-12-16T10:02:45.519" v="229" actId="207"/>
          <ac:graphicFrameMkLst>
            <pc:docMk/>
            <pc:sldMk cId="2869315174" sldId="2147481052"/>
            <ac:graphicFrameMk id="73" creationId="{399FF562-D8DF-3382-B19E-A16073AFBD0F}"/>
          </ac:graphicFrameMkLst>
        </pc:graphicFrameChg>
      </pc:sldChg>
      <pc:sldChg chg="addSp delSp modSp add del mod">
        <pc:chgData name="王薇淳-數位科技處-永豐金控" userId="1ebd22dd-7e4b-474d-a952-fa4566d45088" providerId="ADAL" clId="{A26EBF52-BBAA-41E3-9421-B879CFC1E850}" dt="2025-12-17T07:49:36.853" v="1221" actId="47"/>
        <pc:sldMkLst>
          <pc:docMk/>
          <pc:sldMk cId="1205055712" sldId="2147481053"/>
        </pc:sldMkLst>
        <pc:spChg chg="del">
          <ac:chgData name="王薇淳-數位科技處-永豐金控" userId="1ebd22dd-7e4b-474d-a952-fa4566d45088" providerId="ADAL" clId="{A26EBF52-BBAA-41E3-9421-B879CFC1E850}" dt="2025-12-17T07:32:03.478" v="1082" actId="478"/>
          <ac:spMkLst>
            <pc:docMk/>
            <pc:sldMk cId="1205055712" sldId="2147481053"/>
            <ac:spMk id="8" creationId="{1D583E1B-9C27-873F-6DB4-537D1F6EAF99}"/>
          </ac:spMkLst>
        </pc:spChg>
        <pc:spChg chg="del">
          <ac:chgData name="王薇淳-數位科技處-永豐金控" userId="1ebd22dd-7e4b-474d-a952-fa4566d45088" providerId="ADAL" clId="{A26EBF52-BBAA-41E3-9421-B879CFC1E850}" dt="2025-12-17T07:33:22.006" v="1139" actId="478"/>
          <ac:spMkLst>
            <pc:docMk/>
            <pc:sldMk cId="1205055712" sldId="2147481053"/>
            <ac:spMk id="14" creationId="{662370C9-B01B-79C5-AF6F-8E78E082E28F}"/>
          </ac:spMkLst>
        </pc:spChg>
        <pc:spChg chg="del">
          <ac:chgData name="王薇淳-數位科技處-永豐金控" userId="1ebd22dd-7e4b-474d-a952-fa4566d45088" providerId="ADAL" clId="{A26EBF52-BBAA-41E3-9421-B879CFC1E850}" dt="2025-12-17T07:33:19.209" v="1138" actId="478"/>
          <ac:spMkLst>
            <pc:docMk/>
            <pc:sldMk cId="1205055712" sldId="2147481053"/>
            <ac:spMk id="15" creationId="{8C61A80C-5690-9C26-88B4-9AA468C98A61}"/>
          </ac:spMkLst>
        </pc:spChg>
        <pc:spChg chg="del">
          <ac:chgData name="王薇淳-數位科技處-永豐金控" userId="1ebd22dd-7e4b-474d-a952-fa4566d45088" providerId="ADAL" clId="{A26EBF52-BBAA-41E3-9421-B879CFC1E850}" dt="2025-12-17T07:33:19.209" v="1138" actId="478"/>
          <ac:spMkLst>
            <pc:docMk/>
            <pc:sldMk cId="1205055712" sldId="2147481053"/>
            <ac:spMk id="16" creationId="{1E962D2E-F711-4F7D-51DD-36D544F5C380}"/>
          </ac:spMkLst>
        </pc:spChg>
        <pc:spChg chg="del">
          <ac:chgData name="王薇淳-數位科技處-永豐金控" userId="1ebd22dd-7e4b-474d-a952-fa4566d45088" providerId="ADAL" clId="{A26EBF52-BBAA-41E3-9421-B879CFC1E850}" dt="2025-12-17T07:32:02.661" v="1081" actId="478"/>
          <ac:spMkLst>
            <pc:docMk/>
            <pc:sldMk cId="1205055712" sldId="2147481053"/>
            <ac:spMk id="17" creationId="{7A39D102-5AE7-0D13-839E-BD1DD4F16388}"/>
          </ac:spMkLst>
        </pc:spChg>
        <pc:spChg chg="mod">
          <ac:chgData name="王薇淳-數位科技處-永豐金控" userId="1ebd22dd-7e4b-474d-a952-fa4566d45088" providerId="ADAL" clId="{A26EBF52-BBAA-41E3-9421-B879CFC1E850}" dt="2025-12-17T07:36:50.023" v="1218" actId="1036"/>
          <ac:spMkLst>
            <pc:docMk/>
            <pc:sldMk cId="1205055712" sldId="2147481053"/>
            <ac:spMk id="19" creationId="{0489144D-9DE6-B282-B37E-B5B0A32AF939}"/>
          </ac:spMkLst>
        </pc:spChg>
        <pc:spChg chg="mod">
          <ac:chgData name="王薇淳-數位科技處-永豐金控" userId="1ebd22dd-7e4b-474d-a952-fa4566d45088" providerId="ADAL" clId="{A26EBF52-BBAA-41E3-9421-B879CFC1E850}" dt="2025-12-17T07:36:50.023" v="1218" actId="1036"/>
          <ac:spMkLst>
            <pc:docMk/>
            <pc:sldMk cId="1205055712" sldId="2147481053"/>
            <ac:spMk id="20" creationId="{3E06181E-A467-39B5-6F53-1F185F933B89}"/>
          </ac:spMkLst>
        </pc:spChg>
        <pc:spChg chg="del">
          <ac:chgData name="王薇淳-數位科技處-永豐金控" userId="1ebd22dd-7e4b-474d-a952-fa4566d45088" providerId="ADAL" clId="{A26EBF52-BBAA-41E3-9421-B879CFC1E850}" dt="2025-12-17T07:33:22.006" v="1139" actId="478"/>
          <ac:spMkLst>
            <pc:docMk/>
            <pc:sldMk cId="1205055712" sldId="2147481053"/>
            <ac:spMk id="21" creationId="{85B42EFB-9F94-D93C-3FA0-86503E914E3D}"/>
          </ac:spMkLst>
        </pc:spChg>
        <pc:spChg chg="mod">
          <ac:chgData name="王薇淳-數位科技處-永豐金控" userId="1ebd22dd-7e4b-474d-a952-fa4566d45088" providerId="ADAL" clId="{A26EBF52-BBAA-41E3-9421-B879CFC1E850}" dt="2025-12-17T07:36:50.023" v="1218" actId="1036"/>
          <ac:spMkLst>
            <pc:docMk/>
            <pc:sldMk cId="1205055712" sldId="2147481053"/>
            <ac:spMk id="22" creationId="{88CABB2C-8BAF-41AF-3450-19E43D974795}"/>
          </ac:spMkLst>
        </pc:spChg>
        <pc:spChg chg="del">
          <ac:chgData name="王薇淳-數位科技處-永豐金控" userId="1ebd22dd-7e4b-474d-a952-fa4566d45088" providerId="ADAL" clId="{A26EBF52-BBAA-41E3-9421-B879CFC1E850}" dt="2025-12-17T07:33:19.209" v="1138" actId="478"/>
          <ac:spMkLst>
            <pc:docMk/>
            <pc:sldMk cId="1205055712" sldId="2147481053"/>
            <ac:spMk id="23" creationId="{A1EAF523-D5EF-79C2-62C6-DDAF9DA06B21}"/>
          </ac:spMkLst>
        </pc:spChg>
        <pc:spChg chg="del">
          <ac:chgData name="王薇淳-數位科技處-永豐金控" userId="1ebd22dd-7e4b-474d-a952-fa4566d45088" providerId="ADAL" clId="{A26EBF52-BBAA-41E3-9421-B879CFC1E850}" dt="2025-12-17T07:33:19.209" v="1138" actId="478"/>
          <ac:spMkLst>
            <pc:docMk/>
            <pc:sldMk cId="1205055712" sldId="2147481053"/>
            <ac:spMk id="24" creationId="{ADCCD8C5-6ED6-475B-9A64-B8BA8832F481}"/>
          </ac:spMkLst>
        </pc:spChg>
        <pc:spChg chg="del">
          <ac:chgData name="王薇淳-數位科技處-永豐金控" userId="1ebd22dd-7e4b-474d-a952-fa4566d45088" providerId="ADAL" clId="{A26EBF52-BBAA-41E3-9421-B879CFC1E850}" dt="2025-12-17T07:34:10.863" v="1145" actId="478"/>
          <ac:spMkLst>
            <pc:docMk/>
            <pc:sldMk cId="1205055712" sldId="2147481053"/>
            <ac:spMk id="37" creationId="{48CEA9CC-C073-FDD7-35DA-6E14A725BDA9}"/>
          </ac:spMkLst>
        </pc:spChg>
        <pc:spChg chg="del">
          <ac:chgData name="王薇淳-數位科技處-永豐金控" userId="1ebd22dd-7e4b-474d-a952-fa4566d45088" providerId="ADAL" clId="{A26EBF52-BBAA-41E3-9421-B879CFC1E850}" dt="2025-12-17T07:27:43.884" v="1021" actId="478"/>
          <ac:spMkLst>
            <pc:docMk/>
            <pc:sldMk cId="1205055712" sldId="2147481053"/>
            <ac:spMk id="56" creationId="{FC45D1BC-FE0C-FAD0-7FB5-62C614C4974F}"/>
          </ac:spMkLst>
        </pc:spChg>
        <pc:spChg chg="del">
          <ac:chgData name="王薇淳-數位科技處-永豐金控" userId="1ebd22dd-7e4b-474d-a952-fa4566d45088" providerId="ADAL" clId="{A26EBF52-BBAA-41E3-9421-B879CFC1E850}" dt="2025-12-17T07:27:43.884" v="1021" actId="478"/>
          <ac:spMkLst>
            <pc:docMk/>
            <pc:sldMk cId="1205055712" sldId="2147481053"/>
            <ac:spMk id="57" creationId="{3D759426-C3C2-99F4-1F69-86016FAC085F}"/>
          </ac:spMkLst>
        </pc:spChg>
        <pc:graphicFrameChg chg="mod modGraphic">
          <ac:chgData name="王薇淳-數位科技處-永豐金控" userId="1ebd22dd-7e4b-474d-a952-fa4566d45088" providerId="ADAL" clId="{A26EBF52-BBAA-41E3-9421-B879CFC1E850}" dt="2025-12-17T07:31:02.883" v="1066" actId="207"/>
          <ac:graphicFrameMkLst>
            <pc:docMk/>
            <pc:sldMk cId="1205055712" sldId="2147481053"/>
            <ac:graphicFrameMk id="4" creationId="{7575F5C7-B7EF-ABB8-61E7-9F0B2E5449E8}"/>
          </ac:graphicFrameMkLst>
        </pc:graphicFrameChg>
        <pc:graphicFrameChg chg="del">
          <ac:chgData name="王薇淳-數位科技處-永豐金控" userId="1ebd22dd-7e4b-474d-a952-fa4566d45088" providerId="ADAL" clId="{A26EBF52-BBAA-41E3-9421-B879CFC1E850}" dt="2025-12-17T07:35:28.579" v="1158" actId="478"/>
          <ac:graphicFrameMkLst>
            <pc:docMk/>
            <pc:sldMk cId="1205055712" sldId="2147481053"/>
            <ac:graphicFrameMk id="7" creationId="{EECF2CB4-2B12-6E42-83FD-FE1999D3FD0C}"/>
          </ac:graphicFrameMkLst>
        </pc:graphicFrameChg>
        <pc:graphicFrameChg chg="add mod modGraphic">
          <ac:chgData name="王薇淳-數位科技處-永豐金控" userId="1ebd22dd-7e4b-474d-a952-fa4566d45088" providerId="ADAL" clId="{A26EBF52-BBAA-41E3-9421-B879CFC1E850}" dt="2025-12-17T07:34:15.333" v="1146" actId="1076"/>
          <ac:graphicFrameMkLst>
            <pc:docMk/>
            <pc:sldMk cId="1205055712" sldId="2147481053"/>
            <ac:graphicFrameMk id="10" creationId="{22024DBB-9756-F87C-8A6A-9170B52738BC}"/>
          </ac:graphicFrameMkLst>
        </pc:graphicFrameChg>
        <pc:graphicFrameChg chg="add mod modGraphic">
          <ac:chgData name="王薇淳-數位科技處-永豐金控" userId="1ebd22dd-7e4b-474d-a952-fa4566d45088" providerId="ADAL" clId="{A26EBF52-BBAA-41E3-9421-B879CFC1E850}" dt="2025-12-17T07:35:52.407" v="1159" actId="1076"/>
          <ac:graphicFrameMkLst>
            <pc:docMk/>
            <pc:sldMk cId="1205055712" sldId="2147481053"/>
            <ac:graphicFrameMk id="13" creationId="{F1B3AE35-5F22-5320-4ADF-F135F38A84B7}"/>
          </ac:graphicFrameMkLst>
        </pc:graphicFrameChg>
        <pc:graphicFrameChg chg="add mod modGraphic">
          <ac:chgData name="王薇淳-數位科技處-永豐金控" userId="1ebd22dd-7e4b-474d-a952-fa4566d45088" providerId="ADAL" clId="{A26EBF52-BBAA-41E3-9421-B879CFC1E850}" dt="2025-12-17T07:35:55.243" v="1160" actId="1076"/>
          <ac:graphicFrameMkLst>
            <pc:docMk/>
            <pc:sldMk cId="1205055712" sldId="2147481053"/>
            <ac:graphicFrameMk id="18" creationId="{334D7CDB-A4F2-4B71-B3E4-F2E749E59DEB}"/>
          </ac:graphicFrameMkLst>
        </pc:graphicFrameChg>
        <pc:cxnChg chg="mod">
          <ac:chgData name="王薇淳-數位科技處-永豐金控" userId="1ebd22dd-7e4b-474d-a952-fa4566d45088" providerId="ADAL" clId="{A26EBF52-BBAA-41E3-9421-B879CFC1E850}" dt="2025-12-17T07:38:11.384" v="1219" actId="1582"/>
          <ac:cxnSpMkLst>
            <pc:docMk/>
            <pc:sldMk cId="1205055712" sldId="2147481053"/>
            <ac:cxnSpMk id="3" creationId="{99A441C7-C315-9FF8-04D5-6359FC0564A7}"/>
          </ac:cxnSpMkLst>
        </pc:cxnChg>
        <pc:cxnChg chg="mod">
          <ac:chgData name="王薇淳-數位科技處-永豐金控" userId="1ebd22dd-7e4b-474d-a952-fa4566d45088" providerId="ADAL" clId="{A26EBF52-BBAA-41E3-9421-B879CFC1E850}" dt="2025-12-17T07:36:40.260" v="1198" actId="1036"/>
          <ac:cxnSpMkLst>
            <pc:docMk/>
            <pc:sldMk cId="1205055712" sldId="2147481053"/>
            <ac:cxnSpMk id="5" creationId="{1EE98610-D86C-3A62-02A1-62DEA769EC18}"/>
          </ac:cxnSpMkLst>
        </pc:cxnChg>
        <pc:cxnChg chg="mod">
          <ac:chgData name="王薇淳-數位科技處-永豐金控" userId="1ebd22dd-7e4b-474d-a952-fa4566d45088" providerId="ADAL" clId="{A26EBF52-BBAA-41E3-9421-B879CFC1E850}" dt="2025-12-17T07:36:40.260" v="1198" actId="1036"/>
          <ac:cxnSpMkLst>
            <pc:docMk/>
            <pc:sldMk cId="1205055712" sldId="2147481053"/>
            <ac:cxnSpMk id="6" creationId="{5CF35909-5EC4-F4FF-4140-CB7F8B1BC2B8}"/>
          </ac:cxnSpMkLst>
        </pc:cxnChg>
        <pc:cxnChg chg="mod">
          <ac:chgData name="王薇淳-數位科技處-永豐金控" userId="1ebd22dd-7e4b-474d-a952-fa4566d45088" providerId="ADAL" clId="{A26EBF52-BBAA-41E3-9421-B879CFC1E850}" dt="2025-12-17T07:38:11.384" v="1219" actId="1582"/>
          <ac:cxnSpMkLst>
            <pc:docMk/>
            <pc:sldMk cId="1205055712" sldId="2147481053"/>
            <ac:cxnSpMk id="9" creationId="{BC72F106-332E-095E-C91D-0AFB8122267B}"/>
          </ac:cxnSpMkLst>
        </pc:cxnChg>
        <pc:cxnChg chg="del">
          <ac:chgData name="王薇淳-數位科技處-永豐金控" userId="1ebd22dd-7e4b-474d-a952-fa4566d45088" providerId="ADAL" clId="{A26EBF52-BBAA-41E3-9421-B879CFC1E850}" dt="2025-12-17T07:33:53.042" v="1141" actId="478"/>
          <ac:cxnSpMkLst>
            <pc:docMk/>
            <pc:sldMk cId="1205055712" sldId="2147481053"/>
            <ac:cxnSpMk id="11" creationId="{FABA5E86-2CD2-B049-61E8-8A940A1E847C}"/>
          </ac:cxnSpMkLst>
        </pc:cxnChg>
        <pc:cxnChg chg="mod">
          <ac:chgData name="王薇淳-數位科技處-永豐金控" userId="1ebd22dd-7e4b-474d-a952-fa4566d45088" providerId="ADAL" clId="{A26EBF52-BBAA-41E3-9421-B879CFC1E850}" dt="2025-12-17T07:38:11.384" v="1219" actId="1582"/>
          <ac:cxnSpMkLst>
            <pc:docMk/>
            <pc:sldMk cId="1205055712" sldId="2147481053"/>
            <ac:cxnSpMk id="12" creationId="{864FACFF-B73B-E706-9274-48C8432C3D97}"/>
          </ac:cxnSpMkLst>
        </pc:cxnChg>
        <pc:cxnChg chg="mod">
          <ac:chgData name="王薇淳-數位科技處-永豐金控" userId="1ebd22dd-7e4b-474d-a952-fa4566d45088" providerId="ADAL" clId="{A26EBF52-BBAA-41E3-9421-B879CFC1E850}" dt="2025-12-17T07:35:10.391" v="1156" actId="14100"/>
          <ac:cxnSpMkLst>
            <pc:docMk/>
            <pc:sldMk cId="1205055712" sldId="2147481053"/>
            <ac:cxnSpMk id="25" creationId="{409AC00D-07E4-DBF9-72D0-1F88EF04F1A7}"/>
          </ac:cxnSpMkLst>
        </pc:cxnChg>
        <pc:cxnChg chg="add del">
          <ac:chgData name="王薇淳-數位科技處-永豐金控" userId="1ebd22dd-7e4b-474d-a952-fa4566d45088" providerId="ADAL" clId="{A26EBF52-BBAA-41E3-9421-B879CFC1E850}" dt="2025-12-17T07:34:05.602" v="1143" actId="11529"/>
          <ac:cxnSpMkLst>
            <pc:docMk/>
            <pc:sldMk cId="1205055712" sldId="2147481053"/>
            <ac:cxnSpMk id="29" creationId="{D900DA44-AD65-7FA9-7FA6-C4D11C1C19F4}"/>
          </ac:cxnSpMkLst>
        </pc:cxnChg>
        <pc:cxnChg chg="add mod">
          <ac:chgData name="王薇淳-數位科技處-永豐金控" userId="1ebd22dd-7e4b-474d-a952-fa4566d45088" providerId="ADAL" clId="{A26EBF52-BBAA-41E3-9421-B879CFC1E850}" dt="2025-12-17T07:38:11.384" v="1219" actId="1582"/>
          <ac:cxnSpMkLst>
            <pc:docMk/>
            <pc:sldMk cId="1205055712" sldId="2147481053"/>
            <ac:cxnSpMk id="30" creationId="{33FDE77F-14D1-576B-20BC-78D43AFDA7BD}"/>
          </ac:cxnSpMkLst>
        </pc:cxnChg>
        <pc:cxnChg chg="mod">
          <ac:chgData name="王薇淳-數位科技處-永豐金控" userId="1ebd22dd-7e4b-474d-a952-fa4566d45088" providerId="ADAL" clId="{A26EBF52-BBAA-41E3-9421-B879CFC1E850}" dt="2025-12-17T07:38:11.384" v="1219" actId="1582"/>
          <ac:cxnSpMkLst>
            <pc:docMk/>
            <pc:sldMk cId="1205055712" sldId="2147481053"/>
            <ac:cxnSpMk id="40" creationId="{5B96146D-0A3A-651C-478D-CB381601FA8F}"/>
          </ac:cxnSpMkLst>
        </pc:cxnChg>
      </pc:sldChg>
      <pc:sldChg chg="addSp delSp modSp add del mod">
        <pc:chgData name="王薇淳-數位科技處-永豐金控" userId="1ebd22dd-7e4b-474d-a952-fa4566d45088" providerId="ADAL" clId="{A26EBF52-BBAA-41E3-9421-B879CFC1E850}" dt="2025-12-17T02:20:28.644" v="925" actId="47"/>
        <pc:sldMkLst>
          <pc:docMk/>
          <pc:sldMk cId="1338024405" sldId="2147481053"/>
        </pc:sldMkLst>
        <pc:spChg chg="add del mod">
          <ac:chgData name="王薇淳-數位科技處-永豐金控" userId="1ebd22dd-7e4b-474d-a952-fa4566d45088" providerId="ADAL" clId="{A26EBF52-BBAA-41E3-9421-B879CFC1E850}" dt="2025-12-16T10:38:20.180" v="765" actId="478"/>
          <ac:spMkLst>
            <pc:docMk/>
            <pc:sldMk cId="1338024405" sldId="2147481053"/>
            <ac:spMk id="3" creationId="{F786E2D0-9516-49D1-9193-2D49B0C4AC83}"/>
          </ac:spMkLst>
        </pc:spChg>
        <pc:spChg chg="add del mod">
          <ac:chgData name="王薇淳-數位科技處-永豐金控" userId="1ebd22dd-7e4b-474d-a952-fa4566d45088" providerId="ADAL" clId="{A26EBF52-BBAA-41E3-9421-B879CFC1E850}" dt="2025-12-16T10:52:57.611" v="924" actId="1076"/>
          <ac:spMkLst>
            <pc:docMk/>
            <pc:sldMk cId="1338024405" sldId="2147481053"/>
            <ac:spMk id="11" creationId="{C27C2C78-014B-450F-B67D-4288BBCB4581}"/>
          </ac:spMkLst>
        </pc:spChg>
        <pc:spChg chg="add del mod">
          <ac:chgData name="王薇淳-數位科技處-永豐金控" userId="1ebd22dd-7e4b-474d-a952-fa4566d45088" providerId="ADAL" clId="{A26EBF52-BBAA-41E3-9421-B879CFC1E850}" dt="2025-12-16T10:50:40.558" v="892" actId="1076"/>
          <ac:spMkLst>
            <pc:docMk/>
            <pc:sldMk cId="1338024405" sldId="2147481053"/>
            <ac:spMk id="12" creationId="{1BFAF3D7-4682-4A9E-A674-96ACB03C0270}"/>
          </ac:spMkLst>
        </pc:spChg>
        <pc:spChg chg="mod">
          <ac:chgData name="王薇淳-數位科技處-永豐金控" userId="1ebd22dd-7e4b-474d-a952-fa4566d45088" providerId="ADAL" clId="{A26EBF52-BBAA-41E3-9421-B879CFC1E850}" dt="2025-12-16T10:51:04.444" v="895" actId="2085"/>
          <ac:spMkLst>
            <pc:docMk/>
            <pc:sldMk cId="1338024405" sldId="2147481053"/>
            <ac:spMk id="15" creationId="{CB78B789-F62B-8E24-FA81-DD0817C277E4}"/>
          </ac:spMkLst>
        </pc:spChg>
        <pc:spChg chg="mod">
          <ac:chgData name="王薇淳-數位科技處-永豐金控" userId="1ebd22dd-7e4b-474d-a952-fa4566d45088" providerId="ADAL" clId="{A26EBF52-BBAA-41E3-9421-B879CFC1E850}" dt="2025-12-16T10:51:04.444" v="895" actId="2085"/>
          <ac:spMkLst>
            <pc:docMk/>
            <pc:sldMk cId="1338024405" sldId="2147481053"/>
            <ac:spMk id="16" creationId="{D20AD328-E186-E2BA-23FC-7EC65D00CF3B}"/>
          </ac:spMkLst>
        </pc:spChg>
        <pc:spChg chg="mod">
          <ac:chgData name="王薇淳-數位科技處-永豐金控" userId="1ebd22dd-7e4b-474d-a952-fa4566d45088" providerId="ADAL" clId="{A26EBF52-BBAA-41E3-9421-B879CFC1E850}" dt="2025-12-16T10:51:04.444" v="895" actId="2085"/>
          <ac:spMkLst>
            <pc:docMk/>
            <pc:sldMk cId="1338024405" sldId="2147481053"/>
            <ac:spMk id="17" creationId="{A9C7DD0F-D6C4-4914-562D-0E814A912411}"/>
          </ac:spMkLst>
        </pc:spChg>
        <pc:spChg chg="add del mod">
          <ac:chgData name="王薇淳-數位科技處-永豐金控" userId="1ebd22dd-7e4b-474d-a952-fa4566d45088" providerId="ADAL" clId="{A26EBF52-BBAA-41E3-9421-B879CFC1E850}" dt="2025-12-16T10:51:04.444" v="895" actId="2085"/>
          <ac:spMkLst>
            <pc:docMk/>
            <pc:sldMk cId="1338024405" sldId="2147481053"/>
            <ac:spMk id="21" creationId="{5BE1CF1E-B42C-4C3E-B78B-39155D524A28}"/>
          </ac:spMkLst>
        </pc:spChg>
        <pc:spChg chg="mod">
          <ac:chgData name="王薇淳-數位科技處-永豐金控" userId="1ebd22dd-7e4b-474d-a952-fa4566d45088" providerId="ADAL" clId="{A26EBF52-BBAA-41E3-9421-B879CFC1E850}" dt="2025-12-16T10:51:04.444" v="895" actId="2085"/>
          <ac:spMkLst>
            <pc:docMk/>
            <pc:sldMk cId="1338024405" sldId="2147481053"/>
            <ac:spMk id="22" creationId="{D2000A49-7C8C-40B3-AFC4-DF3CFF1A31E4}"/>
          </ac:spMkLst>
        </pc:spChg>
        <pc:spChg chg="mod">
          <ac:chgData name="王薇淳-數位科技處-永豐金控" userId="1ebd22dd-7e4b-474d-a952-fa4566d45088" providerId="ADAL" clId="{A26EBF52-BBAA-41E3-9421-B879CFC1E850}" dt="2025-12-16T10:51:04.444" v="895" actId="2085"/>
          <ac:spMkLst>
            <pc:docMk/>
            <pc:sldMk cId="1338024405" sldId="2147481053"/>
            <ac:spMk id="23" creationId="{C876367E-8438-4423-92E5-D2DC31B1EDF1}"/>
          </ac:spMkLst>
        </pc:spChg>
        <pc:graphicFrameChg chg="add del mod modGraphic">
          <ac:chgData name="王薇淳-數位科技處-永豐金控" userId="1ebd22dd-7e4b-474d-a952-fa4566d45088" providerId="ADAL" clId="{A26EBF52-BBAA-41E3-9421-B879CFC1E850}" dt="2025-12-16T10:39:08.653" v="774" actId="478"/>
          <ac:graphicFrameMkLst>
            <pc:docMk/>
            <pc:sldMk cId="1338024405" sldId="2147481053"/>
            <ac:graphicFrameMk id="6" creationId="{3C7A86B2-8463-A794-C4F9-7060C0C1B204}"/>
          </ac:graphicFrameMkLst>
        </pc:graphicFrameChg>
        <pc:graphicFrameChg chg="add del mod modGraphic">
          <ac:chgData name="王薇淳-數位科技處-永豐金控" userId="1ebd22dd-7e4b-474d-a952-fa4566d45088" providerId="ADAL" clId="{A26EBF52-BBAA-41E3-9421-B879CFC1E850}" dt="2025-12-16T10:49:57.596" v="886" actId="478"/>
          <ac:graphicFrameMkLst>
            <pc:docMk/>
            <pc:sldMk cId="1338024405" sldId="2147481053"/>
            <ac:graphicFrameMk id="7" creationId="{B1AAF7F0-0D6C-6EE9-F304-7D0FB64F4876}"/>
          </ac:graphicFrameMkLst>
        </pc:graphicFrameChg>
        <pc:graphicFrameChg chg="mod modGraphic">
          <ac:chgData name="王薇淳-數位科技處-永豐金控" userId="1ebd22dd-7e4b-474d-a952-fa4566d45088" providerId="ADAL" clId="{A26EBF52-BBAA-41E3-9421-B879CFC1E850}" dt="2025-12-16T10:38:36.965" v="767"/>
          <ac:graphicFrameMkLst>
            <pc:docMk/>
            <pc:sldMk cId="1338024405" sldId="2147481053"/>
            <ac:graphicFrameMk id="8" creationId="{2035440D-8DB9-4E3D-8333-4CD07A2DDCA3}"/>
          </ac:graphicFrameMkLst>
        </pc:graphicFrameChg>
        <pc:graphicFrameChg chg="add del mod modGraphic">
          <ac:chgData name="王薇淳-數位科技處-永豐金控" userId="1ebd22dd-7e4b-474d-a952-fa4566d45088" providerId="ADAL" clId="{A26EBF52-BBAA-41E3-9421-B879CFC1E850}" dt="2025-12-16T10:49:46.732" v="880"/>
          <ac:graphicFrameMkLst>
            <pc:docMk/>
            <pc:sldMk cId="1338024405" sldId="2147481053"/>
            <ac:graphicFrameMk id="9" creationId="{B75A91D5-B9D1-403B-6C6C-6AEBF998FE12}"/>
          </ac:graphicFrameMkLst>
        </pc:graphicFrameChg>
      </pc:sldChg>
      <pc:sldChg chg="modSp add mod">
        <pc:chgData name="王薇淳-數位科技處-永豐金控" userId="1ebd22dd-7e4b-474d-a952-fa4566d45088" providerId="ADAL" clId="{A26EBF52-BBAA-41E3-9421-B879CFC1E850}" dt="2025-12-17T07:50:28.197" v="1226" actId="1076"/>
        <pc:sldMkLst>
          <pc:docMk/>
          <pc:sldMk cId="1684829563" sldId="2147481054"/>
        </pc:sldMkLst>
        <pc:spChg chg="mod">
          <ac:chgData name="王薇淳-數位科技處-永豐金控" userId="1ebd22dd-7e4b-474d-a952-fa4566d45088" providerId="ADAL" clId="{A26EBF52-BBAA-41E3-9421-B879CFC1E850}" dt="2025-12-17T07:49:50.697" v="1223" actId="1076"/>
          <ac:spMkLst>
            <pc:docMk/>
            <pc:sldMk cId="1684829563" sldId="2147481054"/>
            <ac:spMk id="19" creationId="{0489144D-9DE6-B282-B37E-B5B0A32AF939}"/>
          </ac:spMkLst>
        </pc:spChg>
        <pc:spChg chg="mod">
          <ac:chgData name="王薇淳-數位科技處-永豐金控" userId="1ebd22dd-7e4b-474d-a952-fa4566d45088" providerId="ADAL" clId="{A26EBF52-BBAA-41E3-9421-B879CFC1E850}" dt="2025-12-17T07:49:50.697" v="1223" actId="1076"/>
          <ac:spMkLst>
            <pc:docMk/>
            <pc:sldMk cId="1684829563" sldId="2147481054"/>
            <ac:spMk id="20" creationId="{3E06181E-A467-39B5-6F53-1F185F933B89}"/>
          </ac:spMkLst>
        </pc:spChg>
        <pc:spChg chg="mod">
          <ac:chgData name="王薇淳-數位科技處-永豐金控" userId="1ebd22dd-7e4b-474d-a952-fa4566d45088" providerId="ADAL" clId="{A26EBF52-BBAA-41E3-9421-B879CFC1E850}" dt="2025-12-17T07:49:50.697" v="1223" actId="1076"/>
          <ac:spMkLst>
            <pc:docMk/>
            <pc:sldMk cId="1684829563" sldId="2147481054"/>
            <ac:spMk id="22" creationId="{88CABB2C-8BAF-41AF-3450-19E43D974795}"/>
          </ac:spMkLst>
        </pc:spChg>
        <pc:graphicFrameChg chg="mod">
          <ac:chgData name="王薇淳-數位科技處-永豐金控" userId="1ebd22dd-7e4b-474d-a952-fa4566d45088" providerId="ADAL" clId="{A26EBF52-BBAA-41E3-9421-B879CFC1E850}" dt="2025-12-17T07:50:28.197" v="1226" actId="1076"/>
          <ac:graphicFrameMkLst>
            <pc:docMk/>
            <pc:sldMk cId="1684829563" sldId="2147481054"/>
            <ac:graphicFrameMk id="10" creationId="{22024DBB-9756-F87C-8A6A-9170B52738BC}"/>
          </ac:graphicFrameMkLst>
        </pc:graphicFrameChg>
        <pc:graphicFrameChg chg="mod">
          <ac:chgData name="王薇淳-數位科技處-永豐金控" userId="1ebd22dd-7e4b-474d-a952-fa4566d45088" providerId="ADAL" clId="{A26EBF52-BBAA-41E3-9421-B879CFC1E850}" dt="2025-12-17T07:50:11.777" v="1224" actId="1076"/>
          <ac:graphicFrameMkLst>
            <pc:docMk/>
            <pc:sldMk cId="1684829563" sldId="2147481054"/>
            <ac:graphicFrameMk id="18" creationId="{334D7CDB-A4F2-4B71-B3E4-F2E749E59DEB}"/>
          </ac:graphicFrameMkLst>
        </pc:graphicFrameChg>
      </pc:sldChg>
      <pc:sldChg chg="addSp delSp modSp add mod">
        <pc:chgData name="王薇淳-數位科技處-永豐金控" userId="1ebd22dd-7e4b-474d-a952-fa4566d45088" providerId="ADAL" clId="{A26EBF52-BBAA-41E3-9421-B879CFC1E850}" dt="2025-12-17T08:10:00.031" v="1481" actId="1076"/>
        <pc:sldMkLst>
          <pc:docMk/>
          <pc:sldMk cId="2594207634" sldId="2147481055"/>
        </pc:sldMkLst>
        <pc:graphicFrameChg chg="mod modGraphic">
          <ac:chgData name="王薇淳-數位科技處-永豐金控" userId="1ebd22dd-7e4b-474d-a952-fa4566d45088" providerId="ADAL" clId="{A26EBF52-BBAA-41E3-9421-B879CFC1E850}" dt="2025-12-17T08:10:00.031" v="1481" actId="1076"/>
          <ac:graphicFrameMkLst>
            <pc:docMk/>
            <pc:sldMk cId="2594207634" sldId="2147481055"/>
            <ac:graphicFrameMk id="4" creationId="{7575F5C7-B7EF-ABB8-61E7-9F0B2E5449E8}"/>
          </ac:graphicFrameMkLst>
        </pc:graphicFrameChg>
        <pc:graphicFrameChg chg="mod modGraphic">
          <ac:chgData name="王薇淳-數位科技處-永豐金控" userId="1ebd22dd-7e4b-474d-a952-fa4566d45088" providerId="ADAL" clId="{A26EBF52-BBAA-41E3-9421-B879CFC1E850}" dt="2025-12-17T07:58:17.024" v="1271" actId="1076"/>
          <ac:graphicFrameMkLst>
            <pc:docMk/>
            <pc:sldMk cId="2594207634" sldId="2147481055"/>
            <ac:graphicFrameMk id="10" creationId="{22024DBB-9756-F87C-8A6A-9170B52738BC}"/>
          </ac:graphicFrameMkLst>
        </pc:graphicFrameChg>
        <pc:graphicFrameChg chg="mod">
          <ac:chgData name="王薇淳-數位科技處-永豐金控" userId="1ebd22dd-7e4b-474d-a952-fa4566d45088" providerId="ADAL" clId="{A26EBF52-BBAA-41E3-9421-B879CFC1E850}" dt="2025-12-17T07:52:46.737" v="1236" actId="1076"/>
          <ac:graphicFrameMkLst>
            <pc:docMk/>
            <pc:sldMk cId="2594207634" sldId="2147481055"/>
            <ac:graphicFrameMk id="13" creationId="{F1B3AE35-5F22-5320-4ADF-F135F38A84B7}"/>
          </ac:graphicFrameMkLst>
        </pc:graphicFrameChg>
        <pc:graphicFrameChg chg="add del mod modGraphic">
          <ac:chgData name="王薇淳-數位科技處-永豐金控" userId="1ebd22dd-7e4b-474d-a952-fa4566d45088" providerId="ADAL" clId="{A26EBF52-BBAA-41E3-9421-B879CFC1E850}" dt="2025-12-17T08:02:05.502" v="1345" actId="478"/>
          <ac:graphicFrameMkLst>
            <pc:docMk/>
            <pc:sldMk cId="2594207634" sldId="2147481055"/>
            <ac:graphicFrameMk id="14" creationId="{3755E316-A3D0-CF03-7138-57CAC56E01C5}"/>
          </ac:graphicFrameMkLst>
        </pc:graphicFrameChg>
        <pc:graphicFrameChg chg="mod">
          <ac:chgData name="王薇淳-數位科技處-永豐金控" userId="1ebd22dd-7e4b-474d-a952-fa4566d45088" providerId="ADAL" clId="{A26EBF52-BBAA-41E3-9421-B879CFC1E850}" dt="2025-12-17T07:53:21.409" v="1241" actId="1076"/>
          <ac:graphicFrameMkLst>
            <pc:docMk/>
            <pc:sldMk cId="2594207634" sldId="2147481055"/>
            <ac:graphicFrameMk id="18" creationId="{334D7CDB-A4F2-4B71-B3E4-F2E749E59DEB}"/>
          </ac:graphicFrameMkLst>
        </pc:graphicFrameChg>
        <pc:cxnChg chg="mod">
          <ac:chgData name="王薇淳-數位科技處-永豐金控" userId="1ebd22dd-7e4b-474d-a952-fa4566d45088" providerId="ADAL" clId="{A26EBF52-BBAA-41E3-9421-B879CFC1E850}" dt="2025-12-17T07:55:52.841" v="1245" actId="14100"/>
          <ac:cxnSpMkLst>
            <pc:docMk/>
            <pc:sldMk cId="2594207634" sldId="2147481055"/>
            <ac:cxnSpMk id="3" creationId="{99A441C7-C315-9FF8-04D5-6359FC0564A7}"/>
          </ac:cxnSpMkLst>
        </pc:cxnChg>
        <pc:cxnChg chg="mod">
          <ac:chgData name="王薇淳-數位科技處-永豐金控" userId="1ebd22dd-7e4b-474d-a952-fa4566d45088" providerId="ADAL" clId="{A26EBF52-BBAA-41E3-9421-B879CFC1E850}" dt="2025-12-17T07:50:51.740" v="1229" actId="1582"/>
          <ac:cxnSpMkLst>
            <pc:docMk/>
            <pc:sldMk cId="2594207634" sldId="2147481055"/>
            <ac:cxnSpMk id="5" creationId="{1EE98610-D86C-3A62-02A1-62DEA769EC18}"/>
          </ac:cxnSpMkLst>
        </pc:cxnChg>
        <pc:cxnChg chg="mod">
          <ac:chgData name="王薇淳-數位科技處-永豐金控" userId="1ebd22dd-7e4b-474d-a952-fa4566d45088" providerId="ADAL" clId="{A26EBF52-BBAA-41E3-9421-B879CFC1E850}" dt="2025-12-17T07:50:51.740" v="1229" actId="1582"/>
          <ac:cxnSpMkLst>
            <pc:docMk/>
            <pc:sldMk cId="2594207634" sldId="2147481055"/>
            <ac:cxnSpMk id="6" creationId="{5CF35909-5EC4-F4FF-4140-CB7F8B1BC2B8}"/>
          </ac:cxnSpMkLst>
        </pc:cxnChg>
        <pc:cxnChg chg="mod">
          <ac:chgData name="王薇淳-數位科技處-永豐金控" userId="1ebd22dd-7e4b-474d-a952-fa4566d45088" providerId="ADAL" clId="{A26EBF52-BBAA-41E3-9421-B879CFC1E850}" dt="2025-12-17T07:55:31.432" v="1244" actId="1076"/>
          <ac:cxnSpMkLst>
            <pc:docMk/>
            <pc:sldMk cId="2594207634" sldId="2147481055"/>
            <ac:cxnSpMk id="12" creationId="{864FACFF-B73B-E706-9274-48C8432C3D97}"/>
          </ac:cxnSpMkLst>
        </pc:cxnChg>
        <pc:cxnChg chg="mod">
          <ac:chgData name="王薇淳-數位科技處-永豐金控" userId="1ebd22dd-7e4b-474d-a952-fa4566d45088" providerId="ADAL" clId="{A26EBF52-BBAA-41E3-9421-B879CFC1E850}" dt="2025-12-17T07:53:01.484" v="1240" actId="1582"/>
          <ac:cxnSpMkLst>
            <pc:docMk/>
            <pc:sldMk cId="2594207634" sldId="2147481055"/>
            <ac:cxnSpMk id="25" creationId="{409AC00D-07E4-DBF9-72D0-1F88EF04F1A7}"/>
          </ac:cxnSpMkLst>
        </pc:cxnChg>
        <pc:cxnChg chg="del">
          <ac:chgData name="王薇淳-數位科技處-永豐金控" userId="1ebd22dd-7e4b-474d-a952-fa4566d45088" providerId="ADAL" clId="{A26EBF52-BBAA-41E3-9421-B879CFC1E850}" dt="2025-12-17T07:51:58.035" v="1235" actId="478"/>
          <ac:cxnSpMkLst>
            <pc:docMk/>
            <pc:sldMk cId="2594207634" sldId="2147481055"/>
            <ac:cxnSpMk id="30" creationId="{33FDE77F-14D1-576B-20BC-78D43AFDA7BD}"/>
          </ac:cxnSpMkLst>
        </pc:cxnChg>
      </pc:sldChg>
      <pc:sldChg chg="add">
        <pc:chgData name="王薇淳-數位科技處-永豐金控" userId="1ebd22dd-7e4b-474d-a952-fa4566d45088" providerId="ADAL" clId="{A26EBF52-BBAA-41E3-9421-B879CFC1E850}" dt="2025-12-17T07:51:19.043" v="1230"/>
        <pc:sldMkLst>
          <pc:docMk/>
          <pc:sldMk cId="3843352070" sldId="2147481056"/>
        </pc:sldMkLst>
      </pc:sldChg>
      <pc:sldChg chg="add del">
        <pc:chgData name="王薇淳-數位科技處-永豐金控" userId="1ebd22dd-7e4b-474d-a952-fa4566d45088" providerId="ADAL" clId="{A26EBF52-BBAA-41E3-9421-B879CFC1E850}" dt="2025-12-17T08:01:59.825" v="1341"/>
        <pc:sldMkLst>
          <pc:docMk/>
          <pc:sldMk cId="1719351690" sldId="2147481057"/>
        </pc:sldMkLst>
      </pc:sldChg>
      <pc:sldChg chg="addSp delSp modSp add mod">
        <pc:chgData name="王薇淳-數位科技處-永豐金控" userId="1ebd22dd-7e4b-474d-a952-fa4566d45088" providerId="ADAL" clId="{A26EBF52-BBAA-41E3-9421-B879CFC1E850}" dt="2025-12-17T08:09:31.486" v="1480" actId="478"/>
        <pc:sldMkLst>
          <pc:docMk/>
          <pc:sldMk cId="2103891509" sldId="2147481057"/>
        </pc:sldMkLst>
        <pc:graphicFrameChg chg="del">
          <ac:chgData name="王薇淳-數位科技處-永豐金控" userId="1ebd22dd-7e4b-474d-a952-fa4566d45088" providerId="ADAL" clId="{A26EBF52-BBAA-41E3-9421-B879CFC1E850}" dt="2025-12-17T08:04:45.611" v="1388" actId="478"/>
          <ac:graphicFrameMkLst>
            <pc:docMk/>
            <pc:sldMk cId="2103891509" sldId="2147481057"/>
            <ac:graphicFrameMk id="4" creationId="{7575F5C7-B7EF-ABB8-61E7-9F0B2E5449E8}"/>
          </ac:graphicFrameMkLst>
        </pc:graphicFrameChg>
        <pc:graphicFrameChg chg="add mod modGraphic">
          <ac:chgData name="王薇淳-數位科技處-永豐金控" userId="1ebd22dd-7e4b-474d-a952-fa4566d45088" providerId="ADAL" clId="{A26EBF52-BBAA-41E3-9421-B879CFC1E850}" dt="2025-12-17T08:07:54.745" v="1421" actId="20577"/>
          <ac:graphicFrameMkLst>
            <pc:docMk/>
            <pc:sldMk cId="2103891509" sldId="2147481057"/>
            <ac:graphicFrameMk id="7" creationId="{E8763C5F-D6B7-C61E-9558-BE84B053D5C2}"/>
          </ac:graphicFrameMkLst>
        </pc:graphicFrameChg>
        <pc:graphicFrameChg chg="add mod modGraphic">
          <ac:chgData name="王薇淳-數位科技處-永豐金控" userId="1ebd22dd-7e4b-474d-a952-fa4566d45088" providerId="ADAL" clId="{A26EBF52-BBAA-41E3-9421-B879CFC1E850}" dt="2025-12-17T08:09:16.022" v="1478" actId="1076"/>
          <ac:graphicFrameMkLst>
            <pc:docMk/>
            <pc:sldMk cId="2103891509" sldId="2147481057"/>
            <ac:graphicFrameMk id="8" creationId="{89514946-150F-2949-A06C-0656F58E2F87}"/>
          </ac:graphicFrameMkLst>
        </pc:graphicFrameChg>
        <pc:graphicFrameChg chg="del modGraphic">
          <ac:chgData name="王薇淳-數位科技處-永豐金控" userId="1ebd22dd-7e4b-474d-a952-fa4566d45088" providerId="ADAL" clId="{A26EBF52-BBAA-41E3-9421-B879CFC1E850}" dt="2025-12-17T08:03:47.945" v="1378" actId="478"/>
          <ac:graphicFrameMkLst>
            <pc:docMk/>
            <pc:sldMk cId="2103891509" sldId="2147481057"/>
            <ac:graphicFrameMk id="10" creationId="{22024DBB-9756-F87C-8A6A-9170B52738BC}"/>
          </ac:graphicFrameMkLst>
        </pc:graphicFrameChg>
        <pc:graphicFrameChg chg="del mod">
          <ac:chgData name="王薇淳-數位科技處-永豐金控" userId="1ebd22dd-7e4b-474d-a952-fa4566d45088" providerId="ADAL" clId="{A26EBF52-BBAA-41E3-9421-B879CFC1E850}" dt="2025-12-17T08:09:12.724" v="1477" actId="478"/>
          <ac:graphicFrameMkLst>
            <pc:docMk/>
            <pc:sldMk cId="2103891509" sldId="2147481057"/>
            <ac:graphicFrameMk id="13" creationId="{F1B3AE35-5F22-5320-4ADF-F135F38A84B7}"/>
          </ac:graphicFrameMkLst>
        </pc:graphicFrameChg>
        <pc:graphicFrameChg chg="mod modGraphic">
          <ac:chgData name="王薇淳-數位科技處-永豐金控" userId="1ebd22dd-7e4b-474d-a952-fa4566d45088" providerId="ADAL" clId="{A26EBF52-BBAA-41E3-9421-B879CFC1E850}" dt="2025-12-17T08:07:03.990" v="1393" actId="207"/>
          <ac:graphicFrameMkLst>
            <pc:docMk/>
            <pc:sldMk cId="2103891509" sldId="2147481057"/>
            <ac:graphicFrameMk id="14" creationId="{3755E316-A3D0-CF03-7138-57CAC56E01C5}"/>
          </ac:graphicFrameMkLst>
        </pc:graphicFrameChg>
        <pc:graphicFrameChg chg="mod">
          <ac:chgData name="王薇淳-數位科技處-永豐金控" userId="1ebd22dd-7e4b-474d-a952-fa4566d45088" providerId="ADAL" clId="{A26EBF52-BBAA-41E3-9421-B879CFC1E850}" dt="2025-12-17T08:09:30.007" v="1479" actId="1076"/>
          <ac:graphicFrameMkLst>
            <pc:docMk/>
            <pc:sldMk cId="2103891509" sldId="2147481057"/>
            <ac:graphicFrameMk id="18" creationId="{334D7CDB-A4F2-4B71-B3E4-F2E749E59DEB}"/>
          </ac:graphicFrameMkLst>
        </pc:graphicFrameChg>
        <pc:cxnChg chg="del">
          <ac:chgData name="王薇淳-數位科技處-永豐金控" userId="1ebd22dd-7e4b-474d-a952-fa4566d45088" providerId="ADAL" clId="{A26EBF52-BBAA-41E3-9421-B879CFC1E850}" dt="2025-12-17T08:04:18.814" v="1385" actId="478"/>
          <ac:cxnSpMkLst>
            <pc:docMk/>
            <pc:sldMk cId="2103891509" sldId="2147481057"/>
            <ac:cxnSpMk id="9" creationId="{BC72F106-332E-095E-C91D-0AFB8122267B}"/>
          </ac:cxnSpMkLst>
        </pc:cxnChg>
        <pc:cxnChg chg="del mod">
          <ac:chgData name="王薇淳-數位科技處-永豐金控" userId="1ebd22dd-7e4b-474d-a952-fa4566d45088" providerId="ADAL" clId="{A26EBF52-BBAA-41E3-9421-B879CFC1E850}" dt="2025-12-17T08:09:31.486" v="1480" actId="478"/>
          <ac:cxnSpMkLst>
            <pc:docMk/>
            <pc:sldMk cId="2103891509" sldId="2147481057"/>
            <ac:cxnSpMk id="25" creationId="{409AC00D-07E4-DBF9-72D0-1F88EF04F1A7}"/>
          </ac:cxnSpMkLst>
        </pc:cxnChg>
      </pc:sldChg>
      <pc:sldChg chg="add del">
        <pc:chgData name="王薇淳-數位科技處-永豐金控" userId="1ebd22dd-7e4b-474d-a952-fa4566d45088" providerId="ADAL" clId="{A26EBF52-BBAA-41E3-9421-B879CFC1E850}" dt="2025-12-17T08:01:56.065" v="1340"/>
        <pc:sldMkLst>
          <pc:docMk/>
          <pc:sldMk cId="742477329" sldId="2147481058"/>
        </pc:sldMkLst>
      </pc:sldChg>
      <pc:sldChg chg="delSp modSp add mod">
        <pc:chgData name="王薇淳-數位科技處-永豐金控" userId="1ebd22dd-7e4b-474d-a952-fa4566d45088" providerId="ADAL" clId="{A26EBF52-BBAA-41E3-9421-B879CFC1E850}" dt="2025-12-17T08:10:57.727" v="1497" actId="1076"/>
        <pc:sldMkLst>
          <pc:docMk/>
          <pc:sldMk cId="2840203845" sldId="2147481058"/>
        </pc:sldMkLst>
        <pc:spChg chg="del">
          <ac:chgData name="王薇淳-數位科技處-永豐金控" userId="1ebd22dd-7e4b-474d-a952-fa4566d45088" providerId="ADAL" clId="{A26EBF52-BBAA-41E3-9421-B879CFC1E850}" dt="2025-12-17T08:10:09.017" v="1483" actId="478"/>
          <ac:spMkLst>
            <pc:docMk/>
            <pc:sldMk cId="2840203845" sldId="2147481058"/>
            <ac:spMk id="2" creationId="{B5365284-14A3-9068-9A74-166DD5068BC7}"/>
          </ac:spMkLst>
        </pc:spChg>
        <pc:spChg chg="mod">
          <ac:chgData name="王薇淳-數位科技處-永豐金控" userId="1ebd22dd-7e4b-474d-a952-fa4566d45088" providerId="ADAL" clId="{A26EBF52-BBAA-41E3-9421-B879CFC1E850}" dt="2025-12-17T08:10:22.987" v="1487" actId="1076"/>
          <ac:spMkLst>
            <pc:docMk/>
            <pc:sldMk cId="2840203845" sldId="2147481058"/>
            <ac:spMk id="19" creationId="{0489144D-9DE6-B282-B37E-B5B0A32AF939}"/>
          </ac:spMkLst>
        </pc:spChg>
        <pc:spChg chg="mod">
          <ac:chgData name="王薇淳-數位科技處-永豐金控" userId="1ebd22dd-7e4b-474d-a952-fa4566d45088" providerId="ADAL" clId="{A26EBF52-BBAA-41E3-9421-B879CFC1E850}" dt="2025-12-17T08:10:22.987" v="1487" actId="1076"/>
          <ac:spMkLst>
            <pc:docMk/>
            <pc:sldMk cId="2840203845" sldId="2147481058"/>
            <ac:spMk id="20" creationId="{3E06181E-A467-39B5-6F53-1F185F933B89}"/>
          </ac:spMkLst>
        </pc:spChg>
        <pc:spChg chg="mod">
          <ac:chgData name="王薇淳-數位科技處-永豐金控" userId="1ebd22dd-7e4b-474d-a952-fa4566d45088" providerId="ADAL" clId="{A26EBF52-BBAA-41E3-9421-B879CFC1E850}" dt="2025-12-17T08:10:22.987" v="1487" actId="1076"/>
          <ac:spMkLst>
            <pc:docMk/>
            <pc:sldMk cId="2840203845" sldId="2147481058"/>
            <ac:spMk id="22" creationId="{88CABB2C-8BAF-41AF-3450-19E43D974795}"/>
          </ac:spMkLst>
        </pc:spChg>
        <pc:spChg chg="del">
          <ac:chgData name="王薇淳-數位科技處-永豐金控" userId="1ebd22dd-7e4b-474d-a952-fa4566d45088" providerId="ADAL" clId="{A26EBF52-BBAA-41E3-9421-B879CFC1E850}" dt="2025-12-17T08:10:11.052" v="1484" actId="478"/>
          <ac:spMkLst>
            <pc:docMk/>
            <pc:sldMk cId="2840203845" sldId="2147481058"/>
            <ac:spMk id="26" creationId="{F3670978-FFD0-EB70-D1AA-195C09E9B236}"/>
          </ac:spMkLst>
        </pc:spChg>
        <pc:spChg chg="del">
          <ac:chgData name="王薇淳-數位科技處-永豐金控" userId="1ebd22dd-7e4b-474d-a952-fa4566d45088" providerId="ADAL" clId="{A26EBF52-BBAA-41E3-9421-B879CFC1E850}" dt="2025-12-17T08:10:13.392" v="1485" actId="478"/>
          <ac:spMkLst>
            <pc:docMk/>
            <pc:sldMk cId="2840203845" sldId="2147481058"/>
            <ac:spMk id="28" creationId="{27E1AE96-E1DE-E5B3-9776-95D802B317F2}"/>
          </ac:spMkLst>
        </pc:spChg>
        <pc:spChg chg="del">
          <ac:chgData name="王薇淳-數位科技處-永豐金控" userId="1ebd22dd-7e4b-474d-a952-fa4566d45088" providerId="ADAL" clId="{A26EBF52-BBAA-41E3-9421-B879CFC1E850}" dt="2025-12-17T08:10:13.392" v="1485" actId="478"/>
          <ac:spMkLst>
            <pc:docMk/>
            <pc:sldMk cId="2840203845" sldId="2147481058"/>
            <ac:spMk id="31" creationId="{1EF72D68-5918-D589-BB6B-2E035A1D4F5F}"/>
          </ac:spMkLst>
        </pc:spChg>
        <pc:spChg chg="del">
          <ac:chgData name="王薇淳-數位科技處-永豐金控" userId="1ebd22dd-7e4b-474d-a952-fa4566d45088" providerId="ADAL" clId="{A26EBF52-BBAA-41E3-9421-B879CFC1E850}" dt="2025-12-17T08:10:11.052" v="1484" actId="478"/>
          <ac:spMkLst>
            <pc:docMk/>
            <pc:sldMk cId="2840203845" sldId="2147481058"/>
            <ac:spMk id="32" creationId="{86D8E794-CE18-6907-C8C8-A337B85E74FA}"/>
          </ac:spMkLst>
        </pc:spChg>
        <pc:spChg chg="del">
          <ac:chgData name="王薇淳-數位科技處-永豐金控" userId="1ebd22dd-7e4b-474d-a952-fa4566d45088" providerId="ADAL" clId="{A26EBF52-BBAA-41E3-9421-B879CFC1E850}" dt="2025-12-17T08:10:11.052" v="1484" actId="478"/>
          <ac:spMkLst>
            <pc:docMk/>
            <pc:sldMk cId="2840203845" sldId="2147481058"/>
            <ac:spMk id="41" creationId="{9B8CC7EC-2306-8C53-61C1-E90FF10F25E3}"/>
          </ac:spMkLst>
        </pc:spChg>
        <pc:spChg chg="del">
          <ac:chgData name="王薇淳-數位科技處-永豐金控" userId="1ebd22dd-7e4b-474d-a952-fa4566d45088" providerId="ADAL" clId="{A26EBF52-BBAA-41E3-9421-B879CFC1E850}" dt="2025-12-17T08:10:13.392" v="1485" actId="478"/>
          <ac:spMkLst>
            <pc:docMk/>
            <pc:sldMk cId="2840203845" sldId="2147481058"/>
            <ac:spMk id="42" creationId="{A3CD6B39-BC16-1C76-0E9F-EB0F4299E799}"/>
          </ac:spMkLst>
        </pc:spChg>
        <pc:spChg chg="del">
          <ac:chgData name="王薇淳-數位科技處-永豐金控" userId="1ebd22dd-7e4b-474d-a952-fa4566d45088" providerId="ADAL" clId="{A26EBF52-BBAA-41E3-9421-B879CFC1E850}" dt="2025-12-17T08:10:09.017" v="1483" actId="478"/>
          <ac:spMkLst>
            <pc:docMk/>
            <pc:sldMk cId="2840203845" sldId="2147481058"/>
            <ac:spMk id="51" creationId="{E0F45F23-8B34-8A1F-6FBF-B46EA9084221}"/>
          </ac:spMkLst>
        </pc:spChg>
        <pc:graphicFrameChg chg="mod modGraphic">
          <ac:chgData name="王薇淳-數位科技處-永豐金控" userId="1ebd22dd-7e4b-474d-a952-fa4566d45088" providerId="ADAL" clId="{A26EBF52-BBAA-41E3-9421-B879CFC1E850}" dt="2025-12-17T08:10:42.678" v="1493" actId="14100"/>
          <ac:graphicFrameMkLst>
            <pc:docMk/>
            <pc:sldMk cId="2840203845" sldId="2147481058"/>
            <ac:graphicFrameMk id="4" creationId="{7575F5C7-B7EF-ABB8-61E7-9F0B2E5449E8}"/>
          </ac:graphicFrameMkLst>
        </pc:graphicFrameChg>
        <pc:graphicFrameChg chg="mod modGraphic">
          <ac:chgData name="王薇淳-數位科技處-永豐金控" userId="1ebd22dd-7e4b-474d-a952-fa4566d45088" providerId="ADAL" clId="{A26EBF52-BBAA-41E3-9421-B879CFC1E850}" dt="2025-12-17T08:10:57.727" v="1497" actId="1076"/>
          <ac:graphicFrameMkLst>
            <pc:docMk/>
            <pc:sldMk cId="2840203845" sldId="2147481058"/>
            <ac:graphicFrameMk id="10" creationId="{22024DBB-9756-F87C-8A6A-9170B52738BC}"/>
          </ac:graphicFrameMkLst>
        </pc:graphicFrameChg>
        <pc:graphicFrameChg chg="mod modGraphic">
          <ac:chgData name="王薇淳-數位科技處-永豐金控" userId="1ebd22dd-7e4b-474d-a952-fa4566d45088" providerId="ADAL" clId="{A26EBF52-BBAA-41E3-9421-B879CFC1E850}" dt="2025-12-17T08:10:37.610" v="1491" actId="14100"/>
          <ac:graphicFrameMkLst>
            <pc:docMk/>
            <pc:sldMk cId="2840203845" sldId="2147481058"/>
            <ac:graphicFrameMk id="13" creationId="{F1B3AE35-5F22-5320-4ADF-F135F38A84B7}"/>
          </ac:graphicFrameMkLst>
        </pc:graphicFrameChg>
        <pc:graphicFrameChg chg="mod modGraphic">
          <ac:chgData name="王薇淳-數位科技處-永豐金控" userId="1ebd22dd-7e4b-474d-a952-fa4566d45088" providerId="ADAL" clId="{A26EBF52-BBAA-41E3-9421-B879CFC1E850}" dt="2025-12-17T08:10:37.610" v="1491" actId="14100"/>
          <ac:graphicFrameMkLst>
            <pc:docMk/>
            <pc:sldMk cId="2840203845" sldId="2147481058"/>
            <ac:graphicFrameMk id="18" creationId="{334D7CDB-A4F2-4B71-B3E4-F2E749E59DEB}"/>
          </ac:graphicFrameMkLst>
        </pc:graphicFrameChg>
        <pc:cxnChg chg="mod">
          <ac:chgData name="王薇淳-數位科技處-永豐金控" userId="1ebd22dd-7e4b-474d-a952-fa4566d45088" providerId="ADAL" clId="{A26EBF52-BBAA-41E3-9421-B879CFC1E850}" dt="2025-12-17T08:10:22.987" v="1487" actId="1076"/>
          <ac:cxnSpMkLst>
            <pc:docMk/>
            <pc:sldMk cId="2840203845" sldId="2147481058"/>
            <ac:cxnSpMk id="3" creationId="{99A441C7-C315-9FF8-04D5-6359FC0564A7}"/>
          </ac:cxnSpMkLst>
        </pc:cxnChg>
        <pc:cxnChg chg="mod">
          <ac:chgData name="王薇淳-數位科技處-永豐金控" userId="1ebd22dd-7e4b-474d-a952-fa4566d45088" providerId="ADAL" clId="{A26EBF52-BBAA-41E3-9421-B879CFC1E850}" dt="2025-12-17T08:10:22.987" v="1487" actId="1076"/>
          <ac:cxnSpMkLst>
            <pc:docMk/>
            <pc:sldMk cId="2840203845" sldId="2147481058"/>
            <ac:cxnSpMk id="5" creationId="{1EE98610-D86C-3A62-02A1-62DEA769EC18}"/>
          </ac:cxnSpMkLst>
        </pc:cxnChg>
        <pc:cxnChg chg="mod">
          <ac:chgData name="王薇淳-數位科技處-永豐金控" userId="1ebd22dd-7e4b-474d-a952-fa4566d45088" providerId="ADAL" clId="{A26EBF52-BBAA-41E3-9421-B879CFC1E850}" dt="2025-12-17T08:10:22.987" v="1487" actId="1076"/>
          <ac:cxnSpMkLst>
            <pc:docMk/>
            <pc:sldMk cId="2840203845" sldId="2147481058"/>
            <ac:cxnSpMk id="6" creationId="{5CF35909-5EC4-F4FF-4140-CB7F8B1BC2B8}"/>
          </ac:cxnSpMkLst>
        </pc:cxnChg>
        <pc:cxnChg chg="mod">
          <ac:chgData name="王薇淳-數位科技處-永豐金控" userId="1ebd22dd-7e4b-474d-a952-fa4566d45088" providerId="ADAL" clId="{A26EBF52-BBAA-41E3-9421-B879CFC1E850}" dt="2025-12-17T08:10:22.987" v="1487" actId="1076"/>
          <ac:cxnSpMkLst>
            <pc:docMk/>
            <pc:sldMk cId="2840203845" sldId="2147481058"/>
            <ac:cxnSpMk id="9" creationId="{BC72F106-332E-095E-C91D-0AFB8122267B}"/>
          </ac:cxnSpMkLst>
        </pc:cxnChg>
        <pc:cxnChg chg="mod">
          <ac:chgData name="王薇淳-數位科技處-永豐金控" userId="1ebd22dd-7e4b-474d-a952-fa4566d45088" providerId="ADAL" clId="{A26EBF52-BBAA-41E3-9421-B879CFC1E850}" dt="2025-12-17T08:10:22.987" v="1487" actId="1076"/>
          <ac:cxnSpMkLst>
            <pc:docMk/>
            <pc:sldMk cId="2840203845" sldId="2147481058"/>
            <ac:cxnSpMk id="12" creationId="{864FACFF-B73B-E706-9274-48C8432C3D97}"/>
          </ac:cxnSpMkLst>
        </pc:cxnChg>
        <pc:cxnChg chg="mod">
          <ac:chgData name="王薇淳-數位科技處-永豐金控" userId="1ebd22dd-7e4b-474d-a952-fa4566d45088" providerId="ADAL" clId="{A26EBF52-BBAA-41E3-9421-B879CFC1E850}" dt="2025-12-17T08:10:37.610" v="1491" actId="14100"/>
          <ac:cxnSpMkLst>
            <pc:docMk/>
            <pc:sldMk cId="2840203845" sldId="2147481058"/>
            <ac:cxnSpMk id="25" creationId="{409AC00D-07E4-DBF9-72D0-1F88EF04F1A7}"/>
          </ac:cxnSpMkLst>
        </pc:cxnChg>
        <pc:cxnChg chg="del">
          <ac:chgData name="王薇淳-數位科技處-永豐金控" userId="1ebd22dd-7e4b-474d-a952-fa4566d45088" providerId="ADAL" clId="{A26EBF52-BBAA-41E3-9421-B879CFC1E850}" dt="2025-12-17T08:10:13.392" v="1485" actId="478"/>
          <ac:cxnSpMkLst>
            <pc:docMk/>
            <pc:sldMk cId="2840203845" sldId="2147481058"/>
            <ac:cxnSpMk id="39" creationId="{305834A4-07B6-31F7-1601-03483E47F9E9}"/>
          </ac:cxnSpMkLst>
        </pc:cxnChg>
        <pc:cxnChg chg="mod">
          <ac:chgData name="王薇淳-數位科技處-永豐金控" userId="1ebd22dd-7e4b-474d-a952-fa4566d45088" providerId="ADAL" clId="{A26EBF52-BBAA-41E3-9421-B879CFC1E850}" dt="2025-12-17T08:10:22.987" v="1487" actId="1076"/>
          <ac:cxnSpMkLst>
            <pc:docMk/>
            <pc:sldMk cId="2840203845" sldId="2147481058"/>
            <ac:cxnSpMk id="40" creationId="{5B96146D-0A3A-651C-478D-CB381601FA8F}"/>
          </ac:cxnSpMkLst>
        </pc:cxnChg>
        <pc:cxnChg chg="del">
          <ac:chgData name="王薇淳-數位科技處-永豐金控" userId="1ebd22dd-7e4b-474d-a952-fa4566d45088" providerId="ADAL" clId="{A26EBF52-BBAA-41E3-9421-B879CFC1E850}" dt="2025-12-17T08:10:13.392" v="1485" actId="478"/>
          <ac:cxnSpMkLst>
            <pc:docMk/>
            <pc:sldMk cId="2840203845" sldId="2147481058"/>
            <ac:cxnSpMk id="102" creationId="{2930D37F-7663-CEF7-779A-6037655FA83E}"/>
          </ac:cxnSpMkLst>
        </pc:cxnChg>
      </pc:sldChg>
    </pc:docChg>
  </pc:docChgLst>
  <pc:docChgLst>
    <pc:chgData name="王薇淳-數位科技處-永豐金控" userId="1ebd22dd-7e4b-474d-a952-fa4566d45088" providerId="ADAL" clId="{2F9F24A5-F148-490E-AFEA-46BFBD1BDD76}"/>
    <pc:docChg chg="undo custSel addSld delSld modSld sldOrd modMainMaster modSection">
      <pc:chgData name="王薇淳-數位科技處-永豐金控" userId="1ebd22dd-7e4b-474d-a952-fa4566d45088" providerId="ADAL" clId="{2F9F24A5-F148-490E-AFEA-46BFBD1BDD76}" dt="2025-12-12T09:42:13.083" v="6420" actId="255"/>
      <pc:docMkLst>
        <pc:docMk/>
      </pc:docMkLst>
      <pc:sldChg chg="modSp mod addCm delCm modCm">
        <pc:chgData name="王薇淳-數位科技處-永豐金控" userId="1ebd22dd-7e4b-474d-a952-fa4566d45088" providerId="ADAL" clId="{2F9F24A5-F148-490E-AFEA-46BFBD1BDD76}" dt="2025-12-12T09:26:48.145" v="6305" actId="1589"/>
        <pc:sldMkLst>
          <pc:docMk/>
          <pc:sldMk cId="3467411777" sldId="2147471189"/>
        </pc:sldMkLst>
        <pc:graphicFrameChg chg="mod modGraphic">
          <ac:chgData name="王薇淳-數位科技處-永豐金控" userId="1ebd22dd-7e4b-474d-a952-fa4566d45088" providerId="ADAL" clId="{2F9F24A5-F148-490E-AFEA-46BFBD1BDD76}" dt="2025-12-12T09:26:47.512" v="6304" actId="14734"/>
          <ac:graphicFrameMkLst>
            <pc:docMk/>
            <pc:sldMk cId="3467411777" sldId="2147471189"/>
            <ac:graphicFrameMk id="5" creationId="{5D89DB35-D673-138D-D5DD-E21142D19880}"/>
          </ac:graphicFrameMkLst>
        </pc:graphicFrameChg>
      </pc:sldChg>
      <pc:sldChg chg="addSp delSp modSp mod">
        <pc:chgData name="王薇淳-數位科技處-永豐金控" userId="1ebd22dd-7e4b-474d-a952-fa4566d45088" providerId="ADAL" clId="{2F9F24A5-F148-490E-AFEA-46BFBD1BDD76}" dt="2025-12-12T08:43:25.504" v="5999" actId="20577"/>
        <pc:sldMkLst>
          <pc:docMk/>
          <pc:sldMk cId="1720524100" sldId="2147471267"/>
        </pc:sldMkLst>
        <pc:spChg chg="mod">
          <ac:chgData name="王薇淳-數位科技處-永豐金控" userId="1ebd22dd-7e4b-474d-a952-fa4566d45088" providerId="ADAL" clId="{2F9F24A5-F148-490E-AFEA-46BFBD1BDD76}" dt="2025-12-12T08:42:58.154" v="5997" actId="20577"/>
          <ac:spMkLst>
            <pc:docMk/>
            <pc:sldMk cId="1720524100" sldId="2147471267"/>
            <ac:spMk id="2" creationId="{CBF2C236-B33B-5F8D-B58F-0C8549F6FF58}"/>
          </ac:spMkLst>
        </pc:spChg>
        <pc:spChg chg="add del mod">
          <ac:chgData name="王薇淳-數位科技處-永豐金控" userId="1ebd22dd-7e4b-474d-a952-fa4566d45088" providerId="ADAL" clId="{2F9F24A5-F148-490E-AFEA-46BFBD1BDD76}" dt="2025-12-11T06:51:53.448" v="316" actId="1076"/>
          <ac:spMkLst>
            <pc:docMk/>
            <pc:sldMk cId="1720524100" sldId="2147471267"/>
            <ac:spMk id="4" creationId="{725260B3-C17A-97E6-0DEE-3EB4F9AB7EED}"/>
          </ac:spMkLst>
        </pc:spChg>
        <pc:spChg chg="mod">
          <ac:chgData name="王薇淳-數位科技處-永豐金控" userId="1ebd22dd-7e4b-474d-a952-fa4566d45088" providerId="ADAL" clId="{2F9F24A5-F148-490E-AFEA-46BFBD1BDD76}" dt="2025-12-12T08:43:25.504" v="5999" actId="20577"/>
          <ac:spMkLst>
            <pc:docMk/>
            <pc:sldMk cId="1720524100" sldId="2147471267"/>
            <ac:spMk id="5" creationId="{1975DF22-82A3-EC77-FEF5-7D7A9BF5878C}"/>
          </ac:spMkLst>
        </pc:spChg>
        <pc:picChg chg="mod">
          <ac:chgData name="王薇淳-數位科技處-永豐金控" userId="1ebd22dd-7e4b-474d-a952-fa4566d45088" providerId="ADAL" clId="{2F9F24A5-F148-490E-AFEA-46BFBD1BDD76}" dt="2025-12-11T08:35:07.294" v="1968" actId="1035"/>
          <ac:picMkLst>
            <pc:docMk/>
            <pc:sldMk cId="1720524100" sldId="2147471267"/>
            <ac:picMk id="3" creationId="{6E9C949C-25B5-8A51-57AC-F7436477BC04}"/>
          </ac:picMkLst>
        </pc:picChg>
      </pc:sldChg>
      <pc:sldChg chg="addSp delSp modSp mod">
        <pc:chgData name="王薇淳-數位科技處-永豐金控" userId="1ebd22dd-7e4b-474d-a952-fa4566d45088" providerId="ADAL" clId="{2F9F24A5-F148-490E-AFEA-46BFBD1BDD76}" dt="2025-12-12T08:44:06.408" v="6003" actId="20577"/>
        <pc:sldMkLst>
          <pc:docMk/>
          <pc:sldMk cId="4250509660" sldId="2147471268"/>
        </pc:sldMkLst>
        <pc:spChg chg="add del mod">
          <ac:chgData name="王薇淳-數位科技處-永豐金控" userId="1ebd22dd-7e4b-474d-a952-fa4566d45088" providerId="ADAL" clId="{2F9F24A5-F148-490E-AFEA-46BFBD1BDD76}" dt="2025-12-11T08:02:15.428" v="1488"/>
          <ac:spMkLst>
            <pc:docMk/>
            <pc:sldMk cId="4250509660" sldId="2147471268"/>
            <ac:spMk id="2" creationId="{C1AFD25A-C12A-0F08-F900-7404DF9B6E74}"/>
          </ac:spMkLst>
        </pc:spChg>
        <pc:spChg chg="mod">
          <ac:chgData name="王薇淳-數位科技處-永豐金控" userId="1ebd22dd-7e4b-474d-a952-fa4566d45088" providerId="ADAL" clId="{2F9F24A5-F148-490E-AFEA-46BFBD1BDD76}" dt="2025-12-12T08:44:06.408" v="6003" actId="20577"/>
          <ac:spMkLst>
            <pc:docMk/>
            <pc:sldMk cId="4250509660" sldId="2147471268"/>
            <ac:spMk id="4" creationId="{DF535F56-18AB-6C0E-D404-668E6CDA1B56}"/>
          </ac:spMkLst>
        </pc:spChg>
        <pc:spChg chg="mod ord">
          <ac:chgData name="王薇淳-數位科技處-永豐金控" userId="1ebd22dd-7e4b-474d-a952-fa4566d45088" providerId="ADAL" clId="{2F9F24A5-F148-490E-AFEA-46BFBD1BDD76}" dt="2025-12-11T08:26:12.935" v="1833" actId="1076"/>
          <ac:spMkLst>
            <pc:docMk/>
            <pc:sldMk cId="4250509660" sldId="2147471268"/>
            <ac:spMk id="7" creationId="{F209470E-802A-7E04-AB83-8209D48DAF2B}"/>
          </ac:spMkLst>
        </pc:spChg>
        <pc:spChg chg="mod ord">
          <ac:chgData name="王薇淳-數位科技處-永豐金控" userId="1ebd22dd-7e4b-474d-a952-fa4566d45088" providerId="ADAL" clId="{2F9F24A5-F148-490E-AFEA-46BFBD1BDD76}" dt="2025-12-11T08:49:34.244" v="2190" actId="1076"/>
          <ac:spMkLst>
            <pc:docMk/>
            <pc:sldMk cId="4250509660" sldId="2147471268"/>
            <ac:spMk id="20" creationId="{FF16F9A1-BFE2-2441-78CB-EBD9587CDD85}"/>
          </ac:spMkLst>
        </pc:spChg>
        <pc:spChg chg="mod">
          <ac:chgData name="王薇淳-數位科技處-永豐金控" userId="1ebd22dd-7e4b-474d-a952-fa4566d45088" providerId="ADAL" clId="{2F9F24A5-F148-490E-AFEA-46BFBD1BDD76}" dt="2025-12-11T08:54:42.279" v="2260" actId="20577"/>
          <ac:spMkLst>
            <pc:docMk/>
            <pc:sldMk cId="4250509660" sldId="2147471268"/>
            <ac:spMk id="23" creationId="{488D4A3B-E8EE-9F90-E394-D74E4929AAE1}"/>
          </ac:spMkLst>
        </pc:spChg>
        <pc:spChg chg="add mod">
          <ac:chgData name="王薇淳-數位科技處-永豐金控" userId="1ebd22dd-7e4b-474d-a952-fa4566d45088" providerId="ADAL" clId="{2F9F24A5-F148-490E-AFEA-46BFBD1BDD76}" dt="2025-12-11T08:35:49.936" v="1976"/>
          <ac:spMkLst>
            <pc:docMk/>
            <pc:sldMk cId="4250509660" sldId="2147471268"/>
            <ac:spMk id="34" creationId="{4A76A63A-F02C-4444-B855-8CAF871D7288}"/>
          </ac:spMkLst>
        </pc:spChg>
        <pc:cxnChg chg="add mod">
          <ac:chgData name="王薇淳-數位科技處-永豐金控" userId="1ebd22dd-7e4b-474d-a952-fa4566d45088" providerId="ADAL" clId="{2F9F24A5-F148-490E-AFEA-46BFBD1BDD76}" dt="2025-12-11T08:01:07.712" v="1479" actId="14100"/>
          <ac:cxnSpMkLst>
            <pc:docMk/>
            <pc:sldMk cId="4250509660" sldId="2147471268"/>
            <ac:cxnSpMk id="15" creationId="{1D2B6C1F-D83F-409A-B90B-35DF3309D5D9}"/>
          </ac:cxnSpMkLst>
        </pc:cxnChg>
        <pc:cxnChg chg="mod">
          <ac:chgData name="王薇淳-數位科技處-永豐金控" userId="1ebd22dd-7e4b-474d-a952-fa4566d45088" providerId="ADAL" clId="{2F9F24A5-F148-490E-AFEA-46BFBD1BDD76}" dt="2025-12-11T06:48:49.868" v="211" actId="1035"/>
          <ac:cxnSpMkLst>
            <pc:docMk/>
            <pc:sldMk cId="4250509660" sldId="2147471268"/>
            <ac:cxnSpMk id="18" creationId="{A6B51307-F640-BE16-B290-89BEFE7954A2}"/>
          </ac:cxnSpMkLst>
        </pc:cxnChg>
        <pc:cxnChg chg="mod">
          <ac:chgData name="王薇淳-數位科技處-永豐金控" userId="1ebd22dd-7e4b-474d-a952-fa4566d45088" providerId="ADAL" clId="{2F9F24A5-F148-490E-AFEA-46BFBD1BDD76}" dt="2025-12-11T06:57:20.721" v="352" actId="1076"/>
          <ac:cxnSpMkLst>
            <pc:docMk/>
            <pc:sldMk cId="4250509660" sldId="2147471268"/>
            <ac:cxnSpMk id="24" creationId="{161FAAB9-ED32-3126-9E31-BA6A933B7394}"/>
          </ac:cxnSpMkLst>
        </pc:cxnChg>
      </pc:sldChg>
      <pc:sldChg chg="addSp delSp modSp mod modClrScheme chgLayout">
        <pc:chgData name="王薇淳-數位科技處-永豐金控" userId="1ebd22dd-7e4b-474d-a952-fa4566d45088" providerId="ADAL" clId="{2F9F24A5-F148-490E-AFEA-46BFBD1BDD76}" dt="2025-12-12T01:52:19.924" v="2935" actId="242"/>
        <pc:sldMkLst>
          <pc:docMk/>
          <pc:sldMk cId="1439844720" sldId="2147471287"/>
        </pc:sldMkLst>
        <pc:spChg chg="mod ord">
          <ac:chgData name="王薇淳-數位科技處-永豐金控" userId="1ebd22dd-7e4b-474d-a952-fa4566d45088" providerId="ADAL" clId="{2F9F24A5-F148-490E-AFEA-46BFBD1BDD76}" dt="2025-12-12T01:52:19.924" v="2935" actId="242"/>
          <ac:spMkLst>
            <pc:docMk/>
            <pc:sldMk cId="1439844720" sldId="2147471287"/>
            <ac:spMk id="2" creationId="{B94159CD-E6F7-1297-0C56-E56CF2E637A9}"/>
          </ac:spMkLst>
        </pc:spChg>
        <pc:spChg chg="add mod ord">
          <ac:chgData name="王薇淳-數位科技處-永豐金控" userId="1ebd22dd-7e4b-474d-a952-fa4566d45088" providerId="ADAL" clId="{2F9F24A5-F148-490E-AFEA-46BFBD1BDD76}" dt="2025-12-12T01:45:44.440" v="2865" actId="700"/>
          <ac:spMkLst>
            <pc:docMk/>
            <pc:sldMk cId="1439844720" sldId="2147471287"/>
            <ac:spMk id="4" creationId="{70AF64A8-0EF4-4AF7-B4D1-5B1940E7E1FC}"/>
          </ac:spMkLst>
        </pc:spChg>
        <pc:spChg chg="add mod ord">
          <ac:chgData name="王薇淳-數位科技處-永豐金控" userId="1ebd22dd-7e4b-474d-a952-fa4566d45088" providerId="ADAL" clId="{2F9F24A5-F148-490E-AFEA-46BFBD1BDD76}" dt="2025-12-12T01:45:44.440" v="2865" actId="700"/>
          <ac:spMkLst>
            <pc:docMk/>
            <pc:sldMk cId="1439844720" sldId="2147471287"/>
            <ac:spMk id="5" creationId="{4A4021D0-C70F-49AA-B23C-1371E716D65E}"/>
          </ac:spMkLst>
        </pc:spChg>
      </pc:sldChg>
      <pc:sldChg chg="modSp mod">
        <pc:chgData name="王薇淳-數位科技處-永豐金控" userId="1ebd22dd-7e4b-474d-a952-fa4566d45088" providerId="ADAL" clId="{2F9F24A5-F148-490E-AFEA-46BFBD1BDD76}" dt="2025-12-12T03:55:17.028" v="5423" actId="207"/>
        <pc:sldMkLst>
          <pc:docMk/>
          <pc:sldMk cId="1056433582" sldId="2147471297"/>
        </pc:sldMkLst>
        <pc:spChg chg="mod">
          <ac:chgData name="王薇淳-數位科技處-永豐金控" userId="1ebd22dd-7e4b-474d-a952-fa4566d45088" providerId="ADAL" clId="{2F9F24A5-F148-490E-AFEA-46BFBD1BDD76}" dt="2025-12-12T03:39:37.545" v="5237" actId="2711"/>
          <ac:spMkLst>
            <pc:docMk/>
            <pc:sldMk cId="1056433582" sldId="2147471297"/>
            <ac:spMk id="4" creationId="{43DBD846-1C94-64E3-3441-D8F9826A3CF9}"/>
          </ac:spMkLst>
        </pc:spChg>
        <pc:spChg chg="mod">
          <ac:chgData name="王薇淳-數位科技處-永豐金控" userId="1ebd22dd-7e4b-474d-a952-fa4566d45088" providerId="ADAL" clId="{2F9F24A5-F148-490E-AFEA-46BFBD1BDD76}" dt="2025-12-12T03:39:37.545" v="5237" actId="2711"/>
          <ac:spMkLst>
            <pc:docMk/>
            <pc:sldMk cId="1056433582" sldId="2147471297"/>
            <ac:spMk id="11" creationId="{30E4F8F9-6A9C-B3FB-C8D6-D25D0179D6A8}"/>
          </ac:spMkLst>
        </pc:spChg>
        <pc:spChg chg="mod">
          <ac:chgData name="王薇淳-數位科技處-永豐金控" userId="1ebd22dd-7e4b-474d-a952-fa4566d45088" providerId="ADAL" clId="{2F9F24A5-F148-490E-AFEA-46BFBD1BDD76}" dt="2025-12-12T03:39:37.545" v="5237" actId="2711"/>
          <ac:spMkLst>
            <pc:docMk/>
            <pc:sldMk cId="1056433582" sldId="2147471297"/>
            <ac:spMk id="16" creationId="{1F11321C-D61A-F49B-0DD0-2EF94DE8E2F2}"/>
          </ac:spMkLst>
        </pc:spChg>
        <pc:spChg chg="mod">
          <ac:chgData name="王薇淳-數位科技處-永豐金控" userId="1ebd22dd-7e4b-474d-a952-fa4566d45088" providerId="ADAL" clId="{2F9F24A5-F148-490E-AFEA-46BFBD1BDD76}" dt="2025-12-12T03:39:37.545" v="5237" actId="2711"/>
          <ac:spMkLst>
            <pc:docMk/>
            <pc:sldMk cId="1056433582" sldId="2147471297"/>
            <ac:spMk id="17" creationId="{8C17E1BF-D383-3745-730E-8BC24FBFEE77}"/>
          </ac:spMkLst>
        </pc:spChg>
        <pc:spChg chg="mod">
          <ac:chgData name="王薇淳-數位科技處-永豐金控" userId="1ebd22dd-7e4b-474d-a952-fa4566d45088" providerId="ADAL" clId="{2F9F24A5-F148-490E-AFEA-46BFBD1BDD76}" dt="2025-12-12T03:39:37.545" v="5237" actId="2711"/>
          <ac:spMkLst>
            <pc:docMk/>
            <pc:sldMk cId="1056433582" sldId="2147471297"/>
            <ac:spMk id="18" creationId="{60C3257E-53C4-6669-C0DB-F6B8847410C4}"/>
          </ac:spMkLst>
        </pc:spChg>
        <pc:spChg chg="mod">
          <ac:chgData name="王薇淳-數位科技處-永豐金控" userId="1ebd22dd-7e4b-474d-a952-fa4566d45088" providerId="ADAL" clId="{2F9F24A5-F148-490E-AFEA-46BFBD1BDD76}" dt="2025-12-12T03:39:37.545" v="5237" actId="2711"/>
          <ac:spMkLst>
            <pc:docMk/>
            <pc:sldMk cId="1056433582" sldId="2147471297"/>
            <ac:spMk id="19" creationId="{AB8D82CA-39A1-D39F-0F1A-9D80F0B2E0E6}"/>
          </ac:spMkLst>
        </pc:spChg>
        <pc:spChg chg="mod">
          <ac:chgData name="王薇淳-數位科技處-永豐金控" userId="1ebd22dd-7e4b-474d-a952-fa4566d45088" providerId="ADAL" clId="{2F9F24A5-F148-490E-AFEA-46BFBD1BDD76}" dt="2025-12-12T03:39:37.545" v="5237" actId="2711"/>
          <ac:spMkLst>
            <pc:docMk/>
            <pc:sldMk cId="1056433582" sldId="2147471297"/>
            <ac:spMk id="20" creationId="{07CCD2DE-095F-6F19-F539-60CD56943AC4}"/>
          </ac:spMkLst>
        </pc:spChg>
        <pc:spChg chg="mod">
          <ac:chgData name="王薇淳-數位科技處-永豐金控" userId="1ebd22dd-7e4b-474d-a952-fa4566d45088" providerId="ADAL" clId="{2F9F24A5-F148-490E-AFEA-46BFBD1BDD76}" dt="2025-12-12T03:39:37.545" v="5237" actId="2711"/>
          <ac:spMkLst>
            <pc:docMk/>
            <pc:sldMk cId="1056433582" sldId="2147471297"/>
            <ac:spMk id="21" creationId="{0F2C8DB3-1BE6-D83C-4D3B-016F08064C0E}"/>
          </ac:spMkLst>
        </pc:spChg>
        <pc:spChg chg="mod">
          <ac:chgData name="王薇淳-數位科技處-永豐金控" userId="1ebd22dd-7e4b-474d-a952-fa4566d45088" providerId="ADAL" clId="{2F9F24A5-F148-490E-AFEA-46BFBD1BDD76}" dt="2025-12-12T03:39:37.545" v="5237" actId="2711"/>
          <ac:spMkLst>
            <pc:docMk/>
            <pc:sldMk cId="1056433582" sldId="2147471297"/>
            <ac:spMk id="22" creationId="{F9001EB4-2598-7665-3549-DB3CEE7D405C}"/>
          </ac:spMkLst>
        </pc:spChg>
        <pc:spChg chg="mod">
          <ac:chgData name="王薇淳-數位科技處-永豐金控" userId="1ebd22dd-7e4b-474d-a952-fa4566d45088" providerId="ADAL" clId="{2F9F24A5-F148-490E-AFEA-46BFBD1BDD76}" dt="2025-12-12T03:39:37.545" v="5237" actId="2711"/>
          <ac:spMkLst>
            <pc:docMk/>
            <pc:sldMk cId="1056433582" sldId="2147471297"/>
            <ac:spMk id="23" creationId="{514177EB-F91F-1E2D-7C6A-1271E64F7BAA}"/>
          </ac:spMkLst>
        </pc:spChg>
        <pc:spChg chg="mod">
          <ac:chgData name="王薇淳-數位科技處-永豐金控" userId="1ebd22dd-7e4b-474d-a952-fa4566d45088" providerId="ADAL" clId="{2F9F24A5-F148-490E-AFEA-46BFBD1BDD76}" dt="2025-12-12T03:39:37.545" v="5237" actId="2711"/>
          <ac:spMkLst>
            <pc:docMk/>
            <pc:sldMk cId="1056433582" sldId="2147471297"/>
            <ac:spMk id="24" creationId="{0F79D0B5-0AE4-8FF8-0697-E39611F05108}"/>
          </ac:spMkLst>
        </pc:spChg>
        <pc:spChg chg="mod">
          <ac:chgData name="王薇淳-數位科技處-永豐金控" userId="1ebd22dd-7e4b-474d-a952-fa4566d45088" providerId="ADAL" clId="{2F9F24A5-F148-490E-AFEA-46BFBD1BDD76}" dt="2025-12-12T03:39:37.545" v="5237" actId="2711"/>
          <ac:spMkLst>
            <pc:docMk/>
            <pc:sldMk cId="1056433582" sldId="2147471297"/>
            <ac:spMk id="25" creationId="{873DFDD9-9FD7-F2C6-7774-59949C628AE0}"/>
          </ac:spMkLst>
        </pc:spChg>
        <pc:spChg chg="mod">
          <ac:chgData name="王薇淳-數位科技處-永豐金控" userId="1ebd22dd-7e4b-474d-a952-fa4566d45088" providerId="ADAL" clId="{2F9F24A5-F148-490E-AFEA-46BFBD1BDD76}" dt="2025-12-12T03:39:37.545" v="5237" actId="2711"/>
          <ac:spMkLst>
            <pc:docMk/>
            <pc:sldMk cId="1056433582" sldId="2147471297"/>
            <ac:spMk id="26" creationId="{7B7AA905-FF53-2999-C94F-B5BDA621EF65}"/>
          </ac:spMkLst>
        </pc:spChg>
        <pc:spChg chg="mod">
          <ac:chgData name="王薇淳-數位科技處-永豐金控" userId="1ebd22dd-7e4b-474d-a952-fa4566d45088" providerId="ADAL" clId="{2F9F24A5-F148-490E-AFEA-46BFBD1BDD76}" dt="2025-12-12T03:39:37.545" v="5237" actId="2711"/>
          <ac:spMkLst>
            <pc:docMk/>
            <pc:sldMk cId="1056433582" sldId="2147471297"/>
            <ac:spMk id="27" creationId="{CCAE1755-9E86-78E6-5419-5CFF752C9B33}"/>
          </ac:spMkLst>
        </pc:spChg>
        <pc:spChg chg="mod">
          <ac:chgData name="王薇淳-數位科技處-永豐金控" userId="1ebd22dd-7e4b-474d-a952-fa4566d45088" providerId="ADAL" clId="{2F9F24A5-F148-490E-AFEA-46BFBD1BDD76}" dt="2025-12-12T03:39:37.545" v="5237" actId="2711"/>
          <ac:spMkLst>
            <pc:docMk/>
            <pc:sldMk cId="1056433582" sldId="2147471297"/>
            <ac:spMk id="28" creationId="{98401B7C-9979-478B-D2EA-C8ABF937454F}"/>
          </ac:spMkLst>
        </pc:spChg>
        <pc:spChg chg="mod">
          <ac:chgData name="王薇淳-數位科技處-永豐金控" userId="1ebd22dd-7e4b-474d-a952-fa4566d45088" providerId="ADAL" clId="{2F9F24A5-F148-490E-AFEA-46BFBD1BDD76}" dt="2025-12-12T03:39:37.545" v="5237" actId="2711"/>
          <ac:spMkLst>
            <pc:docMk/>
            <pc:sldMk cId="1056433582" sldId="2147471297"/>
            <ac:spMk id="29" creationId="{82EFBDED-1E8F-BCBA-6184-AF6FB1D45E6C}"/>
          </ac:spMkLst>
        </pc:spChg>
        <pc:spChg chg="mod">
          <ac:chgData name="王薇淳-數位科技處-永豐金控" userId="1ebd22dd-7e4b-474d-a952-fa4566d45088" providerId="ADAL" clId="{2F9F24A5-F148-490E-AFEA-46BFBD1BDD76}" dt="2025-12-12T03:39:37.545" v="5237" actId="2711"/>
          <ac:spMkLst>
            <pc:docMk/>
            <pc:sldMk cId="1056433582" sldId="2147471297"/>
            <ac:spMk id="30" creationId="{9E942564-9F84-F090-6E7F-6372E8C5A012}"/>
          </ac:spMkLst>
        </pc:spChg>
        <pc:spChg chg="mod">
          <ac:chgData name="王薇淳-數位科技處-永豐金控" userId="1ebd22dd-7e4b-474d-a952-fa4566d45088" providerId="ADAL" clId="{2F9F24A5-F148-490E-AFEA-46BFBD1BDD76}" dt="2025-12-12T03:55:17.028" v="5423" actId="207"/>
          <ac:spMkLst>
            <pc:docMk/>
            <pc:sldMk cId="1056433582" sldId="2147471297"/>
            <ac:spMk id="32" creationId="{52A2161A-240F-F6D5-3411-FFC4C1867A18}"/>
          </ac:spMkLst>
        </pc:spChg>
        <pc:spChg chg="mod">
          <ac:chgData name="王薇淳-數位科技處-永豐金控" userId="1ebd22dd-7e4b-474d-a952-fa4566d45088" providerId="ADAL" clId="{2F9F24A5-F148-490E-AFEA-46BFBD1BDD76}" dt="2025-12-12T03:55:17.028" v="5423" actId="207"/>
          <ac:spMkLst>
            <pc:docMk/>
            <pc:sldMk cId="1056433582" sldId="2147471297"/>
            <ac:spMk id="33" creationId="{920B3F98-C1E7-93D6-C38D-27A0490C510C}"/>
          </ac:spMkLst>
        </pc:spChg>
        <pc:spChg chg="mod">
          <ac:chgData name="王薇淳-數位科技處-永豐金控" userId="1ebd22dd-7e4b-474d-a952-fa4566d45088" providerId="ADAL" clId="{2F9F24A5-F148-490E-AFEA-46BFBD1BDD76}" dt="2025-12-12T03:55:17.028" v="5423" actId="207"/>
          <ac:spMkLst>
            <pc:docMk/>
            <pc:sldMk cId="1056433582" sldId="2147471297"/>
            <ac:spMk id="34" creationId="{5D478F78-F87F-F61F-0322-7D5469C2E27A}"/>
          </ac:spMkLst>
        </pc:spChg>
        <pc:spChg chg="mod">
          <ac:chgData name="王薇淳-數位科技處-永豐金控" userId="1ebd22dd-7e4b-474d-a952-fa4566d45088" providerId="ADAL" clId="{2F9F24A5-F148-490E-AFEA-46BFBD1BDD76}" dt="2025-12-12T03:39:37.545" v="5237" actId="2711"/>
          <ac:spMkLst>
            <pc:docMk/>
            <pc:sldMk cId="1056433582" sldId="2147471297"/>
            <ac:spMk id="35" creationId="{36C662DB-A8C9-A007-6878-92A14608720B}"/>
          </ac:spMkLst>
        </pc:spChg>
        <pc:spChg chg="mod">
          <ac:chgData name="王薇淳-數位科技處-永豐金控" userId="1ebd22dd-7e4b-474d-a952-fa4566d45088" providerId="ADAL" clId="{2F9F24A5-F148-490E-AFEA-46BFBD1BDD76}" dt="2025-12-12T03:39:37.545" v="5237" actId="2711"/>
          <ac:spMkLst>
            <pc:docMk/>
            <pc:sldMk cId="1056433582" sldId="2147471297"/>
            <ac:spMk id="36" creationId="{A611986C-C498-8D57-9B94-63D9FB62B462}"/>
          </ac:spMkLst>
        </pc:spChg>
        <pc:spChg chg="mod">
          <ac:chgData name="王薇淳-數位科技處-永豐金控" userId="1ebd22dd-7e4b-474d-a952-fa4566d45088" providerId="ADAL" clId="{2F9F24A5-F148-490E-AFEA-46BFBD1BDD76}" dt="2025-12-12T03:39:37.545" v="5237" actId="2711"/>
          <ac:spMkLst>
            <pc:docMk/>
            <pc:sldMk cId="1056433582" sldId="2147471297"/>
            <ac:spMk id="37" creationId="{1E6D860F-09A1-1865-A8FF-945C566AF93D}"/>
          </ac:spMkLst>
        </pc:spChg>
        <pc:spChg chg="mod">
          <ac:chgData name="王薇淳-數位科技處-永豐金控" userId="1ebd22dd-7e4b-474d-a952-fa4566d45088" providerId="ADAL" clId="{2F9F24A5-F148-490E-AFEA-46BFBD1BDD76}" dt="2025-12-12T03:39:37.545" v="5237" actId="2711"/>
          <ac:spMkLst>
            <pc:docMk/>
            <pc:sldMk cId="1056433582" sldId="2147471297"/>
            <ac:spMk id="38" creationId="{1BB71598-E230-6D43-5623-A2C7D0651884}"/>
          </ac:spMkLst>
        </pc:spChg>
        <pc:spChg chg="mod">
          <ac:chgData name="王薇淳-數位科技處-永豐金控" userId="1ebd22dd-7e4b-474d-a952-fa4566d45088" providerId="ADAL" clId="{2F9F24A5-F148-490E-AFEA-46BFBD1BDD76}" dt="2025-12-12T03:39:37.545" v="5237" actId="2711"/>
          <ac:spMkLst>
            <pc:docMk/>
            <pc:sldMk cId="1056433582" sldId="2147471297"/>
            <ac:spMk id="39" creationId="{AADCAC28-00C6-D0AE-54A3-E7CECE59E8A7}"/>
          </ac:spMkLst>
        </pc:spChg>
        <pc:spChg chg="mod">
          <ac:chgData name="王薇淳-數位科技處-永豐金控" userId="1ebd22dd-7e4b-474d-a952-fa4566d45088" providerId="ADAL" clId="{2F9F24A5-F148-490E-AFEA-46BFBD1BDD76}" dt="2025-12-12T03:39:37.545" v="5237" actId="2711"/>
          <ac:spMkLst>
            <pc:docMk/>
            <pc:sldMk cId="1056433582" sldId="2147471297"/>
            <ac:spMk id="40" creationId="{67883DA9-3402-F720-0341-1AEA8BF2054D}"/>
          </ac:spMkLst>
        </pc:spChg>
        <pc:spChg chg="mod">
          <ac:chgData name="王薇淳-數位科技處-永豐金控" userId="1ebd22dd-7e4b-474d-a952-fa4566d45088" providerId="ADAL" clId="{2F9F24A5-F148-490E-AFEA-46BFBD1BDD76}" dt="2025-12-12T03:39:37.545" v="5237" actId="2711"/>
          <ac:spMkLst>
            <pc:docMk/>
            <pc:sldMk cId="1056433582" sldId="2147471297"/>
            <ac:spMk id="41" creationId="{31C4EE6F-EA87-2BB5-9617-4954CDF95A30}"/>
          </ac:spMkLst>
        </pc:spChg>
        <pc:spChg chg="mod">
          <ac:chgData name="王薇淳-數位科技處-永豐金控" userId="1ebd22dd-7e4b-474d-a952-fa4566d45088" providerId="ADAL" clId="{2F9F24A5-F148-490E-AFEA-46BFBD1BDD76}" dt="2025-12-12T03:39:37.545" v="5237" actId="2711"/>
          <ac:spMkLst>
            <pc:docMk/>
            <pc:sldMk cId="1056433582" sldId="2147471297"/>
            <ac:spMk id="42" creationId="{0BD17130-929A-DF70-A257-5AC928153E4D}"/>
          </ac:spMkLst>
        </pc:spChg>
        <pc:spChg chg="mod">
          <ac:chgData name="王薇淳-數位科技處-永豐金控" userId="1ebd22dd-7e4b-474d-a952-fa4566d45088" providerId="ADAL" clId="{2F9F24A5-F148-490E-AFEA-46BFBD1BDD76}" dt="2025-12-12T03:39:37.545" v="5237" actId="2711"/>
          <ac:spMkLst>
            <pc:docMk/>
            <pc:sldMk cId="1056433582" sldId="2147471297"/>
            <ac:spMk id="43" creationId="{766AC6C2-073E-454A-7C49-B330AFB480CD}"/>
          </ac:spMkLst>
        </pc:spChg>
        <pc:spChg chg="mod">
          <ac:chgData name="王薇淳-數位科技處-永豐金控" userId="1ebd22dd-7e4b-474d-a952-fa4566d45088" providerId="ADAL" clId="{2F9F24A5-F148-490E-AFEA-46BFBD1BDD76}" dt="2025-12-12T03:39:37.545" v="5237" actId="2711"/>
          <ac:spMkLst>
            <pc:docMk/>
            <pc:sldMk cId="1056433582" sldId="2147471297"/>
            <ac:spMk id="46" creationId="{4AC9C71F-DF0C-5652-A6A6-F1B278B17C5D}"/>
          </ac:spMkLst>
        </pc:spChg>
        <pc:spChg chg="mod">
          <ac:chgData name="王薇淳-數位科技處-永豐金控" userId="1ebd22dd-7e4b-474d-a952-fa4566d45088" providerId="ADAL" clId="{2F9F24A5-F148-490E-AFEA-46BFBD1BDD76}" dt="2025-12-12T03:39:37.545" v="5237" actId="2711"/>
          <ac:spMkLst>
            <pc:docMk/>
            <pc:sldMk cId="1056433582" sldId="2147471297"/>
            <ac:spMk id="47" creationId="{2C17DD9C-A7E5-29C1-9FFE-30C8FD0EB32F}"/>
          </ac:spMkLst>
        </pc:spChg>
      </pc:sldChg>
      <pc:sldChg chg="addSp delSp modSp mod">
        <pc:chgData name="王薇淳-數位科技處-永豐金控" userId="1ebd22dd-7e4b-474d-a952-fa4566d45088" providerId="ADAL" clId="{2F9F24A5-F148-490E-AFEA-46BFBD1BDD76}" dt="2025-12-12T09:27:03.888" v="6306" actId="1076"/>
        <pc:sldMkLst>
          <pc:docMk/>
          <pc:sldMk cId="2372495029" sldId="2147471300"/>
        </pc:sldMkLst>
        <pc:spChg chg="mod">
          <ac:chgData name="王薇淳-數位科技處-永豐金控" userId="1ebd22dd-7e4b-474d-a952-fa4566d45088" providerId="ADAL" clId="{2F9F24A5-F148-490E-AFEA-46BFBD1BDD76}" dt="2025-12-12T09:17:26.210" v="6280"/>
          <ac:spMkLst>
            <pc:docMk/>
            <pc:sldMk cId="2372495029" sldId="2147471300"/>
            <ac:spMk id="2" creationId="{FAEBE70A-E6FE-A4E7-876A-8F25B7CE680B}"/>
          </ac:spMkLst>
        </pc:spChg>
        <pc:spChg chg="mod">
          <ac:chgData name="王薇淳-數位科技處-永豐金控" userId="1ebd22dd-7e4b-474d-a952-fa4566d45088" providerId="ADAL" clId="{2F9F24A5-F148-490E-AFEA-46BFBD1BDD76}" dt="2025-12-12T03:33:40.503" v="5127" actId="1076"/>
          <ac:spMkLst>
            <pc:docMk/>
            <pc:sldMk cId="2372495029" sldId="2147471300"/>
            <ac:spMk id="55" creationId="{715F7394-B91D-39BB-3A3D-821D0A39DF25}"/>
          </ac:spMkLst>
        </pc:spChg>
        <pc:spChg chg="mod">
          <ac:chgData name="王薇淳-數位科技處-永豐金控" userId="1ebd22dd-7e4b-474d-a952-fa4566d45088" providerId="ADAL" clId="{2F9F24A5-F148-490E-AFEA-46BFBD1BDD76}" dt="2025-12-12T03:14:25.966" v="4412" actId="20577"/>
          <ac:spMkLst>
            <pc:docMk/>
            <pc:sldMk cId="2372495029" sldId="2147471300"/>
            <ac:spMk id="270" creationId="{9879C7D9-D83E-EF82-BCC9-923F8B4CB897}"/>
          </ac:spMkLst>
        </pc:spChg>
        <pc:spChg chg="mod">
          <ac:chgData name="王薇淳-數位科技處-永豐金控" userId="1ebd22dd-7e4b-474d-a952-fa4566d45088" providerId="ADAL" clId="{2F9F24A5-F148-490E-AFEA-46BFBD1BDD76}" dt="2025-12-12T03:35:09.542" v="5151" actId="1036"/>
          <ac:spMkLst>
            <pc:docMk/>
            <pc:sldMk cId="2372495029" sldId="2147471300"/>
            <ac:spMk id="274" creationId="{533C9FD4-ABC0-7D33-8EB4-95B53247BCF5}"/>
          </ac:spMkLst>
        </pc:spChg>
        <pc:spChg chg="mod">
          <ac:chgData name="王薇淳-數位科技處-永豐金控" userId="1ebd22dd-7e4b-474d-a952-fa4566d45088" providerId="ADAL" clId="{2F9F24A5-F148-490E-AFEA-46BFBD1BDD76}" dt="2025-12-12T03:35:19.930" v="5165" actId="1035"/>
          <ac:spMkLst>
            <pc:docMk/>
            <pc:sldMk cId="2372495029" sldId="2147471300"/>
            <ac:spMk id="276" creationId="{2F15DA84-8E89-E548-5AF1-CB5A1535E1F9}"/>
          </ac:spMkLst>
        </pc:spChg>
        <pc:grpChg chg="mod">
          <ac:chgData name="王薇淳-數位科技處-永豐金控" userId="1ebd22dd-7e4b-474d-a952-fa4566d45088" providerId="ADAL" clId="{2F9F24A5-F148-490E-AFEA-46BFBD1BDD76}" dt="2025-12-12T03:35:19.930" v="5165" actId="1035"/>
          <ac:grpSpMkLst>
            <pc:docMk/>
            <pc:sldMk cId="2372495029" sldId="2147471300"/>
            <ac:grpSpMk id="15" creationId="{EB69BE72-69BE-C617-B58C-7A39378CF4DB}"/>
          </ac:grpSpMkLst>
        </pc:grpChg>
        <pc:grpChg chg="mod">
          <ac:chgData name="王薇淳-數位科技處-永豐金控" userId="1ebd22dd-7e4b-474d-a952-fa4566d45088" providerId="ADAL" clId="{2F9F24A5-F148-490E-AFEA-46BFBD1BDD76}" dt="2025-12-12T03:34:55.576" v="5148" actId="14100"/>
          <ac:grpSpMkLst>
            <pc:docMk/>
            <pc:sldMk cId="2372495029" sldId="2147471300"/>
            <ac:grpSpMk id="31" creationId="{D89754AD-537A-7DA2-8AD4-6C23365C0F7D}"/>
          </ac:grpSpMkLst>
        </pc:grpChg>
        <pc:graphicFrameChg chg="mod">
          <ac:chgData name="王薇淳-數位科技處-永豐金控" userId="1ebd22dd-7e4b-474d-a952-fa4566d45088" providerId="ADAL" clId="{2F9F24A5-F148-490E-AFEA-46BFBD1BDD76}" dt="2025-12-12T03:33:40.503" v="5127" actId="1076"/>
          <ac:graphicFrameMkLst>
            <pc:docMk/>
            <pc:sldMk cId="2372495029" sldId="2147471300"/>
            <ac:graphicFrameMk id="54" creationId="{808FDA0E-4517-939A-F231-FFEFBB426DF5}"/>
          </ac:graphicFrameMkLst>
        </pc:graphicFrameChg>
        <pc:picChg chg="add mod">
          <ac:chgData name="王薇淳-數位科技處-永豐金控" userId="1ebd22dd-7e4b-474d-a952-fa4566d45088" providerId="ADAL" clId="{2F9F24A5-F148-490E-AFEA-46BFBD1BDD76}" dt="2025-12-12T09:27:03.888" v="6306" actId="1076"/>
          <ac:picMkLst>
            <pc:docMk/>
            <pc:sldMk cId="2372495029" sldId="2147471300"/>
            <ac:picMk id="5" creationId="{FF943519-D24C-403A-8D37-8B534E0FFFC5}"/>
          </ac:picMkLst>
        </pc:picChg>
        <pc:picChg chg="mod">
          <ac:chgData name="王薇淳-數位科技處-永豐金控" userId="1ebd22dd-7e4b-474d-a952-fa4566d45088" providerId="ADAL" clId="{2F9F24A5-F148-490E-AFEA-46BFBD1BDD76}" dt="2025-12-12T03:33:40.503" v="5127" actId="1076"/>
          <ac:picMkLst>
            <pc:docMk/>
            <pc:sldMk cId="2372495029" sldId="2147471300"/>
            <ac:picMk id="53" creationId="{D814FA68-2846-D986-299B-EEB5A5E325AD}"/>
          </ac:picMkLst>
        </pc:picChg>
      </pc:sldChg>
      <pc:sldChg chg="modSp mod">
        <pc:chgData name="王薇淳-數位科技處-永豐金控" userId="1ebd22dd-7e4b-474d-a952-fa4566d45088" providerId="ADAL" clId="{2F9F24A5-F148-490E-AFEA-46BFBD1BDD76}" dt="2025-12-12T03:54:56.691" v="5421"/>
        <pc:sldMkLst>
          <pc:docMk/>
          <pc:sldMk cId="226342163" sldId="2147481009"/>
        </pc:sldMkLst>
        <pc:spChg chg="mod">
          <ac:chgData name="王薇淳-數位科技處-永豐金控" userId="1ebd22dd-7e4b-474d-a952-fa4566d45088" providerId="ADAL" clId="{2F9F24A5-F148-490E-AFEA-46BFBD1BDD76}" dt="2025-12-12T03:54:56.691" v="5421"/>
          <ac:spMkLst>
            <pc:docMk/>
            <pc:sldMk cId="226342163" sldId="2147481009"/>
            <ac:spMk id="278" creationId="{C31539DF-6D55-AE47-2C6E-BB3B7DFDAC41}"/>
          </ac:spMkLst>
        </pc:spChg>
      </pc:sldChg>
      <pc:sldChg chg="modSp mod">
        <pc:chgData name="王薇淳-數位科技處-永豐金控" userId="1ebd22dd-7e4b-474d-a952-fa4566d45088" providerId="ADAL" clId="{2F9F24A5-F148-490E-AFEA-46BFBD1BDD76}" dt="2025-12-12T08:53:41.201" v="6031" actId="207"/>
        <pc:sldMkLst>
          <pc:docMk/>
          <pc:sldMk cId="1153055179" sldId="2147481011"/>
        </pc:sldMkLst>
        <pc:spChg chg="mod">
          <ac:chgData name="王薇淳-數位科技處-永豐金控" userId="1ebd22dd-7e4b-474d-a952-fa4566d45088" providerId="ADAL" clId="{2F9F24A5-F148-490E-AFEA-46BFBD1BDD76}" dt="2025-12-12T03:45:54.465" v="5365"/>
          <ac:spMkLst>
            <pc:docMk/>
            <pc:sldMk cId="1153055179" sldId="2147481011"/>
            <ac:spMk id="72" creationId="{17CC3DEE-49FF-4A8E-5F80-E35757E8B3A1}"/>
          </ac:spMkLst>
        </pc:spChg>
        <pc:graphicFrameChg chg="mod modGraphic">
          <ac:chgData name="王薇淳-數位科技處-永豐金控" userId="1ebd22dd-7e4b-474d-a952-fa4566d45088" providerId="ADAL" clId="{2F9F24A5-F148-490E-AFEA-46BFBD1BDD76}" dt="2025-12-12T08:53:41.201" v="6031" actId="207"/>
          <ac:graphicFrameMkLst>
            <pc:docMk/>
            <pc:sldMk cId="1153055179" sldId="2147481011"/>
            <ac:graphicFrameMk id="73" creationId="{399FF562-D8DF-3382-B19E-A16073AFBD0F}"/>
          </ac:graphicFrameMkLst>
        </pc:graphicFrameChg>
      </pc:sldChg>
      <pc:sldChg chg="modSp mod">
        <pc:chgData name="王薇淳-數位科技處-永豐金控" userId="1ebd22dd-7e4b-474d-a952-fa4566d45088" providerId="ADAL" clId="{2F9F24A5-F148-490E-AFEA-46BFBD1BDD76}" dt="2025-12-12T08:53:49.194" v="6032" actId="207"/>
        <pc:sldMkLst>
          <pc:docMk/>
          <pc:sldMk cId="852940492" sldId="2147481012"/>
        </pc:sldMkLst>
        <pc:spChg chg="mod">
          <ac:chgData name="王薇淳-數位科技處-永豐金控" userId="1ebd22dd-7e4b-474d-a952-fa4566d45088" providerId="ADAL" clId="{2F9F24A5-F148-490E-AFEA-46BFBD1BDD76}" dt="2025-12-12T03:56:04.611" v="5476"/>
          <ac:spMkLst>
            <pc:docMk/>
            <pc:sldMk cId="852940492" sldId="2147481012"/>
            <ac:spMk id="72" creationId="{93DC2041-875D-EF2F-AE22-4B21C547FBD8}"/>
          </ac:spMkLst>
        </pc:spChg>
        <pc:graphicFrameChg chg="modGraphic">
          <ac:chgData name="王薇淳-數位科技處-永豐金控" userId="1ebd22dd-7e4b-474d-a952-fa4566d45088" providerId="ADAL" clId="{2F9F24A5-F148-490E-AFEA-46BFBD1BDD76}" dt="2025-12-12T08:53:49.194" v="6032" actId="207"/>
          <ac:graphicFrameMkLst>
            <pc:docMk/>
            <pc:sldMk cId="852940492" sldId="2147481012"/>
            <ac:graphicFrameMk id="73" creationId="{B784BB41-C471-1BC9-49BC-06A61F1DC76A}"/>
          </ac:graphicFrameMkLst>
        </pc:graphicFrameChg>
      </pc:sldChg>
      <pc:sldChg chg="modSp mod">
        <pc:chgData name="王薇淳-數位科技處-永豐金控" userId="1ebd22dd-7e4b-474d-a952-fa4566d45088" providerId="ADAL" clId="{2F9F24A5-F148-490E-AFEA-46BFBD1BDD76}" dt="2025-12-12T09:24:05.476" v="6292"/>
        <pc:sldMkLst>
          <pc:docMk/>
          <pc:sldMk cId="1315603267" sldId="2147481013"/>
        </pc:sldMkLst>
        <pc:spChg chg="mod">
          <ac:chgData name="王薇淳-數位科技處-永豐金控" userId="1ebd22dd-7e4b-474d-a952-fa4566d45088" providerId="ADAL" clId="{2F9F24A5-F148-490E-AFEA-46BFBD1BDD76}" dt="2025-12-12T03:45:12.791" v="5321"/>
          <ac:spMkLst>
            <pc:docMk/>
            <pc:sldMk cId="1315603267" sldId="2147481013"/>
            <ac:spMk id="72" creationId="{DD4D81D8-57EB-7994-F34D-86A7C2587BD4}"/>
          </ac:spMkLst>
        </pc:spChg>
        <pc:graphicFrameChg chg="mod modGraphic">
          <ac:chgData name="王薇淳-數位科技處-永豐金控" userId="1ebd22dd-7e4b-474d-a952-fa4566d45088" providerId="ADAL" clId="{2F9F24A5-F148-490E-AFEA-46BFBD1BDD76}" dt="2025-12-12T09:24:05.476" v="6292"/>
          <ac:graphicFrameMkLst>
            <pc:docMk/>
            <pc:sldMk cId="1315603267" sldId="2147481013"/>
            <ac:graphicFrameMk id="73" creationId="{29F81C7C-AE2F-E327-C696-7AB4AB50B80C}"/>
          </ac:graphicFrameMkLst>
        </pc:graphicFrameChg>
      </pc:sldChg>
      <pc:sldChg chg="modSp mod addCm delCm modCm">
        <pc:chgData name="王薇淳-數位科技處-永豐金控" userId="1ebd22dd-7e4b-474d-a952-fa4566d45088" providerId="ADAL" clId="{2F9F24A5-F148-490E-AFEA-46BFBD1BDD76}" dt="2025-12-12T04:12:07.355" v="5566" actId="14734"/>
        <pc:sldMkLst>
          <pc:docMk/>
          <pc:sldMk cId="1483361557" sldId="2147481026"/>
        </pc:sldMkLst>
        <pc:graphicFrameChg chg="mod modGraphic">
          <ac:chgData name="王薇淳-數位科技處-永豐金控" userId="1ebd22dd-7e4b-474d-a952-fa4566d45088" providerId="ADAL" clId="{2F9F24A5-F148-490E-AFEA-46BFBD1BDD76}" dt="2025-12-12T04:12:07.355" v="5566" actId="14734"/>
          <ac:graphicFrameMkLst>
            <pc:docMk/>
            <pc:sldMk cId="1483361557" sldId="2147481026"/>
            <ac:graphicFrameMk id="22" creationId="{14D742A7-DEFE-9EC0-62BF-E5C689A16C23}"/>
          </ac:graphicFrameMkLst>
        </pc:graphicFrameChg>
      </pc:sldChg>
      <pc:sldChg chg="modSp mod addCm delCm modCm">
        <pc:chgData name="王薇淳-數位科技處-永豐金控" userId="1ebd22dd-7e4b-474d-a952-fa4566d45088" providerId="ADAL" clId="{2F9F24A5-F148-490E-AFEA-46BFBD1BDD76}" dt="2025-12-12T04:11:11.294" v="5560"/>
        <pc:sldMkLst>
          <pc:docMk/>
          <pc:sldMk cId="1761522211" sldId="2147481029"/>
        </pc:sldMkLst>
        <pc:graphicFrameChg chg="modGraphic">
          <ac:chgData name="王薇淳-數位科技處-永豐金控" userId="1ebd22dd-7e4b-474d-a952-fa4566d45088" providerId="ADAL" clId="{2F9F24A5-F148-490E-AFEA-46BFBD1BDD76}" dt="2025-12-12T03:59:39.466" v="5509" actId="14734"/>
          <ac:graphicFrameMkLst>
            <pc:docMk/>
            <pc:sldMk cId="1761522211" sldId="2147481029"/>
            <ac:graphicFrameMk id="5" creationId="{B7867938-3F0C-9868-6BCF-002C49F3988F}"/>
          </ac:graphicFrameMkLst>
        </pc:graphicFrameChg>
      </pc:sldChg>
      <pc:sldChg chg="addSp modSp new mod ord">
        <pc:chgData name="王薇淳-數位科技處-永豐金控" userId="1ebd22dd-7e4b-474d-a952-fa4566d45088" providerId="ADAL" clId="{2F9F24A5-F148-490E-AFEA-46BFBD1BDD76}" dt="2025-12-11T08:35:44.300" v="1974" actId="1076"/>
        <pc:sldMkLst>
          <pc:docMk/>
          <pc:sldMk cId="1643922687" sldId="2147481030"/>
        </pc:sldMkLst>
        <pc:spChg chg="add mod">
          <ac:chgData name="王薇淳-數位科技處-永豐金控" userId="1ebd22dd-7e4b-474d-a952-fa4566d45088" providerId="ADAL" clId="{2F9F24A5-F148-490E-AFEA-46BFBD1BDD76}" dt="2025-12-11T08:35:44.300" v="1974" actId="1076"/>
          <ac:spMkLst>
            <pc:docMk/>
            <pc:sldMk cId="1643922687" sldId="2147481030"/>
            <ac:spMk id="5" creationId="{BEC49AC1-5270-40FC-AA42-817C89E54673}"/>
          </ac:spMkLst>
        </pc:spChg>
      </pc:sldChg>
      <pc:sldChg chg="addSp delSp modSp new mod ord">
        <pc:chgData name="王薇淳-數位科技處-永豐金控" userId="1ebd22dd-7e4b-474d-a952-fa4566d45088" providerId="ADAL" clId="{2F9F24A5-F148-490E-AFEA-46BFBD1BDD76}" dt="2025-12-11T08:37:02.899" v="1990" actId="1076"/>
        <pc:sldMkLst>
          <pc:docMk/>
          <pc:sldMk cId="1908550666" sldId="2147481031"/>
        </pc:sldMkLst>
        <pc:spChg chg="mod">
          <ac:chgData name="王薇淳-數位科技處-永豐金控" userId="1ebd22dd-7e4b-474d-a952-fa4566d45088" providerId="ADAL" clId="{2F9F24A5-F148-490E-AFEA-46BFBD1BDD76}" dt="2025-12-11T08:29:15.299" v="1918"/>
          <ac:spMkLst>
            <pc:docMk/>
            <pc:sldMk cId="1908550666" sldId="2147481031"/>
            <ac:spMk id="3" creationId="{0728C6F0-3176-4FFA-87DA-E0DEBFB74DDC}"/>
          </ac:spMkLst>
        </pc:spChg>
        <pc:spChg chg="mod">
          <ac:chgData name="王薇淳-數位科技處-永豐金控" userId="1ebd22dd-7e4b-474d-a952-fa4566d45088" providerId="ADAL" clId="{2F9F24A5-F148-490E-AFEA-46BFBD1BDD76}" dt="2025-12-11T08:30:15.801" v="1930" actId="20577"/>
          <ac:spMkLst>
            <pc:docMk/>
            <pc:sldMk cId="1908550666" sldId="2147481031"/>
            <ac:spMk id="4" creationId="{0422967E-AE7A-4751-BDF7-C2A3079D9442}"/>
          </ac:spMkLst>
        </pc:spChg>
        <pc:spChg chg="mod">
          <ac:chgData name="王薇淳-數位科技處-永豐金控" userId="1ebd22dd-7e4b-474d-a952-fa4566d45088" providerId="ADAL" clId="{2F9F24A5-F148-490E-AFEA-46BFBD1BDD76}" dt="2025-12-11T08:30:30.984" v="1933"/>
          <ac:spMkLst>
            <pc:docMk/>
            <pc:sldMk cId="1908550666" sldId="2147481031"/>
            <ac:spMk id="5" creationId="{BCEEACD8-60B4-4C30-A4F2-8FA19289A17A}"/>
          </ac:spMkLst>
        </pc:spChg>
        <pc:spChg chg="add mod">
          <ac:chgData name="王薇淳-數位科技處-永豐金控" userId="1ebd22dd-7e4b-474d-a952-fa4566d45088" providerId="ADAL" clId="{2F9F24A5-F148-490E-AFEA-46BFBD1BDD76}" dt="2025-12-11T08:28:31.599" v="1857"/>
          <ac:spMkLst>
            <pc:docMk/>
            <pc:sldMk cId="1908550666" sldId="2147481031"/>
            <ac:spMk id="10" creationId="{14333665-9B76-40F5-8298-ED1DF2EEFBCB}"/>
          </ac:spMkLst>
        </pc:spChg>
        <pc:picChg chg="add mod modCrop">
          <ac:chgData name="王薇淳-數位科技處-永豐金控" userId="1ebd22dd-7e4b-474d-a952-fa4566d45088" providerId="ADAL" clId="{2F9F24A5-F148-490E-AFEA-46BFBD1BDD76}" dt="2025-12-11T08:32:42.028" v="1942" actId="732"/>
          <ac:picMkLst>
            <pc:docMk/>
            <pc:sldMk cId="1908550666" sldId="2147481031"/>
            <ac:picMk id="9" creationId="{D8D18B53-D99D-46D3-9CB9-7919441BB7D8}"/>
          </ac:picMkLst>
        </pc:picChg>
        <pc:picChg chg="add mod">
          <ac:chgData name="王薇淳-數位科技處-永豐金控" userId="1ebd22dd-7e4b-474d-a952-fa4566d45088" providerId="ADAL" clId="{2F9F24A5-F148-490E-AFEA-46BFBD1BDD76}" dt="2025-12-11T08:37:02.899" v="1990" actId="1076"/>
          <ac:picMkLst>
            <pc:docMk/>
            <pc:sldMk cId="1908550666" sldId="2147481031"/>
            <ac:picMk id="11" creationId="{C3A26365-1A36-4BB0-8AA3-14AF2889D2C2}"/>
          </ac:picMkLst>
        </pc:picChg>
      </pc:sldChg>
      <pc:sldChg chg="addSp delSp modSp add mod">
        <pc:chgData name="王薇淳-數位科技處-永豐金控" userId="1ebd22dd-7e4b-474d-a952-fa4566d45088" providerId="ADAL" clId="{2F9F24A5-F148-490E-AFEA-46BFBD1BDD76}" dt="2025-12-11T08:55:20.282" v="2266" actId="20577"/>
        <pc:sldMkLst>
          <pc:docMk/>
          <pc:sldMk cId="2428170409" sldId="2147481032"/>
        </pc:sldMkLst>
        <pc:spChg chg="mod">
          <ac:chgData name="王薇淳-數位科技處-永豐金控" userId="1ebd22dd-7e4b-474d-a952-fa4566d45088" providerId="ADAL" clId="{2F9F24A5-F148-490E-AFEA-46BFBD1BDD76}" dt="2025-12-11T08:26:57.225" v="1845" actId="1076"/>
          <ac:spMkLst>
            <pc:docMk/>
            <pc:sldMk cId="2428170409" sldId="2147481032"/>
            <ac:spMk id="2" creationId="{5C9A0F34-8AF8-4ECA-A0EA-8F6192DFE852}"/>
          </ac:spMkLst>
        </pc:spChg>
        <pc:spChg chg="mod">
          <ac:chgData name="王薇淳-數位科技處-永豐金控" userId="1ebd22dd-7e4b-474d-a952-fa4566d45088" providerId="ADAL" clId="{2F9F24A5-F148-490E-AFEA-46BFBD1BDD76}" dt="2025-12-11T08:11:22.761" v="1666" actId="207"/>
          <ac:spMkLst>
            <pc:docMk/>
            <pc:sldMk cId="2428170409" sldId="2147481032"/>
            <ac:spMk id="3" creationId="{0728C6F0-3176-4FFA-87DA-E0DEBFB74DDC}"/>
          </ac:spMkLst>
        </pc:spChg>
        <pc:spChg chg="mod">
          <ac:chgData name="王薇淳-數位科技處-永豐金控" userId="1ebd22dd-7e4b-474d-a952-fa4566d45088" providerId="ADAL" clId="{2F9F24A5-F148-490E-AFEA-46BFBD1BDD76}" dt="2025-12-11T08:11:42.715" v="1669" actId="20577"/>
          <ac:spMkLst>
            <pc:docMk/>
            <pc:sldMk cId="2428170409" sldId="2147481032"/>
            <ac:spMk id="4" creationId="{0422967E-AE7A-4751-BDF7-C2A3079D9442}"/>
          </ac:spMkLst>
        </pc:spChg>
        <pc:spChg chg="mod">
          <ac:chgData name="王薇淳-數位科技處-永豐金控" userId="1ebd22dd-7e4b-474d-a952-fa4566d45088" providerId="ADAL" clId="{2F9F24A5-F148-490E-AFEA-46BFBD1BDD76}" dt="2025-12-11T08:22:49.989" v="1755" actId="120"/>
          <ac:spMkLst>
            <pc:docMk/>
            <pc:sldMk cId="2428170409" sldId="2147481032"/>
            <ac:spMk id="5" creationId="{BCEEACD8-60B4-4C30-A4F2-8FA19289A17A}"/>
          </ac:spMkLst>
        </pc:spChg>
        <pc:spChg chg="add mod">
          <ac:chgData name="王薇淳-數位科技處-永豐金控" userId="1ebd22dd-7e4b-474d-a952-fa4566d45088" providerId="ADAL" clId="{2F9F24A5-F148-490E-AFEA-46BFBD1BDD76}" dt="2025-12-11T08:16:36.992" v="1735" actId="11530"/>
          <ac:spMkLst>
            <pc:docMk/>
            <pc:sldMk cId="2428170409" sldId="2147481032"/>
            <ac:spMk id="7" creationId="{7AC7EDEE-EB58-4A20-8835-944C0D72B709}"/>
          </ac:spMkLst>
        </pc:spChg>
        <pc:spChg chg="add mod">
          <ac:chgData name="王薇淳-數位科技處-永豐金控" userId="1ebd22dd-7e4b-474d-a952-fa4566d45088" providerId="ADAL" clId="{2F9F24A5-F148-490E-AFEA-46BFBD1BDD76}" dt="2025-12-11T08:55:20.282" v="2266" actId="20577"/>
          <ac:spMkLst>
            <pc:docMk/>
            <pc:sldMk cId="2428170409" sldId="2147481032"/>
            <ac:spMk id="9" creationId="{D90D182B-EBCE-4F27-B2C9-CB4AD3963B06}"/>
          </ac:spMkLst>
        </pc:spChg>
        <pc:spChg chg="add mod">
          <ac:chgData name="王薇淳-數位科技處-永豐金控" userId="1ebd22dd-7e4b-474d-a952-fa4566d45088" providerId="ADAL" clId="{2F9F24A5-F148-490E-AFEA-46BFBD1BDD76}" dt="2025-12-11T08:49:08.494" v="2188" actId="20577"/>
          <ac:spMkLst>
            <pc:docMk/>
            <pc:sldMk cId="2428170409" sldId="2147481032"/>
            <ac:spMk id="11" creationId="{40BC25EE-EFE8-461F-8220-301DD2CD70E6}"/>
          </ac:spMkLst>
        </pc:spChg>
        <pc:spChg chg="add mod">
          <ac:chgData name="王薇淳-數位科技處-永豐金控" userId="1ebd22dd-7e4b-474d-a952-fa4566d45088" providerId="ADAL" clId="{2F9F24A5-F148-490E-AFEA-46BFBD1BDD76}" dt="2025-12-11T08:36:38.735" v="1986" actId="1076"/>
          <ac:spMkLst>
            <pc:docMk/>
            <pc:sldMk cId="2428170409" sldId="2147481032"/>
            <ac:spMk id="20" creationId="{8CE62630-6F96-4334-8D15-C81FBE2B3462}"/>
          </ac:spMkLst>
        </pc:spChg>
        <pc:spChg chg="add mod">
          <ac:chgData name="王薇淳-數位科技處-永豐金控" userId="1ebd22dd-7e4b-474d-a952-fa4566d45088" providerId="ADAL" clId="{2F9F24A5-F148-490E-AFEA-46BFBD1BDD76}" dt="2025-12-11T08:36:32.497" v="1985"/>
          <ac:spMkLst>
            <pc:docMk/>
            <pc:sldMk cId="2428170409" sldId="2147481032"/>
            <ac:spMk id="22" creationId="{68335E18-EE90-456D-9789-6658C129E3EE}"/>
          </ac:spMkLst>
        </pc:spChg>
        <pc:cxnChg chg="add mod">
          <ac:chgData name="王薇淳-數位科技處-永豐金控" userId="1ebd22dd-7e4b-474d-a952-fa4566d45088" providerId="ADAL" clId="{2F9F24A5-F148-490E-AFEA-46BFBD1BDD76}" dt="2025-12-11T08:16:15.843" v="1728"/>
          <ac:cxnSpMkLst>
            <pc:docMk/>
            <pc:sldMk cId="2428170409" sldId="2147481032"/>
            <ac:cxnSpMk id="8" creationId="{FF53294C-4DD3-48E1-B876-2C9286282A3A}"/>
          </ac:cxnSpMkLst>
        </pc:cxnChg>
        <pc:cxnChg chg="add mod">
          <ac:chgData name="王薇淳-數位科技處-永豐金控" userId="1ebd22dd-7e4b-474d-a952-fa4566d45088" providerId="ADAL" clId="{2F9F24A5-F148-490E-AFEA-46BFBD1BDD76}" dt="2025-12-11T08:17:09.993" v="1738" actId="1076"/>
          <ac:cxnSpMkLst>
            <pc:docMk/>
            <pc:sldMk cId="2428170409" sldId="2147481032"/>
            <ac:cxnSpMk id="10" creationId="{4578767B-8CF4-4A7C-AA51-692E1DC84180}"/>
          </ac:cxnSpMkLst>
        </pc:cxnChg>
        <pc:cxnChg chg="add mod">
          <ac:chgData name="王薇淳-數位科技處-永豐金控" userId="1ebd22dd-7e4b-474d-a952-fa4566d45088" providerId="ADAL" clId="{2F9F24A5-F148-490E-AFEA-46BFBD1BDD76}" dt="2025-12-11T08:27:27.985" v="1851" actId="1076"/>
          <ac:cxnSpMkLst>
            <pc:docMk/>
            <pc:sldMk cId="2428170409" sldId="2147481032"/>
            <ac:cxnSpMk id="12" creationId="{F83CC5A3-0224-44DD-B575-1D771060F3AF}"/>
          </ac:cxnSpMkLst>
        </pc:cxnChg>
        <pc:cxnChg chg="add mod">
          <ac:chgData name="王薇淳-數位科技處-永豐金控" userId="1ebd22dd-7e4b-474d-a952-fa4566d45088" providerId="ADAL" clId="{2F9F24A5-F148-490E-AFEA-46BFBD1BDD76}" dt="2025-12-11T08:36:38.735" v="1986" actId="1076"/>
          <ac:cxnSpMkLst>
            <pc:docMk/>
            <pc:sldMk cId="2428170409" sldId="2147481032"/>
            <ac:cxnSpMk id="19" creationId="{8C08315A-A4A5-4960-B737-23387A621304}"/>
          </ac:cxnSpMkLst>
        </pc:cxnChg>
      </pc:sldChg>
      <pc:sldChg chg="addSp delSp modSp add mod">
        <pc:chgData name="王薇淳-數位科技處-永豐金控" userId="1ebd22dd-7e4b-474d-a952-fa4566d45088" providerId="ADAL" clId="{2F9F24A5-F148-490E-AFEA-46BFBD1BDD76}" dt="2025-12-11T08:36:20.444" v="1983" actId="1076"/>
        <pc:sldMkLst>
          <pc:docMk/>
          <pc:sldMk cId="2684935411" sldId="2147481033"/>
        </pc:sldMkLst>
        <pc:spChg chg="mod">
          <ac:chgData name="王薇淳-數位科技處-永豐金控" userId="1ebd22dd-7e4b-474d-a952-fa4566d45088" providerId="ADAL" clId="{2F9F24A5-F148-490E-AFEA-46BFBD1BDD76}" dt="2025-12-11T08:36:10.660" v="1982" actId="1076"/>
          <ac:spMkLst>
            <pc:docMk/>
            <pc:sldMk cId="2684935411" sldId="2147481033"/>
            <ac:spMk id="2" creationId="{5C9A0F34-8AF8-4ECA-A0EA-8F6192DFE852}"/>
          </ac:spMkLst>
        </pc:spChg>
        <pc:spChg chg="add mod">
          <ac:chgData name="王薇淳-數位科技處-永豐金控" userId="1ebd22dd-7e4b-474d-a952-fa4566d45088" providerId="ADAL" clId="{2F9F24A5-F148-490E-AFEA-46BFBD1BDD76}" dt="2025-12-11T08:36:20.444" v="1983" actId="1076"/>
          <ac:spMkLst>
            <pc:docMk/>
            <pc:sldMk cId="2684935411" sldId="2147481033"/>
            <ac:spMk id="7" creationId="{5FF321EA-1554-42BF-A149-955715B3E2F6}"/>
          </ac:spMkLst>
        </pc:spChg>
      </pc:sldChg>
      <pc:sldChg chg="addSp delSp modSp add mod">
        <pc:chgData name="王薇淳-數位科技處-永豐金控" userId="1ebd22dd-7e4b-474d-a952-fa4566d45088" providerId="ADAL" clId="{2F9F24A5-F148-490E-AFEA-46BFBD1BDD76}" dt="2025-12-12T01:51:53.476" v="2933" actId="242"/>
        <pc:sldMkLst>
          <pc:docMk/>
          <pc:sldMk cId="245589120" sldId="2147481034"/>
        </pc:sldMkLst>
        <pc:spChg chg="mod">
          <ac:chgData name="王薇淳-數位科技處-永豐金控" userId="1ebd22dd-7e4b-474d-a952-fa4566d45088" providerId="ADAL" clId="{2F9F24A5-F148-490E-AFEA-46BFBD1BDD76}" dt="2025-12-12T01:51:53.476" v="2933" actId="242"/>
          <ac:spMkLst>
            <pc:docMk/>
            <pc:sldMk cId="245589120" sldId="2147481034"/>
            <ac:spMk id="3" creationId="{0728C6F0-3176-4FFA-87DA-E0DEBFB74DDC}"/>
          </ac:spMkLst>
        </pc:spChg>
        <pc:spChg chg="add del">
          <ac:chgData name="王薇淳-數位科技處-永豐金控" userId="1ebd22dd-7e4b-474d-a952-fa4566d45088" providerId="ADAL" clId="{2F9F24A5-F148-490E-AFEA-46BFBD1BDD76}" dt="2025-12-11T08:33:58.917" v="1948" actId="478"/>
          <ac:spMkLst>
            <pc:docMk/>
            <pc:sldMk cId="245589120" sldId="2147481034"/>
            <ac:spMk id="10" creationId="{14333665-9B76-40F5-8298-ED1DF2EEFBCB}"/>
          </ac:spMkLst>
        </pc:spChg>
        <pc:picChg chg="mod">
          <ac:chgData name="王薇淳-數位科技處-永豐金控" userId="1ebd22dd-7e4b-474d-a952-fa4566d45088" providerId="ADAL" clId="{2F9F24A5-F148-490E-AFEA-46BFBD1BDD76}" dt="2025-12-11T08:37:15.849" v="1993" actId="1035"/>
          <ac:picMkLst>
            <pc:docMk/>
            <pc:sldMk cId="245589120" sldId="2147481034"/>
            <ac:picMk id="11" creationId="{C3A26365-1A36-4BB0-8AA3-14AF2889D2C2}"/>
          </ac:picMkLst>
        </pc:picChg>
      </pc:sldChg>
      <pc:sldChg chg="modSp add mod">
        <pc:chgData name="王薇淳-數位科技處-永豐金控" userId="1ebd22dd-7e4b-474d-a952-fa4566d45088" providerId="ADAL" clId="{2F9F24A5-F148-490E-AFEA-46BFBD1BDD76}" dt="2025-12-12T01:39:43.672" v="2838" actId="14100"/>
        <pc:sldMkLst>
          <pc:docMk/>
          <pc:sldMk cId="3087856590" sldId="2147481035"/>
        </pc:sldMkLst>
        <pc:spChg chg="mod">
          <ac:chgData name="王薇淳-數位科技處-永豐金控" userId="1ebd22dd-7e4b-474d-a952-fa4566d45088" providerId="ADAL" clId="{2F9F24A5-F148-490E-AFEA-46BFBD1BDD76}" dt="2025-12-11T08:34:53.328" v="1965" actId="20577"/>
          <ac:spMkLst>
            <pc:docMk/>
            <pc:sldMk cId="3087856590" sldId="2147481035"/>
            <ac:spMk id="2" creationId="{CBF2C236-B33B-5F8D-B58F-0C8549F6FF58}"/>
          </ac:spMkLst>
        </pc:spChg>
        <pc:spChg chg="mod">
          <ac:chgData name="王薇淳-數位科技處-永豐金控" userId="1ebd22dd-7e4b-474d-a952-fa4566d45088" providerId="ADAL" clId="{2F9F24A5-F148-490E-AFEA-46BFBD1BDD76}" dt="2025-12-12T01:39:43.672" v="2838" actId="14100"/>
          <ac:spMkLst>
            <pc:docMk/>
            <pc:sldMk cId="3087856590" sldId="2147481035"/>
            <ac:spMk id="5" creationId="{1975DF22-82A3-EC77-FEF5-7D7A9BF5878C}"/>
          </ac:spMkLst>
        </pc:spChg>
        <pc:picChg chg="mod">
          <ac:chgData name="王薇淳-數位科技處-永豐金控" userId="1ebd22dd-7e4b-474d-a952-fa4566d45088" providerId="ADAL" clId="{2F9F24A5-F148-490E-AFEA-46BFBD1BDD76}" dt="2025-12-11T08:34:43.146" v="1956" actId="1076"/>
          <ac:picMkLst>
            <pc:docMk/>
            <pc:sldMk cId="3087856590" sldId="2147481035"/>
            <ac:picMk id="3" creationId="{6E9C949C-25B5-8A51-57AC-F7436477BC04}"/>
          </ac:picMkLst>
        </pc:picChg>
      </pc:sldChg>
      <pc:sldChg chg="addSp modSp add mod">
        <pc:chgData name="王薇淳-數位科技處-永豐金控" userId="1ebd22dd-7e4b-474d-a952-fa4566d45088" providerId="ADAL" clId="{2F9F24A5-F148-490E-AFEA-46BFBD1BDD76}" dt="2025-12-12T08:45:57.940" v="6009" actId="20577"/>
        <pc:sldMkLst>
          <pc:docMk/>
          <pc:sldMk cId="3083066646" sldId="2147481037"/>
        </pc:sldMkLst>
        <pc:spChg chg="mod">
          <ac:chgData name="王薇淳-數位科技處-永豐金控" userId="1ebd22dd-7e4b-474d-a952-fa4566d45088" providerId="ADAL" clId="{2F9F24A5-F148-490E-AFEA-46BFBD1BDD76}" dt="2025-12-12T08:45:57.940" v="6009" actId="20577"/>
          <ac:spMkLst>
            <pc:docMk/>
            <pc:sldMk cId="3083066646" sldId="2147481037"/>
            <ac:spMk id="2" creationId="{9D7E7F0A-194A-40A0-A1E8-F1FC2A1F893A}"/>
          </ac:spMkLst>
        </pc:spChg>
        <pc:spChg chg="mod">
          <ac:chgData name="王薇淳-數位科技處-永豐金控" userId="1ebd22dd-7e4b-474d-a952-fa4566d45088" providerId="ADAL" clId="{2F9F24A5-F148-490E-AFEA-46BFBD1BDD76}" dt="2025-12-11T08:44:47.835" v="2140" actId="207"/>
          <ac:spMkLst>
            <pc:docMk/>
            <pc:sldMk cId="3083066646" sldId="2147481037"/>
            <ac:spMk id="3" creationId="{0EDBF770-2C45-45CC-9C8C-69024935547B}"/>
          </ac:spMkLst>
        </pc:spChg>
        <pc:spChg chg="add mod ord">
          <ac:chgData name="王薇淳-數位科技處-永豐金控" userId="1ebd22dd-7e4b-474d-a952-fa4566d45088" providerId="ADAL" clId="{2F9F24A5-F148-490E-AFEA-46BFBD1BDD76}" dt="2025-12-11T08:48:24.701" v="2180" actId="1076"/>
          <ac:spMkLst>
            <pc:docMk/>
            <pc:sldMk cId="3083066646" sldId="2147481037"/>
            <ac:spMk id="5" creationId="{32FA9AC9-C418-4B13-A3C7-A21BF0F2094F}"/>
          </ac:spMkLst>
        </pc:spChg>
        <pc:spChg chg="add mod">
          <ac:chgData name="王薇淳-數位科技處-永豐金控" userId="1ebd22dd-7e4b-474d-a952-fa4566d45088" providerId="ADAL" clId="{2F9F24A5-F148-490E-AFEA-46BFBD1BDD76}" dt="2025-12-11T09:50:12.271" v="2679"/>
          <ac:spMkLst>
            <pc:docMk/>
            <pc:sldMk cId="3083066646" sldId="2147481037"/>
            <ac:spMk id="7" creationId="{A3F505F2-DF04-4D8C-800E-E144C0EBE102}"/>
          </ac:spMkLst>
        </pc:spChg>
        <pc:spChg chg="add mod">
          <ac:chgData name="王薇淳-數位科技處-永豐金控" userId="1ebd22dd-7e4b-474d-a952-fa4566d45088" providerId="ADAL" clId="{2F9F24A5-F148-490E-AFEA-46BFBD1BDD76}" dt="2025-12-11T09:56:43.093" v="2830"/>
          <ac:spMkLst>
            <pc:docMk/>
            <pc:sldMk cId="3083066646" sldId="2147481037"/>
            <ac:spMk id="9" creationId="{92017B56-8217-4B83-9231-10E3AB02458A}"/>
          </ac:spMkLst>
        </pc:spChg>
        <pc:spChg chg="add mod">
          <ac:chgData name="王薇淳-數位科技處-永豐金控" userId="1ebd22dd-7e4b-474d-a952-fa4566d45088" providerId="ADAL" clId="{2F9F24A5-F148-490E-AFEA-46BFBD1BDD76}" dt="2025-12-11T09:38:28.454" v="2478"/>
          <ac:spMkLst>
            <pc:docMk/>
            <pc:sldMk cId="3083066646" sldId="2147481037"/>
            <ac:spMk id="12" creationId="{7FF6BD93-6D25-4C05-8743-CC3CF8EB44EB}"/>
          </ac:spMkLst>
        </pc:spChg>
        <pc:cxnChg chg="add mod">
          <ac:chgData name="王薇淳-數位科技處-永豐金控" userId="1ebd22dd-7e4b-474d-a952-fa4566d45088" providerId="ADAL" clId="{2F9F24A5-F148-490E-AFEA-46BFBD1BDD76}" dt="2025-12-11T08:45:10.651" v="2143" actId="1076"/>
          <ac:cxnSpMkLst>
            <pc:docMk/>
            <pc:sldMk cId="3083066646" sldId="2147481037"/>
            <ac:cxnSpMk id="6" creationId="{68E6A28F-9BDC-4AFD-AB15-B15D2CD7D4F7}"/>
          </ac:cxnSpMkLst>
        </pc:cxnChg>
        <pc:cxnChg chg="add mod">
          <ac:chgData name="王薇淳-數位科技處-永豐金控" userId="1ebd22dd-7e4b-474d-a952-fa4566d45088" providerId="ADAL" clId="{2F9F24A5-F148-490E-AFEA-46BFBD1BDD76}" dt="2025-12-11T08:48:14.324" v="2177" actId="1076"/>
          <ac:cxnSpMkLst>
            <pc:docMk/>
            <pc:sldMk cId="3083066646" sldId="2147481037"/>
            <ac:cxnSpMk id="8" creationId="{BED6AC9D-1D35-4D76-8C3C-F391B8843D03}"/>
          </ac:cxnSpMkLst>
        </pc:cxnChg>
        <pc:cxnChg chg="add mod">
          <ac:chgData name="王薇淳-數位科技處-永豐金控" userId="1ebd22dd-7e4b-474d-a952-fa4566d45088" providerId="ADAL" clId="{2F9F24A5-F148-490E-AFEA-46BFBD1BDD76}" dt="2025-12-11T08:51:58.103" v="2200" actId="1076"/>
          <ac:cxnSpMkLst>
            <pc:docMk/>
            <pc:sldMk cId="3083066646" sldId="2147481037"/>
            <ac:cxnSpMk id="10" creationId="{533D524B-0129-4CB1-9242-B54D8739A7B7}"/>
          </ac:cxnSpMkLst>
        </pc:cxnChg>
      </pc:sldChg>
      <pc:sldChg chg="addSp delSp modSp add mod ord chgLayout">
        <pc:chgData name="王薇淳-數位科技處-永豐金控" userId="1ebd22dd-7e4b-474d-a952-fa4566d45088" providerId="ADAL" clId="{2F9F24A5-F148-490E-AFEA-46BFBD1BDD76}" dt="2025-12-12T08:46:21.605" v="6012" actId="14100"/>
        <pc:sldMkLst>
          <pc:docMk/>
          <pc:sldMk cId="3000349002" sldId="2147481038"/>
        </pc:sldMkLst>
        <pc:spChg chg="mod ord">
          <ac:chgData name="王薇淳-數位科技處-永豐金控" userId="1ebd22dd-7e4b-474d-a952-fa4566d45088" providerId="ADAL" clId="{2F9F24A5-F148-490E-AFEA-46BFBD1BDD76}" dt="2025-12-12T08:46:21.605" v="6012" actId="14100"/>
          <ac:spMkLst>
            <pc:docMk/>
            <pc:sldMk cId="3000349002" sldId="2147481038"/>
            <ac:spMk id="2" creationId="{9D7E7F0A-194A-40A0-A1E8-F1FC2A1F893A}"/>
          </ac:spMkLst>
        </pc:spChg>
        <pc:spChg chg="mod ord">
          <ac:chgData name="王薇淳-數位科技處-永豐金控" userId="1ebd22dd-7e4b-474d-a952-fa4566d45088" providerId="ADAL" clId="{2F9F24A5-F148-490E-AFEA-46BFBD1BDD76}" dt="2025-12-12T01:54:12.516" v="2945" actId="700"/>
          <ac:spMkLst>
            <pc:docMk/>
            <pc:sldMk cId="3000349002" sldId="2147481038"/>
            <ac:spMk id="3" creationId="{0EDBF770-2C45-45CC-9C8C-69024935547B}"/>
          </ac:spMkLst>
        </pc:spChg>
        <pc:spChg chg="mod ord">
          <ac:chgData name="王薇淳-數位科技處-永豐金控" userId="1ebd22dd-7e4b-474d-a952-fa4566d45088" providerId="ADAL" clId="{2F9F24A5-F148-490E-AFEA-46BFBD1BDD76}" dt="2025-12-12T01:54:12.516" v="2945" actId="700"/>
          <ac:spMkLst>
            <pc:docMk/>
            <pc:sldMk cId="3000349002" sldId="2147481038"/>
            <ac:spMk id="4" creationId="{3C172ED7-632B-4E52-B22C-33FAB19A62CF}"/>
          </ac:spMkLst>
        </pc:spChg>
        <pc:spChg chg="add mod">
          <ac:chgData name="王薇淳-數位科技處-永豐金控" userId="1ebd22dd-7e4b-474d-a952-fa4566d45088" providerId="ADAL" clId="{2F9F24A5-F148-490E-AFEA-46BFBD1BDD76}" dt="2025-12-11T08:58:08.039" v="2303"/>
          <ac:spMkLst>
            <pc:docMk/>
            <pc:sldMk cId="3000349002" sldId="2147481038"/>
            <ac:spMk id="5" creationId="{E11B739C-8D21-4592-9C17-BB866B5331FC}"/>
          </ac:spMkLst>
        </pc:spChg>
      </pc:sldChg>
      <pc:sldChg chg="new">
        <pc:chgData name="王薇淳-數位科技處-永豐金控" userId="1ebd22dd-7e4b-474d-a952-fa4566d45088" providerId="ADAL" clId="{2F9F24A5-F148-490E-AFEA-46BFBD1BDD76}" dt="2025-12-11T09:04:12.486" v="2377" actId="680"/>
        <pc:sldMkLst>
          <pc:docMk/>
          <pc:sldMk cId="535881048" sldId="2147481039"/>
        </pc:sldMkLst>
      </pc:sldChg>
      <pc:sldChg chg="addSp delSp modSp new mod chgLayout">
        <pc:chgData name="王薇淳-數位科技處-永豐金控" userId="1ebd22dd-7e4b-474d-a952-fa4566d45088" providerId="ADAL" clId="{2F9F24A5-F148-490E-AFEA-46BFBD1BDD76}" dt="2025-12-12T01:53:30.341" v="2940" actId="700"/>
        <pc:sldMkLst>
          <pc:docMk/>
          <pc:sldMk cId="3950932754" sldId="2147481040"/>
        </pc:sldMkLst>
        <pc:spChg chg="add mod ord">
          <ac:chgData name="王薇淳-數位科技處-永豐金控" userId="1ebd22dd-7e4b-474d-a952-fa4566d45088" providerId="ADAL" clId="{2F9F24A5-F148-490E-AFEA-46BFBD1BDD76}" dt="2025-12-12T01:53:30.341" v="2940" actId="700"/>
          <ac:spMkLst>
            <pc:docMk/>
            <pc:sldMk cId="3950932754" sldId="2147481040"/>
            <ac:spMk id="6" creationId="{10133BD2-DF35-4CF8-AA69-F02C1971670E}"/>
          </ac:spMkLst>
        </pc:spChg>
        <pc:spChg chg="add mod ord">
          <ac:chgData name="王薇淳-數位科技處-永豐金控" userId="1ebd22dd-7e4b-474d-a952-fa4566d45088" providerId="ADAL" clId="{2F9F24A5-F148-490E-AFEA-46BFBD1BDD76}" dt="2025-12-12T01:53:30.341" v="2940" actId="700"/>
          <ac:spMkLst>
            <pc:docMk/>
            <pc:sldMk cId="3950932754" sldId="2147481040"/>
            <ac:spMk id="7" creationId="{29392499-2F13-43C1-833C-A102A279F6DB}"/>
          </ac:spMkLst>
        </pc:spChg>
        <pc:spChg chg="add mod ord">
          <ac:chgData name="王薇淳-數位科技處-永豐金控" userId="1ebd22dd-7e4b-474d-a952-fa4566d45088" providerId="ADAL" clId="{2F9F24A5-F148-490E-AFEA-46BFBD1BDD76}" dt="2025-12-12T01:53:30.341" v="2940" actId="700"/>
          <ac:spMkLst>
            <pc:docMk/>
            <pc:sldMk cId="3950932754" sldId="2147481040"/>
            <ac:spMk id="8" creationId="{C18BFFA7-8A7C-4136-9BA8-866C453CC838}"/>
          </ac:spMkLst>
        </pc:spChg>
        <pc:spChg chg="add mod ord">
          <ac:chgData name="王薇淳-數位科技處-永豐金控" userId="1ebd22dd-7e4b-474d-a952-fa4566d45088" providerId="ADAL" clId="{2F9F24A5-F148-490E-AFEA-46BFBD1BDD76}" dt="2025-12-12T01:53:30.341" v="2940" actId="700"/>
          <ac:spMkLst>
            <pc:docMk/>
            <pc:sldMk cId="3950932754" sldId="2147481040"/>
            <ac:spMk id="9" creationId="{2B2AE625-0AED-43A6-A44E-CCEEE5BE771B}"/>
          </ac:spMkLst>
        </pc:spChg>
      </pc:sldChg>
      <pc:sldChg chg="addSp delSp modSp add mod chgLayout modNotes">
        <pc:chgData name="王薇淳-數位科技處-永豐金控" userId="1ebd22dd-7e4b-474d-a952-fa4566d45088" providerId="ADAL" clId="{2F9F24A5-F148-490E-AFEA-46BFBD1BDD76}" dt="2025-12-12T01:53:24.316" v="2939" actId="700"/>
        <pc:sldMkLst>
          <pc:docMk/>
          <pc:sldMk cId="224636944" sldId="2147481041"/>
        </pc:sldMkLst>
        <pc:spChg chg="mod ord">
          <ac:chgData name="王薇淳-數位科技處-永豐金控" userId="1ebd22dd-7e4b-474d-a952-fa4566d45088" providerId="ADAL" clId="{2F9F24A5-F148-490E-AFEA-46BFBD1BDD76}" dt="2025-12-12T01:53:24.316" v="2939" actId="700"/>
          <ac:spMkLst>
            <pc:docMk/>
            <pc:sldMk cId="224636944" sldId="2147481041"/>
            <ac:spMk id="3" creationId="{3F430254-047F-4DFB-B59C-3DFD2B9C6FBB}"/>
          </ac:spMkLst>
        </pc:spChg>
        <pc:spChg chg="mod ord">
          <ac:chgData name="王薇淳-數位科技處-永豐金控" userId="1ebd22dd-7e4b-474d-a952-fa4566d45088" providerId="ADAL" clId="{2F9F24A5-F148-490E-AFEA-46BFBD1BDD76}" dt="2025-12-12T01:53:24.316" v="2939" actId="700"/>
          <ac:spMkLst>
            <pc:docMk/>
            <pc:sldMk cId="224636944" sldId="2147481041"/>
            <ac:spMk id="5" creationId="{F503751F-3D84-4A97-B355-DD84FC3E5429}"/>
          </ac:spMkLst>
        </pc:spChg>
        <pc:spChg chg="add mod">
          <ac:chgData name="王薇淳-數位科技處-永豐金控" userId="1ebd22dd-7e4b-474d-a952-fa4566d45088" providerId="ADAL" clId="{2F9F24A5-F148-490E-AFEA-46BFBD1BDD76}" dt="2025-12-11T09:35:30.797" v="2421"/>
          <ac:spMkLst>
            <pc:docMk/>
            <pc:sldMk cId="224636944" sldId="2147481041"/>
            <ac:spMk id="7" creationId="{91E86598-3A6A-47EC-A93C-C5096F73863E}"/>
          </ac:spMkLst>
        </pc:spChg>
        <pc:spChg chg="add mod">
          <ac:chgData name="王薇淳-數位科技處-永豐金控" userId="1ebd22dd-7e4b-474d-a952-fa4566d45088" providerId="ADAL" clId="{2F9F24A5-F148-490E-AFEA-46BFBD1BDD76}" dt="2025-12-11T09:51:13.605" v="2731"/>
          <ac:spMkLst>
            <pc:docMk/>
            <pc:sldMk cId="224636944" sldId="2147481041"/>
            <ac:spMk id="8" creationId="{FD28ABA7-A5E3-4F54-9B65-2F2F6C09D490}"/>
          </ac:spMkLst>
        </pc:spChg>
        <pc:spChg chg="add mod">
          <ac:chgData name="王薇淳-數位科技處-永豐金控" userId="1ebd22dd-7e4b-474d-a952-fa4566d45088" providerId="ADAL" clId="{2F9F24A5-F148-490E-AFEA-46BFBD1BDD76}" dt="2025-12-11T09:56:18.722" v="2829"/>
          <ac:spMkLst>
            <pc:docMk/>
            <pc:sldMk cId="224636944" sldId="2147481041"/>
            <ac:spMk id="10" creationId="{47F9086A-F26E-43AD-88FC-1E62E452BEA4}"/>
          </ac:spMkLst>
        </pc:spChg>
        <pc:spChg chg="add mod">
          <ac:chgData name="王薇淳-數位科技處-永豐金控" userId="1ebd22dd-7e4b-474d-a952-fa4566d45088" providerId="ADAL" clId="{2F9F24A5-F148-490E-AFEA-46BFBD1BDD76}" dt="2025-12-11T09:38:18.001" v="2476"/>
          <ac:spMkLst>
            <pc:docMk/>
            <pc:sldMk cId="224636944" sldId="2147481041"/>
            <ac:spMk id="12" creationId="{7F8B1FC6-2AE6-466D-A0DE-2071697929C3}"/>
          </ac:spMkLst>
        </pc:spChg>
        <pc:spChg chg="add mod ord">
          <ac:chgData name="王薇淳-數位科技處-永豐金控" userId="1ebd22dd-7e4b-474d-a952-fa4566d45088" providerId="ADAL" clId="{2F9F24A5-F148-490E-AFEA-46BFBD1BDD76}" dt="2025-12-12T01:53:24.316" v="2939" actId="700"/>
          <ac:spMkLst>
            <pc:docMk/>
            <pc:sldMk cId="224636944" sldId="2147481041"/>
            <ac:spMk id="13" creationId="{D155CAED-2B7E-46EB-BF39-8BB5EFDDF5B3}"/>
          </ac:spMkLst>
        </pc:spChg>
        <pc:spChg chg="add mod ord">
          <ac:chgData name="王薇淳-數位科技處-永豐金控" userId="1ebd22dd-7e4b-474d-a952-fa4566d45088" providerId="ADAL" clId="{2F9F24A5-F148-490E-AFEA-46BFBD1BDD76}" dt="2025-12-12T01:53:24.316" v="2939" actId="700"/>
          <ac:spMkLst>
            <pc:docMk/>
            <pc:sldMk cId="224636944" sldId="2147481041"/>
            <ac:spMk id="14" creationId="{D53557B3-025D-4695-BE2B-A130B96E68BC}"/>
          </ac:spMkLst>
        </pc:spChg>
        <pc:cxnChg chg="add mod">
          <ac:chgData name="王薇淳-數位科技處-永豐金控" userId="1ebd22dd-7e4b-474d-a952-fa4566d45088" providerId="ADAL" clId="{2F9F24A5-F148-490E-AFEA-46BFBD1BDD76}" dt="2025-12-11T09:35:30.797" v="2421"/>
          <ac:cxnSpMkLst>
            <pc:docMk/>
            <pc:sldMk cId="224636944" sldId="2147481041"/>
            <ac:cxnSpMk id="6" creationId="{F0AAD80A-DE6F-49EC-8E8E-99D264B814C4}"/>
          </ac:cxnSpMkLst>
        </pc:cxnChg>
        <pc:cxnChg chg="add mod ord">
          <ac:chgData name="王薇淳-數位科技處-永豐金控" userId="1ebd22dd-7e4b-474d-a952-fa4566d45088" providerId="ADAL" clId="{2F9F24A5-F148-490E-AFEA-46BFBD1BDD76}" dt="2025-12-11T09:36:10.347" v="2428" actId="167"/>
          <ac:cxnSpMkLst>
            <pc:docMk/>
            <pc:sldMk cId="224636944" sldId="2147481041"/>
            <ac:cxnSpMk id="9" creationId="{5C3AF9AE-91FC-4922-8AE6-B6775F89A600}"/>
          </ac:cxnSpMkLst>
        </pc:cxnChg>
        <pc:cxnChg chg="add mod">
          <ac:chgData name="王薇淳-數位科技處-永豐金控" userId="1ebd22dd-7e4b-474d-a952-fa4566d45088" providerId="ADAL" clId="{2F9F24A5-F148-490E-AFEA-46BFBD1BDD76}" dt="2025-12-11T09:36:07.156" v="2427" actId="1076"/>
          <ac:cxnSpMkLst>
            <pc:docMk/>
            <pc:sldMk cId="224636944" sldId="2147481041"/>
            <ac:cxnSpMk id="11" creationId="{4A1E4E12-751E-454C-9143-98E91E387B24}"/>
          </ac:cxnSpMkLst>
        </pc:cxnChg>
      </pc:sldChg>
      <pc:sldChg chg="addSp delSp modSp add mod ord chgLayout">
        <pc:chgData name="王薇淳-數位科技處-永豐金控" userId="1ebd22dd-7e4b-474d-a952-fa4566d45088" providerId="ADAL" clId="{2F9F24A5-F148-490E-AFEA-46BFBD1BDD76}" dt="2025-12-12T01:53:17.814" v="2938" actId="700"/>
        <pc:sldMkLst>
          <pc:docMk/>
          <pc:sldMk cId="404483421" sldId="2147481042"/>
        </pc:sldMkLst>
        <pc:spChg chg="add mod ord">
          <ac:chgData name="王薇淳-數位科技處-永豐金控" userId="1ebd22dd-7e4b-474d-a952-fa4566d45088" providerId="ADAL" clId="{2F9F24A5-F148-490E-AFEA-46BFBD1BDD76}" dt="2025-12-12T01:53:17.814" v="2938" actId="700"/>
          <ac:spMkLst>
            <pc:docMk/>
            <pc:sldMk cId="404483421" sldId="2147481042"/>
            <ac:spMk id="2" creationId="{F0A9E959-7960-4C51-8C16-FC5F61BAB83C}"/>
          </ac:spMkLst>
        </pc:spChg>
        <pc:spChg chg="mod ord">
          <ac:chgData name="王薇淳-數位科技處-永豐金控" userId="1ebd22dd-7e4b-474d-a952-fa4566d45088" providerId="ADAL" clId="{2F9F24A5-F148-490E-AFEA-46BFBD1BDD76}" dt="2025-12-12T01:53:17.814" v="2938" actId="700"/>
          <ac:spMkLst>
            <pc:docMk/>
            <pc:sldMk cId="404483421" sldId="2147481042"/>
            <ac:spMk id="3" creationId="{3F430254-047F-4DFB-B59C-3DFD2B9C6FBB}"/>
          </ac:spMkLst>
        </pc:spChg>
        <pc:spChg chg="mod ord">
          <ac:chgData name="王薇淳-數位科技處-永豐金控" userId="1ebd22dd-7e4b-474d-a952-fa4566d45088" providerId="ADAL" clId="{2F9F24A5-F148-490E-AFEA-46BFBD1BDD76}" dt="2025-12-12T01:53:17.814" v="2938" actId="700"/>
          <ac:spMkLst>
            <pc:docMk/>
            <pc:sldMk cId="404483421" sldId="2147481042"/>
            <ac:spMk id="4" creationId="{F4333B00-DFF9-44A6-A883-EB752E65BA59}"/>
          </ac:spMkLst>
        </pc:spChg>
        <pc:spChg chg="mod ord">
          <ac:chgData name="王薇淳-數位科技處-永豐金控" userId="1ebd22dd-7e4b-474d-a952-fa4566d45088" providerId="ADAL" clId="{2F9F24A5-F148-490E-AFEA-46BFBD1BDD76}" dt="2025-12-12T01:53:17.814" v="2938" actId="700"/>
          <ac:spMkLst>
            <pc:docMk/>
            <pc:sldMk cId="404483421" sldId="2147481042"/>
            <ac:spMk id="5" creationId="{F503751F-3D84-4A97-B355-DD84FC3E5429}"/>
          </ac:spMkLst>
        </pc:spChg>
        <pc:spChg chg="add mod">
          <ac:chgData name="王薇淳-數位科技處-永豐金控" userId="1ebd22dd-7e4b-474d-a952-fa4566d45088" providerId="ADAL" clId="{2F9F24A5-F148-490E-AFEA-46BFBD1BDD76}" dt="2025-12-11T09:39:48.128" v="2487"/>
          <ac:spMkLst>
            <pc:docMk/>
            <pc:sldMk cId="404483421" sldId="2147481042"/>
            <ac:spMk id="7" creationId="{AF5A393B-2726-4186-A667-3FB64CB4FF83}"/>
          </ac:spMkLst>
        </pc:spChg>
        <pc:picChg chg="add mod">
          <ac:chgData name="王薇淳-數位科技處-永豐金控" userId="1ebd22dd-7e4b-474d-a952-fa4566d45088" providerId="ADAL" clId="{2F9F24A5-F148-490E-AFEA-46BFBD1BDD76}" dt="2025-12-11T09:39:31.982" v="2486"/>
          <ac:picMkLst>
            <pc:docMk/>
            <pc:sldMk cId="404483421" sldId="2147481042"/>
            <ac:picMk id="6" creationId="{BFA21A32-E82F-446B-B825-F095C9DD7452}"/>
          </ac:picMkLst>
        </pc:picChg>
      </pc:sldChg>
      <pc:sldChg chg="addSp delSp modSp add mod chgLayout">
        <pc:chgData name="王薇淳-數位科技處-永豐金控" userId="1ebd22dd-7e4b-474d-a952-fa4566d45088" providerId="ADAL" clId="{2F9F24A5-F148-490E-AFEA-46BFBD1BDD76}" dt="2025-12-12T01:55:23.449" v="2954" actId="1076"/>
        <pc:sldMkLst>
          <pc:docMk/>
          <pc:sldMk cId="4202286226" sldId="2147481043"/>
        </pc:sldMkLst>
        <pc:spChg chg="mod ord">
          <ac:chgData name="王薇淳-數位科技處-永豐金控" userId="1ebd22dd-7e4b-474d-a952-fa4566d45088" providerId="ADAL" clId="{2F9F24A5-F148-490E-AFEA-46BFBD1BDD76}" dt="2025-12-12T01:55:23.449" v="2954" actId="1076"/>
          <ac:spMkLst>
            <pc:docMk/>
            <pc:sldMk cId="4202286226" sldId="2147481043"/>
            <ac:spMk id="2" creationId="{9D7E7F0A-194A-40A0-A1E8-F1FC2A1F893A}"/>
          </ac:spMkLst>
        </pc:spChg>
        <pc:spChg chg="mod ord">
          <ac:chgData name="王薇淳-數位科技處-永豐金控" userId="1ebd22dd-7e4b-474d-a952-fa4566d45088" providerId="ADAL" clId="{2F9F24A5-F148-490E-AFEA-46BFBD1BDD76}" dt="2025-12-12T01:54:46.703" v="2947" actId="1076"/>
          <ac:spMkLst>
            <pc:docMk/>
            <pc:sldMk cId="4202286226" sldId="2147481043"/>
            <ac:spMk id="3" creationId="{0EDBF770-2C45-45CC-9C8C-69024935547B}"/>
          </ac:spMkLst>
        </pc:spChg>
        <pc:spChg chg="mod ord">
          <ac:chgData name="王薇淳-數位科技處-永豐金控" userId="1ebd22dd-7e4b-474d-a952-fa4566d45088" providerId="ADAL" clId="{2F9F24A5-F148-490E-AFEA-46BFBD1BDD76}" dt="2025-12-12T01:54:53.865" v="2948" actId="1076"/>
          <ac:spMkLst>
            <pc:docMk/>
            <pc:sldMk cId="4202286226" sldId="2147481043"/>
            <ac:spMk id="4" creationId="{3C172ED7-632B-4E52-B22C-33FAB19A62CF}"/>
          </ac:spMkLst>
        </pc:spChg>
        <pc:spChg chg="add mod">
          <ac:chgData name="王薇淳-數位科技處-永豐金控" userId="1ebd22dd-7e4b-474d-a952-fa4566d45088" providerId="ADAL" clId="{2F9F24A5-F148-490E-AFEA-46BFBD1BDD76}" dt="2025-12-12T01:50:58.686" v="2923" actId="1076"/>
          <ac:spMkLst>
            <pc:docMk/>
            <pc:sldMk cId="4202286226" sldId="2147481043"/>
            <ac:spMk id="6" creationId="{5871A4CF-EF0A-4E55-936F-554CB5902138}"/>
          </ac:spMkLst>
        </pc:spChg>
        <pc:spChg chg="add mod">
          <ac:chgData name="王薇淳-數位科技處-永豐金控" userId="1ebd22dd-7e4b-474d-a952-fa4566d45088" providerId="ADAL" clId="{2F9F24A5-F148-490E-AFEA-46BFBD1BDD76}" dt="2025-12-12T01:53:58.611" v="2942"/>
          <ac:spMkLst>
            <pc:docMk/>
            <pc:sldMk cId="4202286226" sldId="2147481043"/>
            <ac:spMk id="11" creationId="{0622E7FE-2B28-4E91-9463-09F44691399B}"/>
          </ac:spMkLst>
        </pc:spChg>
        <pc:cxnChg chg="add mod">
          <ac:chgData name="王薇淳-數位科技處-永豐金控" userId="1ebd22dd-7e4b-474d-a952-fa4566d45088" providerId="ADAL" clId="{2F9F24A5-F148-490E-AFEA-46BFBD1BDD76}" dt="2025-12-12T01:51:05.842" v="2928" actId="1035"/>
          <ac:cxnSpMkLst>
            <pc:docMk/>
            <pc:sldMk cId="4202286226" sldId="2147481043"/>
            <ac:cxnSpMk id="10" creationId="{117424B2-51D3-4972-A513-E2E639500CB2}"/>
          </ac:cxnSpMkLst>
        </pc:cxnChg>
      </pc:sldChg>
      <pc:sldChg chg="addSp delSp modSp add mod modNotesTx">
        <pc:chgData name="王薇淳-數位科技處-永豐金控" userId="1ebd22dd-7e4b-474d-a952-fa4566d45088" providerId="ADAL" clId="{2F9F24A5-F148-490E-AFEA-46BFBD1BDD76}" dt="2025-12-12T03:38:22.427" v="5236" actId="5793"/>
        <pc:sldMkLst>
          <pc:docMk/>
          <pc:sldMk cId="3013988813" sldId="2147481044"/>
        </pc:sldMkLst>
        <pc:spChg chg="mod">
          <ac:chgData name="王薇淳-數位科技處-永豐金控" userId="1ebd22dd-7e4b-474d-a952-fa4566d45088" providerId="ADAL" clId="{2F9F24A5-F148-490E-AFEA-46BFBD1BDD76}" dt="2025-12-12T03:29:12.687" v="5057" actId="20577"/>
          <ac:spMkLst>
            <pc:docMk/>
            <pc:sldMk cId="3013988813" sldId="2147481044"/>
            <ac:spMk id="2" creationId="{FAEBE70A-E6FE-A4E7-876A-8F25B7CE680B}"/>
          </ac:spMkLst>
        </pc:spChg>
        <pc:spChg chg="add mod">
          <ac:chgData name="王薇淳-數位科技處-永豐金控" userId="1ebd22dd-7e4b-474d-a952-fa4566d45088" providerId="ADAL" clId="{2F9F24A5-F148-490E-AFEA-46BFBD1BDD76}" dt="2025-12-12T03:04:44.382" v="4282" actId="14100"/>
          <ac:spMkLst>
            <pc:docMk/>
            <pc:sldMk cId="3013988813" sldId="2147481044"/>
            <ac:spMk id="3" creationId="{A2A22228-C10D-44F4-90A0-383EB5E3D325}"/>
          </ac:spMkLst>
        </pc:spChg>
        <pc:spChg chg="add mod">
          <ac:chgData name="王薇淳-數位科技處-永豐金控" userId="1ebd22dd-7e4b-474d-a952-fa4566d45088" providerId="ADAL" clId="{2F9F24A5-F148-490E-AFEA-46BFBD1BDD76}" dt="2025-12-12T03:04:04.675" v="4261" actId="1076"/>
          <ac:spMkLst>
            <pc:docMk/>
            <pc:sldMk cId="3013988813" sldId="2147481044"/>
            <ac:spMk id="5" creationId="{8CE1C57C-374E-46D9-B4A4-1AC3E40405AC}"/>
          </ac:spMkLst>
        </pc:spChg>
        <pc:spChg chg="add mod">
          <ac:chgData name="王薇淳-數位科技處-永豐金控" userId="1ebd22dd-7e4b-474d-a952-fa4566d45088" providerId="ADAL" clId="{2F9F24A5-F148-490E-AFEA-46BFBD1BDD76}" dt="2025-12-12T02:54:23.073" v="3981" actId="1036"/>
          <ac:spMkLst>
            <pc:docMk/>
            <pc:sldMk cId="3013988813" sldId="2147481044"/>
            <ac:spMk id="56" creationId="{E0B2816A-1E65-4FC6-B901-E17B09F0CE93}"/>
          </ac:spMkLst>
        </pc:spChg>
        <pc:spChg chg="add mod">
          <ac:chgData name="王薇淳-數位科技處-永豐金控" userId="1ebd22dd-7e4b-474d-a952-fa4566d45088" providerId="ADAL" clId="{2F9F24A5-F148-490E-AFEA-46BFBD1BDD76}" dt="2025-12-12T03:05:37.992" v="4290" actId="1076"/>
          <ac:spMkLst>
            <pc:docMk/>
            <pc:sldMk cId="3013988813" sldId="2147481044"/>
            <ac:spMk id="57" creationId="{9CD77109-3655-4081-A5FB-3367268C6B2F}"/>
          </ac:spMkLst>
        </pc:spChg>
        <pc:spChg chg="mod">
          <ac:chgData name="王薇淳-數位科技處-永豐金控" userId="1ebd22dd-7e4b-474d-a952-fa4566d45088" providerId="ADAL" clId="{2F9F24A5-F148-490E-AFEA-46BFBD1BDD76}" dt="2025-12-12T01:58:36.498" v="3083"/>
          <ac:spMkLst>
            <pc:docMk/>
            <pc:sldMk cId="3013988813" sldId="2147481044"/>
            <ac:spMk id="278" creationId="{E229B09C-06B3-E40A-DBFD-A5602EF0E516}"/>
          </ac:spMkLst>
        </pc:spChg>
        <pc:graphicFrameChg chg="add mod modGraphic">
          <ac:chgData name="王薇淳-數位科技處-永豐金控" userId="1ebd22dd-7e4b-474d-a952-fa4566d45088" providerId="ADAL" clId="{2F9F24A5-F148-490E-AFEA-46BFBD1BDD76}" dt="2025-12-12T03:04:30.062" v="4279" actId="1076"/>
          <ac:graphicFrameMkLst>
            <pc:docMk/>
            <pc:sldMk cId="3013988813" sldId="2147481044"/>
            <ac:graphicFrameMk id="4" creationId="{287B8746-C0E4-4291-8D64-33CB519059E6}"/>
          </ac:graphicFrameMkLst>
        </pc:graphicFrameChg>
        <pc:picChg chg="add mod">
          <ac:chgData name="王薇淳-數位科技處-永豐金控" userId="1ebd22dd-7e4b-474d-a952-fa4566d45088" providerId="ADAL" clId="{2F9F24A5-F148-490E-AFEA-46BFBD1BDD76}" dt="2025-12-12T02:54:23.073" v="3981" actId="1036"/>
          <ac:picMkLst>
            <pc:docMk/>
            <pc:sldMk cId="3013988813" sldId="2147481044"/>
            <ac:picMk id="1026" creationId="{C042D821-2557-4AAA-A9DA-0F03F5F850A8}"/>
          </ac:picMkLst>
        </pc:picChg>
        <pc:picChg chg="add mod">
          <ac:chgData name="王薇淳-數位科技處-永豐金控" userId="1ebd22dd-7e4b-474d-a952-fa4566d45088" providerId="ADAL" clId="{2F9F24A5-F148-490E-AFEA-46BFBD1BDD76}" dt="2025-12-12T03:03:51.838" v="4259" actId="1076"/>
          <ac:picMkLst>
            <pc:docMk/>
            <pc:sldMk cId="3013988813" sldId="2147481044"/>
            <ac:picMk id="1028" creationId="{E2A133E6-87FD-416F-93AD-75829B20C40D}"/>
          </ac:picMkLst>
        </pc:picChg>
      </pc:sldChg>
      <pc:sldChg chg="addSp delSp modSp add del mod">
        <pc:chgData name="王薇淳-數位科技處-永豐金控" userId="1ebd22dd-7e4b-474d-a952-fa4566d45088" providerId="ADAL" clId="{2F9F24A5-F148-490E-AFEA-46BFBD1BDD76}" dt="2025-12-12T09:40:04.477" v="6376" actId="14100"/>
        <pc:sldMkLst>
          <pc:docMk/>
          <pc:sldMk cId="4224974634" sldId="2147481045"/>
        </pc:sldMkLst>
        <pc:spChg chg="add mod">
          <ac:chgData name="王薇淳-數位科技處-永豐金控" userId="1ebd22dd-7e4b-474d-a952-fa4566d45088" providerId="ADAL" clId="{2F9F24A5-F148-490E-AFEA-46BFBD1BDD76}" dt="2025-12-12T09:08:29.274" v="6052" actId="1076"/>
          <ac:spMkLst>
            <pc:docMk/>
            <pc:sldMk cId="4224974634" sldId="2147481045"/>
            <ac:spMk id="3" creationId="{F786E2D0-9516-49D1-9193-2D49B0C4AC83}"/>
          </ac:spMkLst>
        </pc:spChg>
        <pc:spChg chg="add mod">
          <ac:chgData name="王薇淳-數位科技處-永豐金控" userId="1ebd22dd-7e4b-474d-a952-fa4566d45088" providerId="ADAL" clId="{2F9F24A5-F148-490E-AFEA-46BFBD1BDD76}" dt="2025-12-12T06:39:28.360" v="5793" actId="14100"/>
          <ac:spMkLst>
            <pc:docMk/>
            <pc:sldMk cId="4224974634" sldId="2147481045"/>
            <ac:spMk id="11" creationId="{C27C2C78-014B-450F-B67D-4288BBCB4581}"/>
          </ac:spMkLst>
        </pc:spChg>
        <pc:spChg chg="add mod">
          <ac:chgData name="王薇淳-數位科技處-永豐金控" userId="1ebd22dd-7e4b-474d-a952-fa4566d45088" providerId="ADAL" clId="{2F9F24A5-F148-490E-AFEA-46BFBD1BDD76}" dt="2025-12-12T09:39:56.029" v="6375" actId="1036"/>
          <ac:spMkLst>
            <pc:docMk/>
            <pc:sldMk cId="4224974634" sldId="2147481045"/>
            <ac:spMk id="12" creationId="{1BFAF3D7-4682-4A9E-A674-96ACB03C0270}"/>
          </ac:spMkLst>
        </pc:spChg>
        <pc:spChg chg="add del mod">
          <ac:chgData name="王薇淳-數位科技處-永豐金控" userId="1ebd22dd-7e4b-474d-a952-fa4566d45088" providerId="ADAL" clId="{2F9F24A5-F148-490E-AFEA-46BFBD1BDD76}" dt="2025-12-12T09:34:50.481" v="6350" actId="1035"/>
          <ac:spMkLst>
            <pc:docMk/>
            <pc:sldMk cId="4224974634" sldId="2147481045"/>
            <ac:spMk id="21" creationId="{5BE1CF1E-B42C-4C3E-B78B-39155D524A28}"/>
          </ac:spMkLst>
        </pc:spChg>
        <pc:spChg chg="add mod">
          <ac:chgData name="王薇淳-數位科技處-永豐金控" userId="1ebd22dd-7e4b-474d-a952-fa4566d45088" providerId="ADAL" clId="{2F9F24A5-F148-490E-AFEA-46BFBD1BDD76}" dt="2025-12-12T09:40:04.477" v="6376" actId="14100"/>
          <ac:spMkLst>
            <pc:docMk/>
            <pc:sldMk cId="4224974634" sldId="2147481045"/>
            <ac:spMk id="22" creationId="{D2000A49-7C8C-40B3-AFC4-DF3CFF1A31E4}"/>
          </ac:spMkLst>
        </pc:spChg>
        <pc:spChg chg="add mod">
          <ac:chgData name="王薇淳-數位科技處-永豐金控" userId="1ebd22dd-7e4b-474d-a952-fa4566d45088" providerId="ADAL" clId="{2F9F24A5-F148-490E-AFEA-46BFBD1BDD76}" dt="2025-12-12T09:35:12.103" v="6365"/>
          <ac:spMkLst>
            <pc:docMk/>
            <pc:sldMk cId="4224974634" sldId="2147481045"/>
            <ac:spMk id="23" creationId="{C876367E-8438-4423-92E5-D2DC31B1EDF1}"/>
          </ac:spMkLst>
        </pc:spChg>
        <pc:spChg chg="mod">
          <ac:chgData name="王薇淳-數位科技處-永豐金控" userId="1ebd22dd-7e4b-474d-a952-fa4566d45088" providerId="ADAL" clId="{2F9F24A5-F148-490E-AFEA-46BFBD1BDD76}" dt="2025-12-12T03:58:05.227" v="5508"/>
          <ac:spMkLst>
            <pc:docMk/>
            <pc:sldMk cId="4224974634" sldId="2147481045"/>
            <ac:spMk id="72" creationId="{93DC2041-875D-EF2F-AE22-4B21C547FBD8}"/>
          </ac:spMkLst>
        </pc:spChg>
        <pc:graphicFrameChg chg="add mod modGraphic">
          <ac:chgData name="王薇淳-數位科技處-永豐金控" userId="1ebd22dd-7e4b-474d-a952-fa4566d45088" providerId="ADAL" clId="{2F9F24A5-F148-490E-AFEA-46BFBD1BDD76}" dt="2025-12-12T06:39:06.199" v="5785" actId="20577"/>
          <ac:graphicFrameMkLst>
            <pc:docMk/>
            <pc:sldMk cId="4224974634" sldId="2147481045"/>
            <ac:graphicFrameMk id="5" creationId="{31823CA5-ED22-4C52-A505-258A4EAA2A72}"/>
          </ac:graphicFrameMkLst>
        </pc:graphicFrameChg>
        <pc:graphicFrameChg chg="add mod modGraphic">
          <ac:chgData name="王薇淳-數位科技處-永豐金控" userId="1ebd22dd-7e4b-474d-a952-fa4566d45088" providerId="ADAL" clId="{2F9F24A5-F148-490E-AFEA-46BFBD1BDD76}" dt="2025-12-12T06:38:08.497" v="5766"/>
          <ac:graphicFrameMkLst>
            <pc:docMk/>
            <pc:sldMk cId="4224974634" sldId="2147481045"/>
            <ac:graphicFrameMk id="8" creationId="{2035440D-8DB9-4E3D-8333-4CD07A2DDCA3}"/>
          </ac:graphicFrameMkLst>
        </pc:graphicFrameChg>
      </pc:sldChg>
      <pc:sldChg chg="addSp delSp modSp add mod">
        <pc:chgData name="王薇淳-數位科技處-永豐金控" userId="1ebd22dd-7e4b-474d-a952-fa4566d45088" providerId="ADAL" clId="{2F9F24A5-F148-490E-AFEA-46BFBD1BDD76}" dt="2025-12-12T09:42:13.083" v="6420" actId="255"/>
        <pc:sldMkLst>
          <pc:docMk/>
          <pc:sldMk cId="1817018627" sldId="2147481046"/>
        </pc:sldMkLst>
        <pc:spChg chg="mod">
          <ac:chgData name="王薇淳-數位科技處-永豐金控" userId="1ebd22dd-7e4b-474d-a952-fa4566d45088" providerId="ADAL" clId="{2F9F24A5-F148-490E-AFEA-46BFBD1BDD76}" dt="2025-12-12T06:51:32.038" v="5939" actId="1076"/>
          <ac:spMkLst>
            <pc:docMk/>
            <pc:sldMk cId="1817018627" sldId="2147481046"/>
            <ac:spMk id="3" creationId="{F786E2D0-9516-49D1-9193-2D49B0C4AC83}"/>
          </ac:spMkLst>
        </pc:spChg>
        <pc:spChg chg="mod">
          <ac:chgData name="王薇淳-數位科技處-永豐金控" userId="1ebd22dd-7e4b-474d-a952-fa4566d45088" providerId="ADAL" clId="{2F9F24A5-F148-490E-AFEA-46BFBD1BDD76}" dt="2025-12-12T06:51:32.038" v="5939" actId="1076"/>
          <ac:spMkLst>
            <pc:docMk/>
            <pc:sldMk cId="1817018627" sldId="2147481046"/>
            <ac:spMk id="11" creationId="{C27C2C78-014B-450F-B67D-4288BBCB4581}"/>
          </ac:spMkLst>
        </pc:spChg>
        <pc:spChg chg="mod">
          <ac:chgData name="王薇淳-數位科技處-永豐金控" userId="1ebd22dd-7e4b-474d-a952-fa4566d45088" providerId="ADAL" clId="{2F9F24A5-F148-490E-AFEA-46BFBD1BDD76}" dt="2025-12-12T06:51:32.038" v="5939" actId="1076"/>
          <ac:spMkLst>
            <pc:docMk/>
            <pc:sldMk cId="1817018627" sldId="2147481046"/>
            <ac:spMk id="12" creationId="{1BFAF3D7-4682-4A9E-A674-96ACB03C0270}"/>
          </ac:spMkLst>
        </pc:spChg>
        <pc:spChg chg="mod">
          <ac:chgData name="王薇淳-數位科技處-永豐金控" userId="1ebd22dd-7e4b-474d-a952-fa4566d45088" providerId="ADAL" clId="{2F9F24A5-F148-490E-AFEA-46BFBD1BDD76}" dt="2025-12-12T06:51:32.038" v="5939" actId="1076"/>
          <ac:spMkLst>
            <pc:docMk/>
            <pc:sldMk cId="1817018627" sldId="2147481046"/>
            <ac:spMk id="21" creationId="{5BE1CF1E-B42C-4C3E-B78B-39155D524A28}"/>
          </ac:spMkLst>
        </pc:spChg>
        <pc:spChg chg="mod">
          <ac:chgData name="王薇淳-數位科技處-永豐金控" userId="1ebd22dd-7e4b-474d-a952-fa4566d45088" providerId="ADAL" clId="{2F9F24A5-F148-490E-AFEA-46BFBD1BDD76}" dt="2025-12-12T06:51:32.038" v="5939" actId="1076"/>
          <ac:spMkLst>
            <pc:docMk/>
            <pc:sldMk cId="1817018627" sldId="2147481046"/>
            <ac:spMk id="22" creationId="{D2000A49-7C8C-40B3-AFC4-DF3CFF1A31E4}"/>
          </ac:spMkLst>
        </pc:spChg>
        <pc:spChg chg="mod">
          <ac:chgData name="王薇淳-數位科技處-永豐金控" userId="1ebd22dd-7e4b-474d-a952-fa4566d45088" providerId="ADAL" clId="{2F9F24A5-F148-490E-AFEA-46BFBD1BDD76}" dt="2025-12-12T06:51:32.038" v="5939" actId="1076"/>
          <ac:spMkLst>
            <pc:docMk/>
            <pc:sldMk cId="1817018627" sldId="2147481046"/>
            <ac:spMk id="23" creationId="{C876367E-8438-4423-92E5-D2DC31B1EDF1}"/>
          </ac:spMkLst>
        </pc:spChg>
        <pc:spChg chg="mod">
          <ac:chgData name="王薇淳-數位科技處-永豐金控" userId="1ebd22dd-7e4b-474d-a952-fa4566d45088" providerId="ADAL" clId="{2F9F24A5-F148-490E-AFEA-46BFBD1BDD76}" dt="2025-12-12T06:45:03.631" v="5844" actId="1076"/>
          <ac:spMkLst>
            <pc:docMk/>
            <pc:sldMk cId="1817018627" sldId="2147481046"/>
            <ac:spMk id="24" creationId="{AA237632-61D1-44CE-A565-62648A356968}"/>
          </ac:spMkLst>
        </pc:spChg>
        <pc:graphicFrameChg chg="mod modGraphic">
          <ac:chgData name="王薇淳-數位科技處-永豐金控" userId="1ebd22dd-7e4b-474d-a952-fa4566d45088" providerId="ADAL" clId="{2F9F24A5-F148-490E-AFEA-46BFBD1BDD76}" dt="2025-12-12T06:58:34.615" v="5993" actId="255"/>
          <ac:graphicFrameMkLst>
            <pc:docMk/>
            <pc:sldMk cId="1817018627" sldId="2147481046"/>
            <ac:graphicFrameMk id="5" creationId="{31823CA5-ED22-4C52-A505-258A4EAA2A72}"/>
          </ac:graphicFrameMkLst>
        </pc:graphicFrameChg>
        <pc:graphicFrameChg chg="add mod modGraphic">
          <ac:chgData name="王薇淳-數位科技處-永豐金控" userId="1ebd22dd-7e4b-474d-a952-fa4566d45088" providerId="ADAL" clId="{2F9F24A5-F148-490E-AFEA-46BFBD1BDD76}" dt="2025-12-12T09:42:13.083" v="6420" actId="255"/>
          <ac:graphicFrameMkLst>
            <pc:docMk/>
            <pc:sldMk cId="1817018627" sldId="2147481046"/>
            <ac:graphicFrameMk id="7" creationId="{0D6BDC0A-3AF2-49C3-9D08-E07C5453E494}"/>
          </ac:graphicFrameMkLst>
        </pc:graphicFrameChg>
        <pc:graphicFrameChg chg="mod modGraphic">
          <ac:chgData name="王薇淳-數位科技處-永豐金控" userId="1ebd22dd-7e4b-474d-a952-fa4566d45088" providerId="ADAL" clId="{2F9F24A5-F148-490E-AFEA-46BFBD1BDD76}" dt="2025-12-12T06:54:15.867" v="5952" actId="2164"/>
          <ac:graphicFrameMkLst>
            <pc:docMk/>
            <pc:sldMk cId="1817018627" sldId="2147481046"/>
            <ac:graphicFrameMk id="8" creationId="{2035440D-8DB9-4E3D-8333-4CD07A2DDCA3}"/>
          </ac:graphicFrameMkLst>
        </pc:graphicFrameChg>
        <pc:picChg chg="add mod">
          <ac:chgData name="王薇淳-數位科技處-永豐金控" userId="1ebd22dd-7e4b-474d-a952-fa4566d45088" providerId="ADAL" clId="{2F9F24A5-F148-490E-AFEA-46BFBD1BDD76}" dt="2025-12-12T09:14:11.047" v="6098" actId="1076"/>
          <ac:picMkLst>
            <pc:docMk/>
            <pc:sldMk cId="1817018627" sldId="2147481046"/>
            <ac:picMk id="26" creationId="{315D8820-5401-4A90-B1D1-4FE8E1B0A657}"/>
          </ac:picMkLst>
        </pc:picChg>
        <pc:cxnChg chg="add mod">
          <ac:chgData name="王薇淳-數位科技處-永豐金控" userId="1ebd22dd-7e4b-474d-a952-fa4566d45088" providerId="ADAL" clId="{2F9F24A5-F148-490E-AFEA-46BFBD1BDD76}" dt="2025-12-12T09:14:11.047" v="6098" actId="1076"/>
          <ac:cxnSpMkLst>
            <pc:docMk/>
            <pc:sldMk cId="1817018627" sldId="2147481046"/>
            <ac:cxnSpMk id="27" creationId="{235927B6-23A1-4B13-BC59-77F639F68877}"/>
          </ac:cxnSpMkLst>
        </pc:cxnChg>
      </pc:sldChg>
      <pc:sldChg chg="modSp add mod">
        <pc:chgData name="王薇淳-數位科技處-永豐金控" userId="1ebd22dd-7e4b-474d-a952-fa4566d45088" providerId="ADAL" clId="{2F9F24A5-F148-490E-AFEA-46BFBD1BDD76}" dt="2025-12-12T09:14:56.797" v="6100" actId="14100"/>
        <pc:sldMkLst>
          <pc:docMk/>
          <pc:sldMk cId="3695573444" sldId="2147481047"/>
        </pc:sldMkLst>
        <pc:picChg chg="mod">
          <ac:chgData name="王薇淳-數位科技處-永豐金控" userId="1ebd22dd-7e4b-474d-a952-fa4566d45088" providerId="ADAL" clId="{2F9F24A5-F148-490E-AFEA-46BFBD1BDD76}" dt="2025-12-12T09:14:56.797" v="6100" actId="14100"/>
          <ac:picMkLst>
            <pc:docMk/>
            <pc:sldMk cId="3695573444" sldId="2147481047"/>
            <ac:picMk id="6" creationId="{BFA21A32-E82F-446B-B825-F095C9DD7452}"/>
          </ac:picMkLst>
        </pc:picChg>
      </pc:sldChg>
      <pc:sldChg chg="modSp add mod">
        <pc:chgData name="王薇淳-數位科技處-永豐金控" userId="1ebd22dd-7e4b-474d-a952-fa4566d45088" providerId="ADAL" clId="{2F9F24A5-F148-490E-AFEA-46BFBD1BDD76}" dt="2025-12-12T09:33:28.167" v="6343"/>
        <pc:sldMkLst>
          <pc:docMk/>
          <pc:sldMk cId="112569310" sldId="2147481048"/>
        </pc:sldMkLst>
        <pc:spChg chg="mod">
          <ac:chgData name="王薇淳-數位科技處-永豐金控" userId="1ebd22dd-7e4b-474d-a952-fa4566d45088" providerId="ADAL" clId="{2F9F24A5-F148-490E-AFEA-46BFBD1BDD76}" dt="2025-12-12T09:31:25.530" v="6330" actId="1076"/>
          <ac:spMkLst>
            <pc:docMk/>
            <pc:sldMk cId="112569310" sldId="2147481048"/>
            <ac:spMk id="4" creationId="{43A12754-583D-AB52-7A7B-241B9218FDE0}"/>
          </ac:spMkLst>
        </pc:spChg>
        <pc:graphicFrameChg chg="mod modGraphic">
          <ac:chgData name="王薇淳-數位科技處-永豐金控" userId="1ebd22dd-7e4b-474d-a952-fa4566d45088" providerId="ADAL" clId="{2F9F24A5-F148-490E-AFEA-46BFBD1BDD76}" dt="2025-12-12T09:33:28.167" v="6343"/>
          <ac:graphicFrameMkLst>
            <pc:docMk/>
            <pc:sldMk cId="112569310" sldId="2147481048"/>
            <ac:graphicFrameMk id="73" creationId="{B784BB41-C471-1BC9-49BC-06A61F1DC76A}"/>
          </ac:graphicFrameMkLst>
        </pc:graphicFrameChg>
      </pc:sldChg>
      <pc:sldMasterChg chg="modSldLayout">
        <pc:chgData name="王薇淳-數位科技處-永豐金控" userId="1ebd22dd-7e4b-474d-a952-fa4566d45088" providerId="ADAL" clId="{2F9F24A5-F148-490E-AFEA-46BFBD1BDD76}" dt="2025-12-12T01:52:44.928" v="2937" actId="242"/>
        <pc:sldMasterMkLst>
          <pc:docMk/>
          <pc:sldMasterMk cId="3497672679" sldId="2147483701"/>
        </pc:sldMasterMkLst>
        <pc:sldLayoutChg chg="modSp mod">
          <pc:chgData name="王薇淳-數位科技處-永豐金控" userId="1ebd22dd-7e4b-474d-a952-fa4566d45088" providerId="ADAL" clId="{2F9F24A5-F148-490E-AFEA-46BFBD1BDD76}" dt="2025-12-11T06:37:15.831" v="11" actId="1076"/>
          <pc:sldLayoutMkLst>
            <pc:docMk/>
            <pc:sldMasterMk cId="3497672679" sldId="2147483701"/>
            <pc:sldLayoutMk cId="125324991" sldId="2147483703"/>
          </pc:sldLayoutMkLst>
          <pc:spChg chg="mod">
            <ac:chgData name="王薇淳-數位科技處-永豐金控" userId="1ebd22dd-7e4b-474d-a952-fa4566d45088" providerId="ADAL" clId="{2F9F24A5-F148-490E-AFEA-46BFBD1BDD76}" dt="2025-12-11T06:37:15.831" v="11" actId="1076"/>
            <ac:spMkLst>
              <pc:docMk/>
              <pc:sldMasterMk cId="3497672679" sldId="2147483701"/>
              <pc:sldLayoutMk cId="125324991" sldId="2147483703"/>
              <ac:spMk id="5" creationId="{7B925996-2FA7-4A3F-652D-7B1D8634C9A2}"/>
            </ac:spMkLst>
          </pc:spChg>
          <pc:spChg chg="mod">
            <ac:chgData name="王薇淳-數位科技處-永豐金控" userId="1ebd22dd-7e4b-474d-a952-fa4566d45088" providerId="ADAL" clId="{2F9F24A5-F148-490E-AFEA-46BFBD1BDD76}" dt="2025-12-11T06:36:15.848" v="2" actId="1076"/>
            <ac:spMkLst>
              <pc:docMk/>
              <pc:sldMasterMk cId="3497672679" sldId="2147483701"/>
              <pc:sldLayoutMk cId="125324991" sldId="2147483703"/>
              <ac:spMk id="6" creationId="{DDF0F993-8018-4979-86D3-F8CBB4ECD394}"/>
            </ac:spMkLst>
          </pc:spChg>
          <pc:cxnChg chg="mod">
            <ac:chgData name="王薇淳-數位科技處-永豐金控" userId="1ebd22dd-7e4b-474d-a952-fa4566d45088" providerId="ADAL" clId="{2F9F24A5-F148-490E-AFEA-46BFBD1BDD76}" dt="2025-12-11T06:36:20.988" v="4" actId="1076"/>
            <ac:cxnSpMkLst>
              <pc:docMk/>
              <pc:sldMasterMk cId="3497672679" sldId="2147483701"/>
              <pc:sldLayoutMk cId="125324991" sldId="2147483703"/>
              <ac:cxnSpMk id="4" creationId="{728D7485-3340-DD7C-9D2E-D9DE76FC1DDB}"/>
            </ac:cxnSpMkLst>
          </pc:cxnChg>
        </pc:sldLayoutChg>
        <pc:sldLayoutChg chg="addSp delSp modSp mod">
          <pc:chgData name="王薇淳-數位科技處-永豐金控" userId="1ebd22dd-7e4b-474d-a952-fa4566d45088" providerId="ADAL" clId="{2F9F24A5-F148-490E-AFEA-46BFBD1BDD76}" dt="2025-12-11T09:41:35.221" v="2495" actId="242"/>
          <pc:sldLayoutMkLst>
            <pc:docMk/>
            <pc:sldMasterMk cId="3497672679" sldId="2147483701"/>
            <pc:sldLayoutMk cId="3910211990" sldId="2147483706"/>
          </pc:sldLayoutMkLst>
          <pc:spChg chg="mod">
            <ac:chgData name="王薇淳-數位科技處-永豐金控" userId="1ebd22dd-7e4b-474d-a952-fa4566d45088" providerId="ADAL" clId="{2F9F24A5-F148-490E-AFEA-46BFBD1BDD76}" dt="2025-12-11T08:10:16.049" v="1655" actId="20577"/>
            <ac:spMkLst>
              <pc:docMk/>
              <pc:sldMasterMk cId="3497672679" sldId="2147483701"/>
              <pc:sldLayoutMk cId="3910211990" sldId="2147483706"/>
              <ac:spMk id="3" creationId="{24C16EC9-E508-E2C3-2A12-43E1525FA8D9}"/>
            </ac:spMkLst>
          </pc:spChg>
          <pc:spChg chg="add del mod">
            <ac:chgData name="王薇淳-數位科技處-永豐金控" userId="1ebd22dd-7e4b-474d-a952-fa4566d45088" providerId="ADAL" clId="{2F9F24A5-F148-490E-AFEA-46BFBD1BDD76}" dt="2025-12-11T09:41:35.221" v="2495" actId="242"/>
            <ac:spMkLst>
              <pc:docMk/>
              <pc:sldMasterMk cId="3497672679" sldId="2147483701"/>
              <pc:sldLayoutMk cId="3910211990" sldId="2147483706"/>
              <ac:spMk id="4" creationId="{DD4BFDDB-330C-E440-98CF-4770DD1DDEBB}"/>
            </ac:spMkLst>
          </pc:spChg>
          <pc:spChg chg="mod">
            <ac:chgData name="王薇淳-數位科技處-永豐金控" userId="1ebd22dd-7e4b-474d-a952-fa4566d45088" providerId="ADAL" clId="{2F9F24A5-F148-490E-AFEA-46BFBD1BDD76}" dt="2025-12-11T06:42:42.444" v="117" actId="1076"/>
            <ac:spMkLst>
              <pc:docMk/>
              <pc:sldMasterMk cId="3497672679" sldId="2147483701"/>
              <pc:sldLayoutMk cId="3910211990" sldId="2147483706"/>
              <ac:spMk id="5" creationId="{E48EF14F-563D-2584-2465-3B54717A11F3}"/>
            </ac:spMkLst>
          </pc:spChg>
          <pc:cxnChg chg="mod">
            <ac:chgData name="王薇淳-數位科技處-永豐金控" userId="1ebd22dd-7e4b-474d-a952-fa4566d45088" providerId="ADAL" clId="{2F9F24A5-F148-490E-AFEA-46BFBD1BDD76}" dt="2025-12-11T06:52:08.341" v="317" actId="1076"/>
            <ac:cxnSpMkLst>
              <pc:docMk/>
              <pc:sldMasterMk cId="3497672679" sldId="2147483701"/>
              <pc:sldLayoutMk cId="3910211990" sldId="2147483706"/>
              <ac:cxnSpMk id="2" creationId="{0B55ED0F-F4F0-E097-1D04-EC10B927CE44}"/>
            </ac:cxnSpMkLst>
          </pc:cxnChg>
        </pc:sldLayoutChg>
        <pc:sldLayoutChg chg="addSp delSp modSp mod">
          <pc:chgData name="王薇淳-數位科技處-永豐金控" userId="1ebd22dd-7e4b-474d-a952-fa4566d45088" providerId="ADAL" clId="{2F9F24A5-F148-490E-AFEA-46BFBD1BDD76}" dt="2025-12-11T09:41:54.674" v="2497" actId="242"/>
          <pc:sldLayoutMkLst>
            <pc:docMk/>
            <pc:sldMasterMk cId="3497672679" sldId="2147483701"/>
            <pc:sldLayoutMk cId="710842955" sldId="2147483727"/>
          </pc:sldLayoutMkLst>
          <pc:spChg chg="mod">
            <ac:chgData name="王薇淳-數位科技處-永豐金控" userId="1ebd22dd-7e4b-474d-a952-fa4566d45088" providerId="ADAL" clId="{2F9F24A5-F148-490E-AFEA-46BFBD1BDD76}" dt="2025-12-11T06:46:32.321" v="200" actId="1076"/>
            <ac:spMkLst>
              <pc:docMk/>
              <pc:sldMasterMk cId="3497672679" sldId="2147483701"/>
              <pc:sldLayoutMk cId="710842955" sldId="2147483727"/>
              <ac:spMk id="4" creationId="{8830388F-02AB-F7AE-1FEB-C37625885D1E}"/>
            </ac:spMkLst>
          </pc:spChg>
          <pc:spChg chg="add mod">
            <ac:chgData name="王薇淳-數位科技處-永豐金控" userId="1ebd22dd-7e4b-474d-a952-fa4566d45088" providerId="ADAL" clId="{2F9F24A5-F148-490E-AFEA-46BFBD1BDD76}" dt="2025-12-11T08:15:50.106" v="1727" actId="20577"/>
            <ac:spMkLst>
              <pc:docMk/>
              <pc:sldMasterMk cId="3497672679" sldId="2147483701"/>
              <pc:sldLayoutMk cId="710842955" sldId="2147483727"/>
              <ac:spMk id="8" creationId="{A461B416-B87E-41E9-BC16-4C749BE75C4F}"/>
            </ac:spMkLst>
          </pc:spChg>
          <pc:spChg chg="add mod">
            <ac:chgData name="王薇淳-數位科技處-永豐金控" userId="1ebd22dd-7e4b-474d-a952-fa4566d45088" providerId="ADAL" clId="{2F9F24A5-F148-490E-AFEA-46BFBD1BDD76}" dt="2025-12-11T09:41:54.674" v="2497" actId="242"/>
            <ac:spMkLst>
              <pc:docMk/>
              <pc:sldMasterMk cId="3497672679" sldId="2147483701"/>
              <pc:sldLayoutMk cId="710842955" sldId="2147483727"/>
              <ac:spMk id="13" creationId="{0E3D0965-C16C-4722-878A-60E33E3394D5}"/>
            </ac:spMkLst>
          </pc:spChg>
          <pc:spChg chg="add mod">
            <ac:chgData name="王薇淳-數位科技處-永豐金控" userId="1ebd22dd-7e4b-474d-a952-fa4566d45088" providerId="ADAL" clId="{2F9F24A5-F148-490E-AFEA-46BFBD1BDD76}" dt="2025-12-11T08:22:59.913" v="1756" actId="120"/>
            <ac:spMkLst>
              <pc:docMk/>
              <pc:sldMasterMk cId="3497672679" sldId="2147483701"/>
              <pc:sldLayoutMk cId="710842955" sldId="2147483727"/>
              <ac:spMk id="14" creationId="{CA1A139D-606D-41A3-96DC-81EAF765E370}"/>
            </ac:spMkLst>
          </pc:spChg>
          <pc:cxnChg chg="add mod">
            <ac:chgData name="王薇淳-數位科技處-永豐金控" userId="1ebd22dd-7e4b-474d-a952-fa4566d45088" providerId="ADAL" clId="{2F9F24A5-F148-490E-AFEA-46BFBD1BDD76}" dt="2025-12-11T06:52:40.931" v="325" actId="1076"/>
            <ac:cxnSpMkLst>
              <pc:docMk/>
              <pc:sldMasterMk cId="3497672679" sldId="2147483701"/>
              <pc:sldLayoutMk cId="710842955" sldId="2147483727"/>
              <ac:cxnSpMk id="7" creationId="{45E4ACD9-BCB4-40A5-8C22-C700EAD82559}"/>
            </ac:cxnSpMkLst>
          </pc:cxnChg>
        </pc:sldLayoutChg>
        <pc:sldLayoutChg chg="addSp delSp modSp mod">
          <pc:chgData name="王薇淳-數位科技處-永豐金控" userId="1ebd22dd-7e4b-474d-a952-fa4566d45088" providerId="ADAL" clId="{2F9F24A5-F148-490E-AFEA-46BFBD1BDD76}" dt="2025-12-12T01:52:40.646" v="2936" actId="242"/>
          <pc:sldLayoutMkLst>
            <pc:docMk/>
            <pc:sldMasterMk cId="3497672679" sldId="2147483701"/>
            <pc:sldLayoutMk cId="1291433790" sldId="2147483728"/>
          </pc:sldLayoutMkLst>
          <pc:spChg chg="mod">
            <ac:chgData name="王薇淳-數位科技處-永豐金控" userId="1ebd22dd-7e4b-474d-a952-fa4566d45088" providerId="ADAL" clId="{2F9F24A5-F148-490E-AFEA-46BFBD1BDD76}" dt="2025-12-11T06:42:26.573" v="116" actId="1076"/>
            <ac:spMkLst>
              <pc:docMk/>
              <pc:sldMasterMk cId="3497672679" sldId="2147483701"/>
              <pc:sldLayoutMk cId="1291433790" sldId="2147483728"/>
              <ac:spMk id="7" creationId="{3E7815F1-83A2-910E-A743-61CC2DEC5A94}"/>
            </ac:spMkLst>
          </pc:spChg>
          <pc:spChg chg="add mod">
            <ac:chgData name="王薇淳-數位科技處-永豐金控" userId="1ebd22dd-7e4b-474d-a952-fa4566d45088" providerId="ADAL" clId="{2F9F24A5-F148-490E-AFEA-46BFBD1BDD76}" dt="2025-12-12T01:52:40.646" v="2936" actId="242"/>
            <ac:spMkLst>
              <pc:docMk/>
              <pc:sldMasterMk cId="3497672679" sldId="2147483701"/>
              <pc:sldLayoutMk cId="1291433790" sldId="2147483728"/>
              <ac:spMk id="16" creationId="{3E68B888-18EF-417A-B920-BBB5A112D39A}"/>
            </ac:spMkLst>
          </pc:spChg>
          <pc:spChg chg="add mod">
            <ac:chgData name="王薇淳-數位科技處-永豐金控" userId="1ebd22dd-7e4b-474d-a952-fa4566d45088" providerId="ADAL" clId="{2F9F24A5-F148-490E-AFEA-46BFBD1BDD76}" dt="2025-12-11T08:47:20.690" v="2161"/>
            <ac:spMkLst>
              <pc:docMk/>
              <pc:sldMasterMk cId="3497672679" sldId="2147483701"/>
              <pc:sldLayoutMk cId="1291433790" sldId="2147483728"/>
              <ac:spMk id="17" creationId="{1C29B3FF-7CC0-41EE-92F2-996711FBAE1D}"/>
            </ac:spMkLst>
          </pc:spChg>
          <pc:spChg chg="add mod">
            <ac:chgData name="王薇淳-數位科技處-永豐金控" userId="1ebd22dd-7e4b-474d-a952-fa4566d45088" providerId="ADAL" clId="{2F9F24A5-F148-490E-AFEA-46BFBD1BDD76}" dt="2025-12-11T09:42:37.956" v="2507" actId="20577"/>
            <ac:spMkLst>
              <pc:docMk/>
              <pc:sldMasterMk cId="3497672679" sldId="2147483701"/>
              <pc:sldLayoutMk cId="1291433790" sldId="2147483728"/>
              <ac:spMk id="21" creationId="{3047F6DA-F604-43C3-B0F5-0B71FC5785E6}"/>
            </ac:spMkLst>
          </pc:spChg>
          <pc:cxnChg chg="add del mod">
            <ac:chgData name="王薇淳-數位科技處-永豐金控" userId="1ebd22dd-7e4b-474d-a952-fa4566d45088" providerId="ADAL" clId="{2F9F24A5-F148-490E-AFEA-46BFBD1BDD76}" dt="2025-12-11T09:01:59.280" v="2340" actId="1036"/>
            <ac:cxnSpMkLst>
              <pc:docMk/>
              <pc:sldMasterMk cId="3497672679" sldId="2147483701"/>
              <pc:sldLayoutMk cId="1291433790" sldId="2147483728"/>
              <ac:cxnSpMk id="13" creationId="{0275EAEB-CAEA-4831-A86F-F1702FF277C2}"/>
            </ac:cxnSpMkLst>
          </pc:cxnChg>
        </pc:sldLayoutChg>
        <pc:sldLayoutChg chg="addSp delSp modSp mod">
          <pc:chgData name="王薇淳-數位科技處-永豐金控" userId="1ebd22dd-7e4b-474d-a952-fa4566d45088" providerId="ADAL" clId="{2F9F24A5-F148-490E-AFEA-46BFBD1BDD76}" dt="2025-12-12T01:52:44.928" v="2937" actId="242"/>
          <pc:sldLayoutMkLst>
            <pc:docMk/>
            <pc:sldMasterMk cId="3497672679" sldId="2147483701"/>
            <pc:sldLayoutMk cId="1789644" sldId="2147483729"/>
          </pc:sldLayoutMkLst>
          <pc:spChg chg="add mod">
            <ac:chgData name="王薇淳-數位科技處-永豐金控" userId="1ebd22dd-7e4b-474d-a952-fa4566d45088" providerId="ADAL" clId="{2F9F24A5-F148-490E-AFEA-46BFBD1BDD76}" dt="2025-12-12T01:52:44.928" v="2937" actId="242"/>
            <ac:spMkLst>
              <pc:docMk/>
              <pc:sldMasterMk cId="3497672679" sldId="2147483701"/>
              <pc:sldLayoutMk cId="1789644" sldId="2147483729"/>
              <ac:spMk id="11" creationId="{EAFA9CB6-9963-4DE6-BD63-B9BDB9FAA800}"/>
            </ac:spMkLst>
          </pc:spChg>
          <pc:spChg chg="add mod">
            <ac:chgData name="王薇淳-數位科技處-永豐金控" userId="1ebd22dd-7e4b-474d-a952-fa4566d45088" providerId="ADAL" clId="{2F9F24A5-F148-490E-AFEA-46BFBD1BDD76}" dt="2025-12-11T06:42:05.305" v="112"/>
            <ac:spMkLst>
              <pc:docMk/>
              <pc:sldMasterMk cId="3497672679" sldId="2147483701"/>
              <pc:sldLayoutMk cId="1789644" sldId="2147483729"/>
              <ac:spMk id="12" creationId="{70A2B425-EABF-4577-9CBF-A82335AE0F88}"/>
            </ac:spMkLst>
          </pc:spChg>
          <pc:spChg chg="add mod">
            <ac:chgData name="王薇淳-數位科技處-永豐金控" userId="1ebd22dd-7e4b-474d-a952-fa4566d45088" providerId="ADAL" clId="{2F9F24A5-F148-490E-AFEA-46BFBD1BDD76}" dt="2025-12-11T09:42:47.300" v="2509" actId="14100"/>
            <ac:spMkLst>
              <pc:docMk/>
              <pc:sldMasterMk cId="3497672679" sldId="2147483701"/>
              <pc:sldLayoutMk cId="1789644" sldId="2147483729"/>
              <ac:spMk id="13" creationId="{A62D81A6-8DE2-456F-9B5F-7CECAF05D746}"/>
            </ac:spMkLst>
          </pc:spChg>
          <pc:cxnChg chg="add mod">
            <ac:chgData name="王薇淳-數位科技處-永豐金控" userId="1ebd22dd-7e4b-474d-a952-fa4566d45088" providerId="ADAL" clId="{2F9F24A5-F148-490E-AFEA-46BFBD1BDD76}" dt="2025-12-11T08:46:48.730" v="2152" actId="1035"/>
            <ac:cxnSpMkLst>
              <pc:docMk/>
              <pc:sldMasterMk cId="3497672679" sldId="2147483701"/>
              <pc:sldLayoutMk cId="1789644" sldId="2147483729"/>
              <ac:cxnSpMk id="9" creationId="{A700D24A-04BD-46FA-81F4-0FF45FEBC861}"/>
            </ac:cxnSpMkLst>
          </pc:cxn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25-12-16T17:06:18.127" idx="6">
    <p:pos x="10" y="10"/>
    <p:text>橫的圖片</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5" dt="2025-12-16T16:53:00.953" idx="17">
    <p:pos x="426" y="127"/>
    <p:text>改成小表格</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5" dt="2025-12-16T16:53:00.953" idx="16">
    <p:pos x="426" y="127"/>
    <p:text>改成小表格</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5" dt="2025-12-16T15:47:12.388" idx="2">
    <p:pos x="10" y="10"/>
    <p:text>補灰階用法</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5-12-12T09:41:57.172" idx="2">
    <p:pos x="10" y="10"/>
    <p:text>表格內文一般是置上嗎</p:text>
    <p:extLst>
      <p:ext uri="{C676402C-5697-4E1C-873F-D02D1690AC5C}">
        <p15:threadingInfo xmlns:p15="http://schemas.microsoft.com/office/powerpoint/2012/main" timeZoneBias="-480"/>
      </p:ext>
    </p:extLst>
  </p:cm>
  <p:cm authorId="4" dt="2025-12-12T09:44:41.908" idx="3">
    <p:pos x="146" y="146"/>
    <p:text>表頭新增所有框線3pt</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25-12-16T15:46:26.042" idx="1">
    <p:pos x="550" y="934"/>
    <p:text>這邊顏色好像是L2</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5" dt="2025-12-16T15:46:26.042" idx="8">
    <p:pos x="550" y="934"/>
    <p:text>這邊顏色好像是L2</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5" dt="2025-12-16T16:53:46.416" idx="4">
    <p:pos x="10" y="10"/>
    <p:text>這頁可以留</p:text>
    <p:extLst>
      <p:ext uri="{C676402C-5697-4E1C-873F-D02D1690AC5C}">
        <p15:threadingInfo xmlns:p15="http://schemas.microsoft.com/office/powerpoint/2012/main" timeZoneBias="-480"/>
      </p:ext>
    </p:extLst>
  </p:cm>
  <p:cm authorId="5" dt="2025-12-16T16:54:02.291" idx="5">
    <p:pos x="106" y="106"/>
    <p:text>加入甘特圖插入說明文字</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25-12-12T12:08:05.155" idx="5">
    <p:pos x="10" y="10"/>
    <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5" dt="2025-12-16T16:53:00.953" idx="3">
    <p:pos x="426" y="127"/>
    <p:text>改成小表格</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5" dt="2025-12-16T16:53:00.953" idx="12">
    <p:pos x="426" y="127"/>
    <p:text>改成小表格</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5" dt="2025-12-16T16:53:00.953" idx="13">
    <p:pos x="426" y="127"/>
    <p:text>改成小表格</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DFD4BBD-4814-D293-A5E1-E469B30A99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8A8BCE4C-4290-F999-31BD-D7C1BC5D9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5D38E6-4CF6-4C4D-B84C-F77EFAE6853C}" type="datetimeFigureOut">
              <a:rPr lang="zh-TW" altLang="en-US" smtClean="0"/>
              <a:t>2025/12/16</a:t>
            </a:fld>
            <a:endParaRPr lang="zh-TW" altLang="en-US"/>
          </a:p>
        </p:txBody>
      </p:sp>
      <p:sp>
        <p:nvSpPr>
          <p:cNvPr id="4" name="頁尾版面配置區 3">
            <a:extLst>
              <a:ext uri="{FF2B5EF4-FFF2-40B4-BE49-F238E27FC236}">
                <a16:creationId xmlns:a16="http://schemas.microsoft.com/office/drawing/2014/main" id="{F60B174A-7FB7-2775-486F-DB4FE2B758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78FBEF9E-6FEE-4154-21BE-A564D1DFF5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2F1785-2E02-40C7-B359-83CAD9354824}" type="slidenum">
              <a:rPr lang="zh-TW" altLang="en-US" smtClean="0"/>
              <a:t>‹#›</a:t>
            </a:fld>
            <a:endParaRPr lang="zh-TW" altLang="en-US"/>
          </a:p>
        </p:txBody>
      </p:sp>
    </p:spTree>
    <p:extLst>
      <p:ext uri="{BB962C8B-B14F-4D97-AF65-F5344CB8AC3E}">
        <p14:creationId xmlns:p14="http://schemas.microsoft.com/office/powerpoint/2010/main" val="408831236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9742632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298809eb6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298809eb64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94421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298809eb6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2298809eb64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a:extLst>
            <a:ext uri="{FF2B5EF4-FFF2-40B4-BE49-F238E27FC236}">
              <a16:creationId xmlns:a16="http://schemas.microsoft.com/office/drawing/2014/main" id="{1ADBA9AC-9AB1-B1BD-CC16-DF0B3E20587E}"/>
            </a:ext>
          </a:extLst>
        </p:cNvPr>
        <p:cNvGrpSpPr/>
        <p:nvPr/>
      </p:nvGrpSpPr>
      <p:grpSpPr>
        <a:xfrm>
          <a:off x="0" y="0"/>
          <a:ext cx="0" cy="0"/>
          <a:chOff x="0" y="0"/>
          <a:chExt cx="0" cy="0"/>
        </a:xfrm>
      </p:grpSpPr>
      <p:sp>
        <p:nvSpPr>
          <p:cNvPr id="45" name="Google Shape;45;p3:notes">
            <a:extLst>
              <a:ext uri="{FF2B5EF4-FFF2-40B4-BE49-F238E27FC236}">
                <a16:creationId xmlns:a16="http://schemas.microsoft.com/office/drawing/2014/main" id="{8BAD1493-1CEA-2143-2EDA-5C60E937EE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第一層及</a:t>
            </a:r>
            <a:r>
              <a:rPr lang="en-US" altLang="zh-TW"/>
              <a:t>+</a:t>
            </a:r>
            <a:r>
              <a:rPr lang="zh-TW" altLang="en-US"/>
              <a:t>範例</a:t>
            </a:r>
            <a:endParaRPr/>
          </a:p>
        </p:txBody>
      </p:sp>
      <p:sp>
        <p:nvSpPr>
          <p:cNvPr id="46" name="Google Shape;46;p3:notes">
            <a:extLst>
              <a:ext uri="{FF2B5EF4-FFF2-40B4-BE49-F238E27FC236}">
                <a16:creationId xmlns:a16="http://schemas.microsoft.com/office/drawing/2014/main" id="{066862EC-EC0E-53D6-D6E0-6FA8670D1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680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表格線變粗</a:t>
            </a:r>
            <a:endParaRPr/>
          </a:p>
        </p:txBody>
      </p:sp>
      <p:sp>
        <p:nvSpPr>
          <p:cNvPr id="46" name="Google Shape;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086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39EC840F-6BB3-B7DC-E8F3-4B8AE662E3A2}"/>
            </a:ext>
          </a:extLst>
        </p:cNvPr>
        <p:cNvGrpSpPr/>
        <p:nvPr/>
      </p:nvGrpSpPr>
      <p:grpSpPr>
        <a:xfrm>
          <a:off x="0" y="0"/>
          <a:ext cx="0" cy="0"/>
          <a:chOff x="0" y="0"/>
          <a:chExt cx="0" cy="0"/>
        </a:xfrm>
      </p:grpSpPr>
      <p:sp>
        <p:nvSpPr>
          <p:cNvPr id="275" name="Google Shape;275;g26107f9f4fa_0_30:notes">
            <a:extLst>
              <a:ext uri="{FF2B5EF4-FFF2-40B4-BE49-F238E27FC236}">
                <a16:creationId xmlns:a16="http://schemas.microsoft.com/office/drawing/2014/main" id="{A905442B-7369-FE99-183C-142E68E869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107f9f4fa_0_30:notes">
            <a:extLst>
              <a:ext uri="{FF2B5EF4-FFF2-40B4-BE49-F238E27FC236}">
                <a16:creationId xmlns:a16="http://schemas.microsoft.com/office/drawing/2014/main" id="{22E10B69-1806-68DF-DB9D-22462C50B1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zh-TW" altLang="en-US"/>
              <a:t>教他們自己怎麼配</a:t>
            </a:r>
            <a:endParaRPr lang="en-US" altLang="zh-TW"/>
          </a:p>
          <a:p>
            <a:pPr marL="228600" lvl="0" indent="-228600" algn="l" rtl="0">
              <a:spcBef>
                <a:spcPts val="0"/>
              </a:spcBef>
              <a:spcAft>
                <a:spcPts val="0"/>
              </a:spcAft>
              <a:buAutoNum type="arabicPeriod"/>
            </a:pPr>
            <a:r>
              <a:rPr lang="zh-TW" altLang="en-US"/>
              <a:t>提供色碼放到另一頁連過去</a:t>
            </a:r>
            <a:endParaRPr lang="en-US" altLang="zh-TW"/>
          </a:p>
          <a:p>
            <a:pPr marL="228600" lvl="0" indent="-228600" algn="l" rtl="0">
              <a:spcBef>
                <a:spcPts val="0"/>
              </a:spcBef>
              <a:spcAft>
                <a:spcPts val="0"/>
              </a:spcAft>
              <a:buAutoNum type="arabicPeriod"/>
            </a:pPr>
            <a:endParaRPr/>
          </a:p>
        </p:txBody>
      </p:sp>
    </p:spTree>
    <p:extLst>
      <p:ext uri="{BB962C8B-B14F-4D97-AF65-F5344CB8AC3E}">
        <p14:creationId xmlns:p14="http://schemas.microsoft.com/office/powerpoint/2010/main" val="3898435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39EC840F-6BB3-B7DC-E8F3-4B8AE662E3A2}"/>
            </a:ext>
          </a:extLst>
        </p:cNvPr>
        <p:cNvGrpSpPr/>
        <p:nvPr/>
      </p:nvGrpSpPr>
      <p:grpSpPr>
        <a:xfrm>
          <a:off x="0" y="0"/>
          <a:ext cx="0" cy="0"/>
          <a:chOff x="0" y="0"/>
          <a:chExt cx="0" cy="0"/>
        </a:xfrm>
      </p:grpSpPr>
      <p:sp>
        <p:nvSpPr>
          <p:cNvPr id="275" name="Google Shape;275;g26107f9f4fa_0_30:notes">
            <a:extLst>
              <a:ext uri="{FF2B5EF4-FFF2-40B4-BE49-F238E27FC236}">
                <a16:creationId xmlns:a16="http://schemas.microsoft.com/office/drawing/2014/main" id="{A905442B-7369-FE99-183C-142E68E869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107f9f4fa_0_30:notes">
            <a:extLst>
              <a:ext uri="{FF2B5EF4-FFF2-40B4-BE49-F238E27FC236}">
                <a16:creationId xmlns:a16="http://schemas.microsoft.com/office/drawing/2014/main" id="{22E10B69-1806-68DF-DB9D-22462C50B1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Tree>
    <p:extLst>
      <p:ext uri="{BB962C8B-B14F-4D97-AF65-F5344CB8AC3E}">
        <p14:creationId xmlns:p14="http://schemas.microsoft.com/office/powerpoint/2010/main" val="417549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39EC840F-6BB3-B7DC-E8F3-4B8AE662E3A2}"/>
            </a:ext>
          </a:extLst>
        </p:cNvPr>
        <p:cNvGrpSpPr/>
        <p:nvPr/>
      </p:nvGrpSpPr>
      <p:grpSpPr>
        <a:xfrm>
          <a:off x="0" y="0"/>
          <a:ext cx="0" cy="0"/>
          <a:chOff x="0" y="0"/>
          <a:chExt cx="0" cy="0"/>
        </a:xfrm>
      </p:grpSpPr>
      <p:sp>
        <p:nvSpPr>
          <p:cNvPr id="275" name="Google Shape;275;g26107f9f4fa_0_30:notes">
            <a:extLst>
              <a:ext uri="{FF2B5EF4-FFF2-40B4-BE49-F238E27FC236}">
                <a16:creationId xmlns:a16="http://schemas.microsoft.com/office/drawing/2014/main" id="{A905442B-7369-FE99-183C-142E68E869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107f9f4fa_0_30:notes">
            <a:extLst>
              <a:ext uri="{FF2B5EF4-FFF2-40B4-BE49-F238E27FC236}">
                <a16:creationId xmlns:a16="http://schemas.microsoft.com/office/drawing/2014/main" id="{22E10B69-1806-68DF-DB9D-22462C50B1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a:p>
        </p:txBody>
      </p:sp>
    </p:spTree>
    <p:extLst>
      <p:ext uri="{BB962C8B-B14F-4D97-AF65-F5344CB8AC3E}">
        <p14:creationId xmlns:p14="http://schemas.microsoft.com/office/powerpoint/2010/main" val="869821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2C2EA205-62F3-799A-BEB7-EA1ED0F152FA}"/>
            </a:ext>
          </a:extLst>
        </p:cNvPr>
        <p:cNvGrpSpPr/>
        <p:nvPr/>
      </p:nvGrpSpPr>
      <p:grpSpPr>
        <a:xfrm>
          <a:off x="0" y="0"/>
          <a:ext cx="0" cy="0"/>
          <a:chOff x="0" y="0"/>
          <a:chExt cx="0" cy="0"/>
        </a:xfrm>
      </p:grpSpPr>
      <p:sp>
        <p:nvSpPr>
          <p:cNvPr id="275" name="Google Shape;275;g26107f9f4fa_0_30:notes">
            <a:extLst>
              <a:ext uri="{FF2B5EF4-FFF2-40B4-BE49-F238E27FC236}">
                <a16:creationId xmlns:a16="http://schemas.microsoft.com/office/drawing/2014/main" id="{17EEA858-C41B-817F-2E9E-646048053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107f9f4fa_0_30:notes">
            <a:extLst>
              <a:ext uri="{FF2B5EF4-FFF2-40B4-BE49-F238E27FC236}">
                <a16:creationId xmlns:a16="http://schemas.microsoft.com/office/drawing/2014/main" id="{6B0AF74E-96D4-8CFD-5146-CF5A2B8D13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1616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952C57CE-0EDA-BDD4-DC1C-1D50DFD6F3D2}"/>
            </a:ext>
          </a:extLst>
        </p:cNvPr>
        <p:cNvGrpSpPr/>
        <p:nvPr/>
      </p:nvGrpSpPr>
      <p:grpSpPr>
        <a:xfrm>
          <a:off x="0" y="0"/>
          <a:ext cx="0" cy="0"/>
          <a:chOff x="0" y="0"/>
          <a:chExt cx="0" cy="0"/>
        </a:xfrm>
      </p:grpSpPr>
      <p:sp>
        <p:nvSpPr>
          <p:cNvPr id="275" name="Google Shape;275;g26107f9f4fa_0_30:notes">
            <a:extLst>
              <a:ext uri="{FF2B5EF4-FFF2-40B4-BE49-F238E27FC236}">
                <a16:creationId xmlns:a16="http://schemas.microsoft.com/office/drawing/2014/main" id="{01B8A633-6331-5EBE-BF26-9F6016852B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107f9f4fa_0_30:notes">
            <a:extLst>
              <a:ext uri="{FF2B5EF4-FFF2-40B4-BE49-F238E27FC236}">
                <a16:creationId xmlns:a16="http://schemas.microsoft.com/office/drawing/2014/main" id="{BDCA0A2C-613C-DDFA-3BE6-7E363284A9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881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3BD227FB-2F83-5C51-A8FD-85B7557BFE36}"/>
            </a:ext>
          </a:extLst>
        </p:cNvPr>
        <p:cNvGrpSpPr/>
        <p:nvPr/>
      </p:nvGrpSpPr>
      <p:grpSpPr>
        <a:xfrm>
          <a:off x="0" y="0"/>
          <a:ext cx="0" cy="0"/>
          <a:chOff x="0" y="0"/>
          <a:chExt cx="0" cy="0"/>
        </a:xfrm>
      </p:grpSpPr>
      <p:sp>
        <p:nvSpPr>
          <p:cNvPr id="153" name="Google Shape;153;p13:notes">
            <a:extLst>
              <a:ext uri="{FF2B5EF4-FFF2-40B4-BE49-F238E27FC236}">
                <a16:creationId xmlns:a16="http://schemas.microsoft.com/office/drawing/2014/main" id="{03E7907D-4980-8B67-CD2B-ADE92D285D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3:notes">
            <a:extLst>
              <a:ext uri="{FF2B5EF4-FFF2-40B4-BE49-F238E27FC236}">
                <a16:creationId xmlns:a16="http://schemas.microsoft.com/office/drawing/2014/main" id="{C15ED78E-BD67-C54D-BE87-8854B3611A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814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270084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EBA1DF96-5652-9C36-1156-99B0736EE700}"/>
            </a:ext>
          </a:extLst>
        </p:cNvPr>
        <p:cNvGrpSpPr/>
        <p:nvPr/>
      </p:nvGrpSpPr>
      <p:grpSpPr>
        <a:xfrm>
          <a:off x="0" y="0"/>
          <a:ext cx="0" cy="0"/>
          <a:chOff x="0" y="0"/>
          <a:chExt cx="0" cy="0"/>
        </a:xfrm>
      </p:grpSpPr>
      <p:sp>
        <p:nvSpPr>
          <p:cNvPr id="69" name="Google Shape;69;p7:notes">
            <a:extLst>
              <a:ext uri="{FF2B5EF4-FFF2-40B4-BE49-F238E27FC236}">
                <a16:creationId xmlns:a16="http://schemas.microsoft.com/office/drawing/2014/main" id="{3969894C-844A-3033-E9C7-03AA8F405F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7:notes">
            <a:extLst>
              <a:ext uri="{FF2B5EF4-FFF2-40B4-BE49-F238E27FC236}">
                <a16:creationId xmlns:a16="http://schemas.microsoft.com/office/drawing/2014/main" id="{42FF6DD8-8D94-ADCF-9522-46EE9213C4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1439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EBA1DF96-5652-9C36-1156-99B0736EE700}"/>
            </a:ext>
          </a:extLst>
        </p:cNvPr>
        <p:cNvGrpSpPr/>
        <p:nvPr/>
      </p:nvGrpSpPr>
      <p:grpSpPr>
        <a:xfrm>
          <a:off x="0" y="0"/>
          <a:ext cx="0" cy="0"/>
          <a:chOff x="0" y="0"/>
          <a:chExt cx="0" cy="0"/>
        </a:xfrm>
      </p:grpSpPr>
      <p:sp>
        <p:nvSpPr>
          <p:cNvPr id="69" name="Google Shape;69;p7:notes">
            <a:extLst>
              <a:ext uri="{FF2B5EF4-FFF2-40B4-BE49-F238E27FC236}">
                <a16:creationId xmlns:a16="http://schemas.microsoft.com/office/drawing/2014/main" id="{3969894C-844A-3033-E9C7-03AA8F405F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7:notes">
            <a:extLst>
              <a:ext uri="{FF2B5EF4-FFF2-40B4-BE49-F238E27FC236}">
                <a16:creationId xmlns:a16="http://schemas.microsoft.com/office/drawing/2014/main" id="{42FF6DD8-8D94-ADCF-9522-46EE9213C4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259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53754B1E-95D7-8B2D-77A0-6E920A2FE903}"/>
            </a:ext>
          </a:extLst>
        </p:cNvPr>
        <p:cNvGrpSpPr/>
        <p:nvPr/>
      </p:nvGrpSpPr>
      <p:grpSpPr>
        <a:xfrm>
          <a:off x="0" y="0"/>
          <a:ext cx="0" cy="0"/>
          <a:chOff x="0" y="0"/>
          <a:chExt cx="0" cy="0"/>
        </a:xfrm>
      </p:grpSpPr>
      <p:sp>
        <p:nvSpPr>
          <p:cNvPr id="69" name="Google Shape;69;p7:notes">
            <a:extLst>
              <a:ext uri="{FF2B5EF4-FFF2-40B4-BE49-F238E27FC236}">
                <a16:creationId xmlns:a16="http://schemas.microsoft.com/office/drawing/2014/main" id="{DF3B8D5C-373C-EDC9-CE4F-F6EFF18DD6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7:notes">
            <a:extLst>
              <a:ext uri="{FF2B5EF4-FFF2-40B4-BE49-F238E27FC236}">
                <a16:creationId xmlns:a16="http://schemas.microsoft.com/office/drawing/2014/main" id="{EEA8B6FD-DFAB-C213-2F93-63B3AA326C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88697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53754B1E-95D7-8B2D-77A0-6E920A2FE903}"/>
            </a:ext>
          </a:extLst>
        </p:cNvPr>
        <p:cNvGrpSpPr/>
        <p:nvPr/>
      </p:nvGrpSpPr>
      <p:grpSpPr>
        <a:xfrm>
          <a:off x="0" y="0"/>
          <a:ext cx="0" cy="0"/>
          <a:chOff x="0" y="0"/>
          <a:chExt cx="0" cy="0"/>
        </a:xfrm>
      </p:grpSpPr>
      <p:sp>
        <p:nvSpPr>
          <p:cNvPr id="69" name="Google Shape;69;p7:notes">
            <a:extLst>
              <a:ext uri="{FF2B5EF4-FFF2-40B4-BE49-F238E27FC236}">
                <a16:creationId xmlns:a16="http://schemas.microsoft.com/office/drawing/2014/main" id="{DF3B8D5C-373C-EDC9-CE4F-F6EFF18DD6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7:notes">
            <a:extLst>
              <a:ext uri="{FF2B5EF4-FFF2-40B4-BE49-F238E27FC236}">
                <a16:creationId xmlns:a16="http://schemas.microsoft.com/office/drawing/2014/main" id="{EEA8B6FD-DFAB-C213-2F93-63B3AA326C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4784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BA78B9E3-BD6B-A9EA-AC56-4CA192075376}"/>
            </a:ext>
          </a:extLst>
        </p:cNvPr>
        <p:cNvGrpSpPr/>
        <p:nvPr/>
      </p:nvGrpSpPr>
      <p:grpSpPr>
        <a:xfrm>
          <a:off x="0" y="0"/>
          <a:ext cx="0" cy="0"/>
          <a:chOff x="0" y="0"/>
          <a:chExt cx="0" cy="0"/>
        </a:xfrm>
      </p:grpSpPr>
      <p:sp>
        <p:nvSpPr>
          <p:cNvPr id="69" name="Google Shape;69;p7:notes">
            <a:extLst>
              <a:ext uri="{FF2B5EF4-FFF2-40B4-BE49-F238E27FC236}">
                <a16:creationId xmlns:a16="http://schemas.microsoft.com/office/drawing/2014/main" id="{5E87AC5B-DDF0-1F30-BEC0-9E01FB603E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7:notes">
            <a:extLst>
              <a:ext uri="{FF2B5EF4-FFF2-40B4-BE49-F238E27FC236}">
                <a16:creationId xmlns:a16="http://schemas.microsoft.com/office/drawing/2014/main" id="{683326B4-D7DC-0D6B-83D3-C995D89538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3695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BA78B9E3-BD6B-A9EA-AC56-4CA192075376}"/>
            </a:ext>
          </a:extLst>
        </p:cNvPr>
        <p:cNvGrpSpPr/>
        <p:nvPr/>
      </p:nvGrpSpPr>
      <p:grpSpPr>
        <a:xfrm>
          <a:off x="0" y="0"/>
          <a:ext cx="0" cy="0"/>
          <a:chOff x="0" y="0"/>
          <a:chExt cx="0" cy="0"/>
        </a:xfrm>
      </p:grpSpPr>
      <p:sp>
        <p:nvSpPr>
          <p:cNvPr id="69" name="Google Shape;69;p7:notes">
            <a:extLst>
              <a:ext uri="{FF2B5EF4-FFF2-40B4-BE49-F238E27FC236}">
                <a16:creationId xmlns:a16="http://schemas.microsoft.com/office/drawing/2014/main" id="{5E87AC5B-DDF0-1F30-BEC0-9E01FB603E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7:notes">
            <a:extLst>
              <a:ext uri="{FF2B5EF4-FFF2-40B4-BE49-F238E27FC236}">
                <a16:creationId xmlns:a16="http://schemas.microsoft.com/office/drawing/2014/main" id="{683326B4-D7DC-0D6B-83D3-C995D89538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9215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ct val="0"/>
              </a:spcAft>
              <a:buClrTx/>
              <a:buSzTx/>
              <a:buFontTx/>
              <a:buNone/>
              <a:tabLst/>
              <a:defRPr/>
            </a:pPr>
            <a:endParaRPr lang="zh-TW" altLang="en-US"/>
          </a:p>
        </p:txBody>
      </p:sp>
      <p:sp>
        <p:nvSpPr>
          <p:cNvPr id="4" name="頁尾版面配置區 3"/>
          <p:cNvSpPr>
            <a:spLocks noGrp="1"/>
          </p:cNvSpPr>
          <p:nvPr>
            <p:ph type="ftr" sz="quarter" idx="4"/>
          </p:nvPr>
        </p:nvSpPr>
        <p:spPr/>
        <p:txBody>
          <a:bodyPr/>
          <a:lstStyle/>
          <a:p>
            <a:pPr marL="0" marR="0" lvl="0" indent="0" algn="r" defTabSz="990200" rtl="0" eaLnBrk="1" fontAlgn="base" latinLnBrk="0" hangingPunct="1">
              <a:lnSpc>
                <a:spcPct val="100000"/>
              </a:lnSpc>
              <a:spcBef>
                <a:spcPct val="0"/>
              </a:spcBef>
              <a:spcAft>
                <a:spcPct val="0"/>
              </a:spcAft>
              <a:buClrTx/>
              <a:buSzTx/>
              <a:buFontTx/>
              <a:buNone/>
              <a:tabLst/>
              <a:defRPr/>
            </a:pPr>
            <a:r>
              <a:rPr kumimoji="0" lang="en-US" altLang="zh-TW" sz="800" b="0" i="0" u="none" strike="noStrike" kern="1200" cap="none" spc="0" normalizeH="0" baseline="0" noProof="0">
                <a:ln>
                  <a:noFill/>
                </a:ln>
                <a:solidFill>
                  <a:srgbClr val="000000"/>
                </a:solidFill>
                <a:effectLst/>
                <a:uLnTx/>
                <a:uFillTx/>
                <a:latin typeface="Arial" charset="0"/>
                <a:ea typeface="新細明體" pitchFamily="18" charset="-120"/>
                <a:cs typeface="+mn-cs"/>
              </a:rPr>
              <a:t>20060726 STCv1</a:t>
            </a:r>
            <a:endParaRPr kumimoji="0" lang="zh-TW" altLang="en-US" sz="8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696098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BA78B9E3-BD6B-A9EA-AC56-4CA192075376}"/>
            </a:ext>
          </a:extLst>
        </p:cNvPr>
        <p:cNvGrpSpPr/>
        <p:nvPr/>
      </p:nvGrpSpPr>
      <p:grpSpPr>
        <a:xfrm>
          <a:off x="0" y="0"/>
          <a:ext cx="0" cy="0"/>
          <a:chOff x="0" y="0"/>
          <a:chExt cx="0" cy="0"/>
        </a:xfrm>
      </p:grpSpPr>
      <p:sp>
        <p:nvSpPr>
          <p:cNvPr id="69" name="Google Shape;69;p7:notes">
            <a:extLst>
              <a:ext uri="{FF2B5EF4-FFF2-40B4-BE49-F238E27FC236}">
                <a16:creationId xmlns:a16="http://schemas.microsoft.com/office/drawing/2014/main" id="{5E87AC5B-DDF0-1F30-BEC0-9E01FB603E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7:notes">
            <a:extLst>
              <a:ext uri="{FF2B5EF4-FFF2-40B4-BE49-F238E27FC236}">
                <a16:creationId xmlns:a16="http://schemas.microsoft.com/office/drawing/2014/main" id="{683326B4-D7DC-0D6B-83D3-C995D89538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19384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a:defRPr/>
            </a:pPr>
            <a:fld id="{7693E32B-7613-487C-BA92-611E4F4A1BE3}" type="slidenum">
              <a:rPr lang="zh-TW" altLang="en-US" smtClean="0"/>
              <a:pPr>
                <a:defRPr/>
              </a:pPr>
              <a:t>42</a:t>
            </a:fld>
            <a:endParaRPr lang="zh-TW" altLang="en-US"/>
          </a:p>
        </p:txBody>
      </p:sp>
    </p:spTree>
    <p:extLst>
      <p:ext uri="{BB962C8B-B14F-4D97-AF65-F5344CB8AC3E}">
        <p14:creationId xmlns:p14="http://schemas.microsoft.com/office/powerpoint/2010/main" val="613100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indent="0" algn="l" rtl="0" eaLnBrk="1" fontAlgn="auto" latinLnBrk="0" hangingPunct="1">
              <a:spcBef>
                <a:spcPts val="0"/>
              </a:spcBef>
              <a:spcAft>
                <a:spcPts val="0"/>
              </a:spcAft>
            </a:pPr>
            <a:endParaRPr lang="zh-TW" altLang="zh-TW" sz="2400" b="0" i="0" u="none" strike="noStrike">
              <a:effectLst/>
              <a:latin typeface="Arial" panose="020B0604020202020204" pitchFamily="34" charset="0"/>
            </a:endParaRPr>
          </a:p>
          <a:p>
            <a:endParaRPr lang="zh-TW" altLang="en-US"/>
          </a:p>
          <a:p>
            <a:endParaRPr lang="zh-TW" altLang="en-US"/>
          </a:p>
        </p:txBody>
      </p:sp>
      <p:sp>
        <p:nvSpPr>
          <p:cNvPr id="4" name="頁尾版面配置區 3"/>
          <p:cNvSpPr>
            <a:spLocks noGrp="1"/>
          </p:cNvSpPr>
          <p:nvPr>
            <p:ph type="ftr" sz="quarter" idx="4"/>
          </p:nvPr>
        </p:nvSpPr>
        <p:spPr/>
        <p:txBody>
          <a:bodyPr/>
          <a:lstStyle/>
          <a:p>
            <a:pPr marL="0" marR="0" lvl="0" indent="0" algn="r" defTabSz="990200" rtl="0" eaLnBrk="1" fontAlgn="base" latinLnBrk="0" hangingPunct="1">
              <a:lnSpc>
                <a:spcPct val="100000"/>
              </a:lnSpc>
              <a:spcBef>
                <a:spcPct val="0"/>
              </a:spcBef>
              <a:spcAft>
                <a:spcPct val="0"/>
              </a:spcAft>
              <a:buClrTx/>
              <a:buSzTx/>
              <a:buFontTx/>
              <a:buNone/>
              <a:tabLst/>
              <a:defRPr/>
            </a:pPr>
            <a:r>
              <a:rPr kumimoji="0" lang="en-US" altLang="zh-TW" sz="800" b="0" i="0" u="none" strike="noStrike" kern="1200" cap="none" spc="0" normalizeH="0" baseline="0" noProof="0">
                <a:ln>
                  <a:noFill/>
                </a:ln>
                <a:solidFill>
                  <a:srgbClr val="000000"/>
                </a:solidFill>
                <a:effectLst/>
                <a:uLnTx/>
                <a:uFillTx/>
                <a:latin typeface="Arial" charset="0"/>
                <a:ea typeface="新細明體" pitchFamily="18" charset="-120"/>
                <a:cs typeface="+mn-cs"/>
              </a:rPr>
              <a:t>20060726 STCv1</a:t>
            </a:r>
            <a:endParaRPr kumimoji="0" lang="zh-TW" altLang="en-US" sz="8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637464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E628-DFDC-0D28-6A1E-B6C9DEC2AA0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A91B9F0-49DA-5DB2-3C7A-10630C612FE1}"/>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EBFE38AD-188A-3E1B-F57F-31AC47370545}"/>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160058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indent="0" algn="l" rtl="0" eaLnBrk="1" fontAlgn="auto" latinLnBrk="0" hangingPunct="1">
              <a:spcBef>
                <a:spcPts val="0"/>
              </a:spcBef>
              <a:spcAft>
                <a:spcPts val="0"/>
              </a:spcAft>
            </a:pPr>
            <a:endParaRPr lang="zh-TW" altLang="zh-TW" sz="2400" b="0" i="0" u="none" strike="noStrike">
              <a:effectLst/>
              <a:latin typeface="Arial" panose="020B0604020202020204" pitchFamily="34" charset="0"/>
            </a:endParaRPr>
          </a:p>
          <a:p>
            <a:endParaRPr lang="zh-TW" altLang="en-US"/>
          </a:p>
          <a:p>
            <a:endParaRPr lang="zh-TW" altLang="en-US"/>
          </a:p>
        </p:txBody>
      </p:sp>
      <p:sp>
        <p:nvSpPr>
          <p:cNvPr id="4" name="頁尾版面配置區 3"/>
          <p:cNvSpPr>
            <a:spLocks noGrp="1"/>
          </p:cNvSpPr>
          <p:nvPr>
            <p:ph type="ftr" sz="quarter" idx="4"/>
          </p:nvPr>
        </p:nvSpPr>
        <p:spPr/>
        <p:txBody>
          <a:bodyPr/>
          <a:lstStyle/>
          <a:p>
            <a:pPr marL="0" marR="0" lvl="0" indent="0" algn="r" defTabSz="990200" rtl="0" eaLnBrk="1" fontAlgn="base" latinLnBrk="0" hangingPunct="1">
              <a:lnSpc>
                <a:spcPct val="100000"/>
              </a:lnSpc>
              <a:spcBef>
                <a:spcPct val="0"/>
              </a:spcBef>
              <a:spcAft>
                <a:spcPct val="0"/>
              </a:spcAft>
              <a:buClrTx/>
              <a:buSzTx/>
              <a:buFontTx/>
              <a:buNone/>
              <a:tabLst/>
              <a:defRPr/>
            </a:pPr>
            <a:r>
              <a:rPr kumimoji="0" lang="en-US" altLang="zh-TW" sz="800" b="0" i="0" u="none" strike="noStrike" kern="1200" cap="none" spc="0" normalizeH="0" baseline="0" noProof="0">
                <a:ln>
                  <a:noFill/>
                </a:ln>
                <a:solidFill>
                  <a:srgbClr val="000000"/>
                </a:solidFill>
                <a:effectLst/>
                <a:uLnTx/>
                <a:uFillTx/>
                <a:latin typeface="Arial" charset="0"/>
                <a:ea typeface="新細明體" pitchFamily="18" charset="-120"/>
                <a:cs typeface="+mn-cs"/>
              </a:rPr>
              <a:t>20060726 STCv1</a:t>
            </a:r>
            <a:endParaRPr kumimoji="0" lang="zh-TW" altLang="en-US" sz="8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1833036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indent="0" algn="l" rtl="0" eaLnBrk="1" fontAlgn="auto" latinLnBrk="0" hangingPunct="1">
              <a:spcBef>
                <a:spcPts val="0"/>
              </a:spcBef>
              <a:spcAft>
                <a:spcPts val="0"/>
              </a:spcAft>
            </a:pPr>
            <a:endParaRPr lang="zh-TW" altLang="zh-TW" sz="2400" b="0" i="0" u="none" strike="noStrike">
              <a:effectLst/>
              <a:latin typeface="Arial" panose="020B0604020202020204" pitchFamily="34" charset="0"/>
            </a:endParaRPr>
          </a:p>
          <a:p>
            <a:endParaRPr lang="zh-TW" altLang="en-US"/>
          </a:p>
          <a:p>
            <a:endParaRPr lang="zh-TW" altLang="en-US"/>
          </a:p>
        </p:txBody>
      </p:sp>
      <p:sp>
        <p:nvSpPr>
          <p:cNvPr id="4" name="頁尾版面配置區 3"/>
          <p:cNvSpPr>
            <a:spLocks noGrp="1"/>
          </p:cNvSpPr>
          <p:nvPr>
            <p:ph type="ftr" sz="quarter" idx="4"/>
          </p:nvPr>
        </p:nvSpPr>
        <p:spPr/>
        <p:txBody>
          <a:bodyPr/>
          <a:lstStyle/>
          <a:p>
            <a:pPr marL="0" marR="0" lvl="0" indent="0" algn="r" defTabSz="990200" rtl="0" eaLnBrk="1" fontAlgn="base" latinLnBrk="0" hangingPunct="1">
              <a:lnSpc>
                <a:spcPct val="100000"/>
              </a:lnSpc>
              <a:spcBef>
                <a:spcPct val="0"/>
              </a:spcBef>
              <a:spcAft>
                <a:spcPct val="0"/>
              </a:spcAft>
              <a:buClrTx/>
              <a:buSzTx/>
              <a:buFontTx/>
              <a:buNone/>
              <a:tabLst/>
              <a:defRPr/>
            </a:pPr>
            <a:r>
              <a:rPr kumimoji="0" lang="en-US" altLang="zh-TW" sz="800" b="0" i="0" u="none" strike="noStrike" kern="1200" cap="none" spc="0" normalizeH="0" baseline="0" noProof="0">
                <a:ln>
                  <a:noFill/>
                </a:ln>
                <a:solidFill>
                  <a:srgbClr val="000000"/>
                </a:solidFill>
                <a:effectLst/>
                <a:uLnTx/>
                <a:uFillTx/>
                <a:latin typeface="Arial" charset="0"/>
                <a:ea typeface="新細明體" pitchFamily="18" charset="-120"/>
                <a:cs typeface="+mn-cs"/>
              </a:rPr>
              <a:t>20060726 STCv1</a:t>
            </a:r>
            <a:endParaRPr kumimoji="0" lang="zh-TW" altLang="en-US" sz="8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1239264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indent="0" algn="l" rtl="0" eaLnBrk="1" fontAlgn="auto" latinLnBrk="0" hangingPunct="1">
              <a:spcBef>
                <a:spcPts val="0"/>
              </a:spcBef>
              <a:spcAft>
                <a:spcPts val="0"/>
              </a:spcAft>
            </a:pPr>
            <a:endParaRPr lang="zh-TW" altLang="zh-TW" sz="2400" b="0" i="0" u="none" strike="noStrike">
              <a:effectLst/>
              <a:latin typeface="Arial" panose="020B0604020202020204" pitchFamily="34" charset="0"/>
            </a:endParaRPr>
          </a:p>
          <a:p>
            <a:endParaRPr lang="zh-TW" altLang="en-US"/>
          </a:p>
          <a:p>
            <a:endParaRPr lang="zh-TW" altLang="en-US"/>
          </a:p>
        </p:txBody>
      </p:sp>
      <p:sp>
        <p:nvSpPr>
          <p:cNvPr id="4" name="頁尾版面配置區 3"/>
          <p:cNvSpPr>
            <a:spLocks noGrp="1"/>
          </p:cNvSpPr>
          <p:nvPr>
            <p:ph type="ftr" sz="quarter" idx="4"/>
          </p:nvPr>
        </p:nvSpPr>
        <p:spPr/>
        <p:txBody>
          <a:bodyPr/>
          <a:lstStyle/>
          <a:p>
            <a:pPr marL="0" marR="0" lvl="0" indent="0" algn="r" defTabSz="990200" rtl="0" eaLnBrk="1" fontAlgn="base" latinLnBrk="0" hangingPunct="1">
              <a:lnSpc>
                <a:spcPct val="100000"/>
              </a:lnSpc>
              <a:spcBef>
                <a:spcPct val="0"/>
              </a:spcBef>
              <a:spcAft>
                <a:spcPct val="0"/>
              </a:spcAft>
              <a:buClrTx/>
              <a:buSzTx/>
              <a:buFontTx/>
              <a:buNone/>
              <a:tabLst/>
              <a:defRPr/>
            </a:pPr>
            <a:r>
              <a:rPr kumimoji="0" lang="en-US" altLang="zh-TW" sz="800" b="0" i="0" u="none" strike="noStrike" kern="1200" cap="none" spc="0" normalizeH="0" baseline="0" noProof="0">
                <a:ln>
                  <a:noFill/>
                </a:ln>
                <a:solidFill>
                  <a:srgbClr val="000000"/>
                </a:solidFill>
                <a:effectLst/>
                <a:uLnTx/>
                <a:uFillTx/>
                <a:latin typeface="Arial" charset="0"/>
                <a:ea typeface="新細明體" pitchFamily="18" charset="-120"/>
                <a:cs typeface="+mn-cs"/>
              </a:rPr>
              <a:t>20060726 STCv1</a:t>
            </a:r>
            <a:endParaRPr kumimoji="0" lang="zh-TW" altLang="en-US" sz="8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901002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indent="0" algn="l" rtl="0" eaLnBrk="1" fontAlgn="auto" latinLnBrk="0" hangingPunct="1">
              <a:spcBef>
                <a:spcPts val="0"/>
              </a:spcBef>
              <a:spcAft>
                <a:spcPts val="0"/>
              </a:spcAft>
            </a:pPr>
            <a:endParaRPr lang="zh-TW" altLang="zh-TW" sz="2400" b="0" i="0" u="none" strike="noStrike">
              <a:effectLst/>
              <a:latin typeface="Arial" panose="020B0604020202020204" pitchFamily="34" charset="0"/>
            </a:endParaRPr>
          </a:p>
          <a:p>
            <a:endParaRPr lang="zh-TW" altLang="en-US"/>
          </a:p>
          <a:p>
            <a:endParaRPr lang="zh-TW" altLang="en-US"/>
          </a:p>
        </p:txBody>
      </p:sp>
      <p:sp>
        <p:nvSpPr>
          <p:cNvPr id="4" name="頁尾版面配置區 3"/>
          <p:cNvSpPr>
            <a:spLocks noGrp="1"/>
          </p:cNvSpPr>
          <p:nvPr>
            <p:ph type="ftr" sz="quarter" idx="4"/>
          </p:nvPr>
        </p:nvSpPr>
        <p:spPr/>
        <p:txBody>
          <a:bodyPr/>
          <a:lstStyle/>
          <a:p>
            <a:pPr marL="0" marR="0" lvl="0" indent="0" algn="r" defTabSz="990200" rtl="0" eaLnBrk="1" fontAlgn="base" latinLnBrk="0" hangingPunct="1">
              <a:lnSpc>
                <a:spcPct val="100000"/>
              </a:lnSpc>
              <a:spcBef>
                <a:spcPct val="0"/>
              </a:spcBef>
              <a:spcAft>
                <a:spcPct val="0"/>
              </a:spcAft>
              <a:buClrTx/>
              <a:buSzTx/>
              <a:buFontTx/>
              <a:buNone/>
              <a:tabLst/>
              <a:defRPr/>
            </a:pPr>
            <a:r>
              <a:rPr kumimoji="0" lang="en-US" altLang="zh-TW" sz="800" b="0" i="0" u="none" strike="noStrike" kern="1200" cap="none" spc="0" normalizeH="0" baseline="0" noProof="0">
                <a:ln>
                  <a:noFill/>
                </a:ln>
                <a:solidFill>
                  <a:srgbClr val="000000"/>
                </a:solidFill>
                <a:effectLst/>
                <a:uLnTx/>
                <a:uFillTx/>
                <a:latin typeface="Arial" charset="0"/>
                <a:ea typeface="新細明體" pitchFamily="18" charset="-120"/>
                <a:cs typeface="+mn-cs"/>
              </a:rPr>
              <a:t>20060726 STCv1</a:t>
            </a:r>
            <a:endParaRPr kumimoji="0" lang="zh-TW" altLang="en-US" sz="8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848528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3BD227FB-2F83-5C51-A8FD-85B7557BFE36}"/>
            </a:ext>
          </a:extLst>
        </p:cNvPr>
        <p:cNvGrpSpPr/>
        <p:nvPr/>
      </p:nvGrpSpPr>
      <p:grpSpPr>
        <a:xfrm>
          <a:off x="0" y="0"/>
          <a:ext cx="0" cy="0"/>
          <a:chOff x="0" y="0"/>
          <a:chExt cx="0" cy="0"/>
        </a:xfrm>
      </p:grpSpPr>
      <p:sp>
        <p:nvSpPr>
          <p:cNvPr id="153" name="Google Shape;153;p13:notes">
            <a:extLst>
              <a:ext uri="{FF2B5EF4-FFF2-40B4-BE49-F238E27FC236}">
                <a16:creationId xmlns:a16="http://schemas.microsoft.com/office/drawing/2014/main" id="{03E7907D-4980-8B67-CD2B-ADE92D285D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3:notes">
            <a:extLst>
              <a:ext uri="{FF2B5EF4-FFF2-40B4-BE49-F238E27FC236}">
                <a16:creationId xmlns:a16="http://schemas.microsoft.com/office/drawing/2014/main" id="{C15ED78E-BD67-C54D-BE87-8854B3611A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98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965F0172-78BD-69E5-451B-F3AFF35D780E}"/>
            </a:ext>
          </a:extLst>
        </p:cNvPr>
        <p:cNvGrpSpPr/>
        <p:nvPr/>
      </p:nvGrpSpPr>
      <p:grpSpPr>
        <a:xfrm>
          <a:off x="0" y="0"/>
          <a:ext cx="0" cy="0"/>
          <a:chOff x="0" y="0"/>
          <a:chExt cx="0" cy="0"/>
        </a:xfrm>
      </p:grpSpPr>
      <p:sp>
        <p:nvSpPr>
          <p:cNvPr id="275" name="Google Shape;275;g26107f9f4fa_0_30:notes">
            <a:extLst>
              <a:ext uri="{FF2B5EF4-FFF2-40B4-BE49-F238E27FC236}">
                <a16:creationId xmlns:a16="http://schemas.microsoft.com/office/drawing/2014/main" id="{27A11700-934C-B7D5-043B-C96068E81A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107f9f4fa_0_30:notes">
            <a:extLst>
              <a:ext uri="{FF2B5EF4-FFF2-40B4-BE49-F238E27FC236}">
                <a16:creationId xmlns:a16="http://schemas.microsoft.com/office/drawing/2014/main" id="{43D1976E-ADAA-3F49-45EF-B7D16DAA55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477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8EE54A5C-1F8D-77C4-4CF2-9F10598DF302}"/>
            </a:ext>
          </a:extLst>
        </p:cNvPr>
        <p:cNvGrpSpPr/>
        <p:nvPr/>
      </p:nvGrpSpPr>
      <p:grpSpPr>
        <a:xfrm>
          <a:off x="0" y="0"/>
          <a:ext cx="0" cy="0"/>
          <a:chOff x="0" y="0"/>
          <a:chExt cx="0" cy="0"/>
        </a:xfrm>
      </p:grpSpPr>
      <p:sp>
        <p:nvSpPr>
          <p:cNvPr id="153" name="Google Shape;153;p13:notes">
            <a:extLst>
              <a:ext uri="{FF2B5EF4-FFF2-40B4-BE49-F238E27FC236}">
                <a16:creationId xmlns:a16="http://schemas.microsoft.com/office/drawing/2014/main" id="{FA6E791C-8C47-E722-68CD-0216B3D9CE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3:notes">
            <a:extLst>
              <a:ext uri="{FF2B5EF4-FFF2-40B4-BE49-F238E27FC236}">
                <a16:creationId xmlns:a16="http://schemas.microsoft.com/office/drawing/2014/main" id="{FE989706-8419-8A0D-6A86-477432DF5A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795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8EE54A5C-1F8D-77C4-4CF2-9F10598DF302}"/>
            </a:ext>
          </a:extLst>
        </p:cNvPr>
        <p:cNvGrpSpPr/>
        <p:nvPr/>
      </p:nvGrpSpPr>
      <p:grpSpPr>
        <a:xfrm>
          <a:off x="0" y="0"/>
          <a:ext cx="0" cy="0"/>
          <a:chOff x="0" y="0"/>
          <a:chExt cx="0" cy="0"/>
        </a:xfrm>
      </p:grpSpPr>
      <p:sp>
        <p:nvSpPr>
          <p:cNvPr id="153" name="Google Shape;153;p13:notes">
            <a:extLst>
              <a:ext uri="{FF2B5EF4-FFF2-40B4-BE49-F238E27FC236}">
                <a16:creationId xmlns:a16="http://schemas.microsoft.com/office/drawing/2014/main" id="{FA6E791C-8C47-E722-68CD-0216B3D9CE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3:notes">
            <a:extLst>
              <a:ext uri="{FF2B5EF4-FFF2-40B4-BE49-F238E27FC236}">
                <a16:creationId xmlns:a16="http://schemas.microsoft.com/office/drawing/2014/main" id="{FE989706-8419-8A0D-6A86-477432DF5A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41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ECF44C60-93FE-72EC-4F53-0D49A31FAC63}"/>
            </a:ext>
          </a:extLst>
        </p:cNvPr>
        <p:cNvGrpSpPr/>
        <p:nvPr/>
      </p:nvGrpSpPr>
      <p:grpSpPr>
        <a:xfrm>
          <a:off x="0" y="0"/>
          <a:ext cx="0" cy="0"/>
          <a:chOff x="0" y="0"/>
          <a:chExt cx="0" cy="0"/>
        </a:xfrm>
      </p:grpSpPr>
      <p:sp>
        <p:nvSpPr>
          <p:cNvPr id="153" name="Google Shape;153;p13:notes">
            <a:extLst>
              <a:ext uri="{FF2B5EF4-FFF2-40B4-BE49-F238E27FC236}">
                <a16:creationId xmlns:a16="http://schemas.microsoft.com/office/drawing/2014/main" id="{245D81D2-83FC-3A1B-A8DB-88D65773F0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3:notes">
            <a:extLst>
              <a:ext uri="{FF2B5EF4-FFF2-40B4-BE49-F238E27FC236}">
                <a16:creationId xmlns:a16="http://schemas.microsoft.com/office/drawing/2014/main" id="{7A6FFA29-F626-AF07-A594-A4856E8883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9211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347D-E7AA-FA87-43F5-8D45F9066BE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6C251D0-D8F2-29E7-963F-C1622A39F243}"/>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E3493976-8B71-0653-1A85-DE92EBEE499F}"/>
              </a:ext>
            </a:extLst>
          </p:cNvPr>
          <p:cNvSpPr>
            <a:spLocks noGrp="1"/>
          </p:cNvSpPr>
          <p:nvPr>
            <p:ph type="body" idx="1"/>
          </p:nvPr>
        </p:nvSpPr>
        <p:spPr/>
        <p:txBody>
          <a:bodyPr/>
          <a:lstStyle/>
          <a:p>
            <a:r>
              <a:rPr kumimoji="1" lang="zh-TW" altLang="en-US"/>
              <a:t>最喜歡這一版 給也比較合長官胃口？整體都不容易出錯</a:t>
            </a:r>
            <a:endParaRPr kumimoji="1" lang="en-US" altLang="zh-TW"/>
          </a:p>
        </p:txBody>
      </p:sp>
    </p:spTree>
    <p:extLst>
      <p:ext uri="{BB962C8B-B14F-4D97-AF65-F5344CB8AC3E}">
        <p14:creationId xmlns:p14="http://schemas.microsoft.com/office/powerpoint/2010/main" val="3033167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B4973-7D02-1C46-2E24-ECFA9D100B0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D1EAD9A-D923-FD56-BD03-529AE60A5B7B}"/>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A9422A5D-EFD0-B3DF-113F-5B8965F3E6DB}"/>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299431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57041-5AAD-ABF3-CFC6-66CB611E3B2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442AD76-B3C8-005B-76EB-3B8D001B24FD}"/>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0245CD9A-ECAD-6FB7-D223-EAFE69414C91}"/>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a:t>為了進行介面改版，希望能讓設計師實際到分行訪談客戶</a:t>
            </a:r>
            <a:endParaRPr lang="en-US" altLang="zh-TW"/>
          </a:p>
          <a:p>
            <a:r>
              <a:rPr lang="zh-TW" altLang="en-US"/>
              <a:t>因此我們有先擬定了一版針對線下訪談的規劃，想要與大家討論</a:t>
            </a:r>
            <a:endParaRPr lang="en-US" altLang="zh-TW"/>
          </a:p>
          <a:p>
            <a:r>
              <a:rPr lang="zh-TW" altLang="en-US"/>
              <a:t>小禮品會由綜企協助提供</a:t>
            </a:r>
            <a:endParaRPr lang="en-US" altLang="zh-TW"/>
          </a:p>
          <a:p>
            <a:r>
              <a:rPr lang="zh-TW" altLang="en-US"/>
              <a:t>因為設計師辦公的大樓在北台南分行樓上，所以因為地理位置便利，初步選擇了北台南分行做為訪談分行</a:t>
            </a:r>
            <a:endParaRPr lang="en-US" altLang="zh-TW"/>
          </a:p>
          <a:p>
            <a:r>
              <a:rPr lang="zh-TW" altLang="en-US"/>
              <a:t>目前規劃希望在</a:t>
            </a:r>
            <a:r>
              <a:rPr lang="en-US" altLang="zh-TW"/>
              <a:t>4</a:t>
            </a:r>
            <a:r>
              <a:rPr lang="zh-TW" altLang="en-US"/>
              <a:t>月份前，可以完成訪談規劃</a:t>
            </a:r>
            <a:r>
              <a:rPr lang="en-US" altLang="zh-TW"/>
              <a:t>(</a:t>
            </a:r>
            <a:r>
              <a:rPr lang="zh-TW" altLang="en-US"/>
              <a:t>包含選定訪談方式、決定訪談流程等等</a:t>
            </a:r>
            <a:r>
              <a:rPr lang="en-US" altLang="zh-TW"/>
              <a:t>)</a:t>
            </a:r>
            <a:r>
              <a:rPr lang="zh-TW" altLang="en-US"/>
              <a:t>以及針對蒐集到的建議進行優化，</a:t>
            </a:r>
            <a:r>
              <a:rPr lang="en-US" altLang="zh-TW"/>
              <a:t>5</a:t>
            </a:r>
            <a:r>
              <a:rPr lang="zh-TW" altLang="en-US"/>
              <a:t>月份可以完成線下訪談</a:t>
            </a:r>
            <a:endParaRPr lang="en-US" altLang="zh-TW"/>
          </a:p>
          <a:p>
            <a:r>
              <a:rPr lang="zh-TW" altLang="en-US"/>
              <a:t>針對兩種訪談方式，我們有討論出一些初步的規劃，想跟與會的大家進行討論跟決議</a:t>
            </a:r>
            <a:endParaRPr lang="en-US" altLang="zh-TW"/>
          </a:p>
        </p:txBody>
      </p:sp>
      <p:sp>
        <p:nvSpPr>
          <p:cNvPr id="4" name="投影片編號版面配置區 3">
            <a:extLst>
              <a:ext uri="{FF2B5EF4-FFF2-40B4-BE49-F238E27FC236}">
                <a16:creationId xmlns:a16="http://schemas.microsoft.com/office/drawing/2014/main" id="{CFD89AD4-2D44-4A92-2E9F-EC7C71A5064F}"/>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7693E32B-7613-487C-BA92-611E4F4A1BE3}" type="slidenum">
              <a:rPr kumimoji="0" lang="zh-TW" alt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zh-TW" alt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95194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6423B8DF-9AED-4F8C-AC53-5A277BAEE9CD}"/>
            </a:ext>
          </a:extLst>
        </p:cNvPr>
        <p:cNvGrpSpPr/>
        <p:nvPr/>
      </p:nvGrpSpPr>
      <p:grpSpPr>
        <a:xfrm>
          <a:off x="0" y="0"/>
          <a:ext cx="0" cy="0"/>
          <a:chOff x="0" y="0"/>
          <a:chExt cx="0" cy="0"/>
        </a:xfrm>
      </p:grpSpPr>
      <p:sp>
        <p:nvSpPr>
          <p:cNvPr id="268" name="Google Shape;268;g23bcfb68efc_1_45:notes">
            <a:extLst>
              <a:ext uri="{FF2B5EF4-FFF2-40B4-BE49-F238E27FC236}">
                <a16:creationId xmlns:a16="http://schemas.microsoft.com/office/drawing/2014/main" id="{978FABC0-42B3-E3CD-C5D2-86D02D6A46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3bcfb68efc_1_45:notes">
            <a:extLst>
              <a:ext uri="{FF2B5EF4-FFF2-40B4-BE49-F238E27FC236}">
                <a16:creationId xmlns:a16="http://schemas.microsoft.com/office/drawing/2014/main" id="{1A3A9917-D3DF-C346-0F53-D508C8D81F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565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E678B57E-50C3-91B6-9B0D-AFC9E83C50D2}"/>
            </a:ext>
          </a:extLst>
        </p:cNvPr>
        <p:cNvGrpSpPr/>
        <p:nvPr/>
      </p:nvGrpSpPr>
      <p:grpSpPr>
        <a:xfrm>
          <a:off x="0" y="0"/>
          <a:ext cx="0" cy="0"/>
          <a:chOff x="0" y="0"/>
          <a:chExt cx="0" cy="0"/>
        </a:xfrm>
      </p:grpSpPr>
      <p:sp>
        <p:nvSpPr>
          <p:cNvPr id="275" name="Google Shape;275;g26107f9f4fa_0_30:notes">
            <a:extLst>
              <a:ext uri="{FF2B5EF4-FFF2-40B4-BE49-F238E27FC236}">
                <a16:creationId xmlns:a16="http://schemas.microsoft.com/office/drawing/2014/main" id="{BB08CB93-6FA0-0C4B-CCED-B2F9A39E52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107f9f4fa_0_30:notes">
            <a:extLst>
              <a:ext uri="{FF2B5EF4-FFF2-40B4-BE49-F238E27FC236}">
                <a16:creationId xmlns:a16="http://schemas.microsoft.com/office/drawing/2014/main" id="{6C579BAA-7414-4218-7574-0C27CBFB71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308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99B2A29B-96C7-E97C-0195-46A86FCB7F53}"/>
            </a:ext>
          </a:extLst>
        </p:cNvPr>
        <p:cNvGrpSpPr/>
        <p:nvPr/>
      </p:nvGrpSpPr>
      <p:grpSpPr>
        <a:xfrm>
          <a:off x="0" y="0"/>
          <a:ext cx="0" cy="0"/>
          <a:chOff x="0" y="0"/>
          <a:chExt cx="0" cy="0"/>
        </a:xfrm>
      </p:grpSpPr>
      <p:sp>
        <p:nvSpPr>
          <p:cNvPr id="268" name="Google Shape;268;g23bcfb68efc_1_45:notes">
            <a:extLst>
              <a:ext uri="{FF2B5EF4-FFF2-40B4-BE49-F238E27FC236}">
                <a16:creationId xmlns:a16="http://schemas.microsoft.com/office/drawing/2014/main" id="{1653534D-635B-1DEA-1DE6-946E36D83C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3bcfb68efc_1_45:notes">
            <a:extLst>
              <a:ext uri="{FF2B5EF4-FFF2-40B4-BE49-F238E27FC236}">
                <a16:creationId xmlns:a16="http://schemas.microsoft.com/office/drawing/2014/main" id="{7B888B64-EEF7-D680-2BB0-4206095A1C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884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4F9C7ECD-02EE-BD74-7A23-9F4BC27D0BD7}"/>
            </a:ext>
          </a:extLst>
        </p:cNvPr>
        <p:cNvGrpSpPr/>
        <p:nvPr/>
      </p:nvGrpSpPr>
      <p:grpSpPr>
        <a:xfrm>
          <a:off x="0" y="0"/>
          <a:ext cx="0" cy="0"/>
          <a:chOff x="0" y="0"/>
          <a:chExt cx="0" cy="0"/>
        </a:xfrm>
      </p:grpSpPr>
      <p:sp>
        <p:nvSpPr>
          <p:cNvPr id="69" name="Google Shape;69;p7:notes">
            <a:extLst>
              <a:ext uri="{FF2B5EF4-FFF2-40B4-BE49-F238E27FC236}">
                <a16:creationId xmlns:a16="http://schemas.microsoft.com/office/drawing/2014/main" id="{50DDE6DC-0B57-A534-70DA-A368C4BAF8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7:notes">
            <a:extLst>
              <a:ext uri="{FF2B5EF4-FFF2-40B4-BE49-F238E27FC236}">
                <a16:creationId xmlns:a16="http://schemas.microsoft.com/office/drawing/2014/main" id="{93ABDBF7-9B4B-BBE8-85AE-6B86D18691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81327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99B2A29B-96C7-E97C-0195-46A86FCB7F53}"/>
            </a:ext>
          </a:extLst>
        </p:cNvPr>
        <p:cNvGrpSpPr/>
        <p:nvPr/>
      </p:nvGrpSpPr>
      <p:grpSpPr>
        <a:xfrm>
          <a:off x="0" y="0"/>
          <a:ext cx="0" cy="0"/>
          <a:chOff x="0" y="0"/>
          <a:chExt cx="0" cy="0"/>
        </a:xfrm>
      </p:grpSpPr>
      <p:sp>
        <p:nvSpPr>
          <p:cNvPr id="268" name="Google Shape;268;g23bcfb68efc_1_45:notes">
            <a:extLst>
              <a:ext uri="{FF2B5EF4-FFF2-40B4-BE49-F238E27FC236}">
                <a16:creationId xmlns:a16="http://schemas.microsoft.com/office/drawing/2014/main" id="{1653534D-635B-1DEA-1DE6-946E36D83C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3bcfb68efc_1_45:notes">
            <a:extLst>
              <a:ext uri="{FF2B5EF4-FFF2-40B4-BE49-F238E27FC236}">
                <a16:creationId xmlns:a16="http://schemas.microsoft.com/office/drawing/2014/main" id="{7B888B64-EEF7-D680-2BB0-4206095A1C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404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a:extLst>
            <a:ext uri="{FF2B5EF4-FFF2-40B4-BE49-F238E27FC236}">
              <a16:creationId xmlns:a16="http://schemas.microsoft.com/office/drawing/2014/main" id="{F6ADE1C9-6E50-F9FD-0D1C-1D4D8B136218}"/>
            </a:ext>
          </a:extLst>
        </p:cNvPr>
        <p:cNvGrpSpPr/>
        <p:nvPr/>
      </p:nvGrpSpPr>
      <p:grpSpPr>
        <a:xfrm>
          <a:off x="0" y="0"/>
          <a:ext cx="0" cy="0"/>
          <a:chOff x="0" y="0"/>
          <a:chExt cx="0" cy="0"/>
        </a:xfrm>
      </p:grpSpPr>
      <p:sp>
        <p:nvSpPr>
          <p:cNvPr id="492" name="Google Shape;492;p28:notes">
            <a:extLst>
              <a:ext uri="{FF2B5EF4-FFF2-40B4-BE49-F238E27FC236}">
                <a16:creationId xmlns:a16="http://schemas.microsoft.com/office/drawing/2014/main" id="{0DE754C8-B851-825F-22F7-3CD0F5F951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8:notes">
            <a:extLst>
              <a:ext uri="{FF2B5EF4-FFF2-40B4-BE49-F238E27FC236}">
                <a16:creationId xmlns:a16="http://schemas.microsoft.com/office/drawing/2014/main" id="{2A13A1A9-2F7E-05C6-6AEC-6FE32F9519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395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a:extLst>
            <a:ext uri="{FF2B5EF4-FFF2-40B4-BE49-F238E27FC236}">
              <a16:creationId xmlns:a16="http://schemas.microsoft.com/office/drawing/2014/main" id="{99B2A29B-96C7-E97C-0195-46A86FCB7F53}"/>
            </a:ext>
          </a:extLst>
        </p:cNvPr>
        <p:cNvGrpSpPr/>
        <p:nvPr/>
      </p:nvGrpSpPr>
      <p:grpSpPr>
        <a:xfrm>
          <a:off x="0" y="0"/>
          <a:ext cx="0" cy="0"/>
          <a:chOff x="0" y="0"/>
          <a:chExt cx="0" cy="0"/>
        </a:xfrm>
      </p:grpSpPr>
      <p:sp>
        <p:nvSpPr>
          <p:cNvPr id="268" name="Google Shape;268;g23bcfb68efc_1_45:notes">
            <a:extLst>
              <a:ext uri="{FF2B5EF4-FFF2-40B4-BE49-F238E27FC236}">
                <a16:creationId xmlns:a16="http://schemas.microsoft.com/office/drawing/2014/main" id="{1653534D-635B-1DEA-1DE6-946E36D83C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a:cs typeface="Microsoft JhengHei"/>
                <a:sym typeface="Microsoft JhengHei"/>
              </a:rPr>
              <a:t>此配色較有個性，不建議新手及嚴肅場合使用</a:t>
            </a:r>
            <a:endParaRPr lang="en-US" altLang="zh-TW" sz="1100">
              <a:cs typeface="Microsoft JhengHei"/>
              <a:sym typeface="Microsoft JhengHei"/>
            </a:endParaRPr>
          </a:p>
        </p:txBody>
      </p:sp>
      <p:sp>
        <p:nvSpPr>
          <p:cNvPr id="269" name="Google Shape;269;g23bcfb68efc_1_45:notes">
            <a:extLst>
              <a:ext uri="{FF2B5EF4-FFF2-40B4-BE49-F238E27FC236}">
                <a16:creationId xmlns:a16="http://schemas.microsoft.com/office/drawing/2014/main" id="{7B888B64-EEF7-D680-2BB0-4206095A1C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024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a:extLst>
            <a:ext uri="{FF2B5EF4-FFF2-40B4-BE49-F238E27FC236}">
              <a16:creationId xmlns:a16="http://schemas.microsoft.com/office/drawing/2014/main" id="{054017BF-A041-4249-43F7-829B0846DD86}"/>
            </a:ext>
          </a:extLst>
        </p:cNvPr>
        <p:cNvGrpSpPr/>
        <p:nvPr/>
      </p:nvGrpSpPr>
      <p:grpSpPr>
        <a:xfrm>
          <a:off x="0" y="0"/>
          <a:ext cx="0" cy="0"/>
          <a:chOff x="0" y="0"/>
          <a:chExt cx="0" cy="0"/>
        </a:xfrm>
      </p:grpSpPr>
      <p:sp>
        <p:nvSpPr>
          <p:cNvPr id="153" name="Google Shape;153;p13:notes">
            <a:extLst>
              <a:ext uri="{FF2B5EF4-FFF2-40B4-BE49-F238E27FC236}">
                <a16:creationId xmlns:a16="http://schemas.microsoft.com/office/drawing/2014/main" id="{4F6AC2B3-6DC2-4FD7-4C45-D7025C28D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13:notes">
            <a:extLst>
              <a:ext uri="{FF2B5EF4-FFF2-40B4-BE49-F238E27FC236}">
                <a16:creationId xmlns:a16="http://schemas.microsoft.com/office/drawing/2014/main" id="{EFAD68C8-9637-363C-5587-3F17728310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67545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3bcfb68efc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3bcfb68efc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B4973-7D02-1C46-2E24-ECFA9D100B0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D1EAD9A-D923-FD56-BD03-529AE60A5B7B}"/>
              </a:ext>
            </a:extLst>
          </p:cNvPr>
          <p:cNvSpPr>
            <a:spLocks noGrp="1" noRot="1" noChangeAspect="1"/>
          </p:cNvSpPr>
          <p:nvPr>
            <p:ph type="sldImg"/>
          </p:nvPr>
        </p:nvSpPr>
        <p:spPr>
          <a:xfrm>
            <a:off x="381000" y="685800"/>
            <a:ext cx="6096000" cy="3429000"/>
          </a:xfrm>
        </p:spPr>
      </p:sp>
      <p:sp>
        <p:nvSpPr>
          <p:cNvPr id="3" name="備忘稿版面配置區 2">
            <a:extLst>
              <a:ext uri="{FF2B5EF4-FFF2-40B4-BE49-F238E27FC236}">
                <a16:creationId xmlns:a16="http://schemas.microsoft.com/office/drawing/2014/main" id="{A9422A5D-EFD0-B3DF-113F-5B8965F3E6DB}"/>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3784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2AF99C74-93CA-B153-2023-0527E8ABDFCE}"/>
            </a:ext>
          </a:extLst>
        </p:cNvPr>
        <p:cNvGrpSpPr/>
        <p:nvPr/>
      </p:nvGrpSpPr>
      <p:grpSpPr>
        <a:xfrm>
          <a:off x="0" y="0"/>
          <a:ext cx="0" cy="0"/>
          <a:chOff x="0" y="0"/>
          <a:chExt cx="0" cy="0"/>
        </a:xfrm>
      </p:grpSpPr>
      <p:sp>
        <p:nvSpPr>
          <p:cNvPr id="275" name="Google Shape;275;g26107f9f4fa_0_30:notes">
            <a:extLst>
              <a:ext uri="{FF2B5EF4-FFF2-40B4-BE49-F238E27FC236}">
                <a16:creationId xmlns:a16="http://schemas.microsoft.com/office/drawing/2014/main" id="{0BBD3E68-7D0C-DBC3-5DB7-792F55C9D3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107f9f4fa_0_30:notes">
            <a:extLst>
              <a:ext uri="{FF2B5EF4-FFF2-40B4-BE49-F238E27FC236}">
                <a16:creationId xmlns:a16="http://schemas.microsoft.com/office/drawing/2014/main" id="{6DC35EF5-1B37-1841-1414-D26CED59E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790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6107f9f4f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107f9f4f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3bcfb68efc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3bcfb68efc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3031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3bcfb68efc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3bcfb68efc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34188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298809eb64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g2298809eb64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2819187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038355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a:buNone/>
            </a:pPr>
            <a:endParaRPr lang="zh-TW" altLang="en-US"/>
          </a:p>
        </p:txBody>
      </p:sp>
    </p:spTree>
    <p:extLst>
      <p:ext uri="{BB962C8B-B14F-4D97-AF65-F5344CB8AC3E}">
        <p14:creationId xmlns:p14="http://schemas.microsoft.com/office/powerpoint/2010/main" val="20411597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a:p>
        </p:txBody>
      </p:sp>
    </p:spTree>
    <p:extLst>
      <p:ext uri="{BB962C8B-B14F-4D97-AF65-F5344CB8AC3E}">
        <p14:creationId xmlns:p14="http://schemas.microsoft.com/office/powerpoint/2010/main" val="20053201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a:p>
        </p:txBody>
      </p:sp>
    </p:spTree>
    <p:extLst>
      <p:ext uri="{BB962C8B-B14F-4D97-AF65-F5344CB8AC3E}">
        <p14:creationId xmlns:p14="http://schemas.microsoft.com/office/powerpoint/2010/main" val="662808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a:extLst>
            <a:ext uri="{FF2B5EF4-FFF2-40B4-BE49-F238E27FC236}">
              <a16:creationId xmlns:a16="http://schemas.microsoft.com/office/drawing/2014/main" id="{108E9571-13F4-8D84-E416-1848C5289273}"/>
            </a:ext>
          </a:extLst>
        </p:cNvPr>
        <p:cNvGrpSpPr/>
        <p:nvPr/>
      </p:nvGrpSpPr>
      <p:grpSpPr>
        <a:xfrm>
          <a:off x="0" y="0"/>
          <a:ext cx="0" cy="0"/>
          <a:chOff x="0" y="0"/>
          <a:chExt cx="0" cy="0"/>
        </a:xfrm>
      </p:grpSpPr>
      <p:sp>
        <p:nvSpPr>
          <p:cNvPr id="40" name="Google Shape;40;p2:notes">
            <a:extLst>
              <a:ext uri="{FF2B5EF4-FFF2-40B4-BE49-F238E27FC236}">
                <a16:creationId xmlns:a16="http://schemas.microsoft.com/office/drawing/2014/main" id="{9FDE78B3-136D-09BF-27DA-648F3BB353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a:p>
        </p:txBody>
      </p:sp>
      <p:sp>
        <p:nvSpPr>
          <p:cNvPr id="41" name="Google Shape;41;p2:notes">
            <a:extLst>
              <a:ext uri="{FF2B5EF4-FFF2-40B4-BE49-F238E27FC236}">
                <a16:creationId xmlns:a16="http://schemas.microsoft.com/office/drawing/2014/main" id="{A4A1B3FE-BCD4-D09B-435A-9182F466A5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60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19761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a:extLst>
            <a:ext uri="{FF2B5EF4-FFF2-40B4-BE49-F238E27FC236}">
              <a16:creationId xmlns:a16="http://schemas.microsoft.com/office/drawing/2014/main" id="{1ADBA9AC-9AB1-B1BD-CC16-DF0B3E20587E}"/>
            </a:ext>
          </a:extLst>
        </p:cNvPr>
        <p:cNvGrpSpPr/>
        <p:nvPr/>
      </p:nvGrpSpPr>
      <p:grpSpPr>
        <a:xfrm>
          <a:off x="0" y="0"/>
          <a:ext cx="0" cy="0"/>
          <a:chOff x="0" y="0"/>
          <a:chExt cx="0" cy="0"/>
        </a:xfrm>
      </p:grpSpPr>
      <p:sp>
        <p:nvSpPr>
          <p:cNvPr id="45" name="Google Shape;45;p3:notes">
            <a:extLst>
              <a:ext uri="{FF2B5EF4-FFF2-40B4-BE49-F238E27FC236}">
                <a16:creationId xmlns:a16="http://schemas.microsoft.com/office/drawing/2014/main" id="{8BAD1493-1CEA-2143-2EDA-5C60E937EE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3:notes">
            <a:extLst>
              <a:ext uri="{FF2B5EF4-FFF2-40B4-BE49-F238E27FC236}">
                <a16:creationId xmlns:a16="http://schemas.microsoft.com/office/drawing/2014/main" id="{066862EC-EC0E-53D6-D6E0-6FA8670D1E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2360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物件" preserve="1" userDrawn="1">
  <p:cSld name="標題及物件">
    <p:spTree>
      <p:nvGrpSpPr>
        <p:cNvPr id="1" name="Shape 17"/>
        <p:cNvGrpSpPr/>
        <p:nvPr/>
      </p:nvGrpSpPr>
      <p:grpSpPr>
        <a:xfrm>
          <a:off x="0" y="0"/>
          <a:ext cx="0" cy="0"/>
          <a:chOff x="0" y="0"/>
          <a:chExt cx="0" cy="0"/>
        </a:xfrm>
      </p:grpSpPr>
      <p:sp>
        <p:nvSpPr>
          <p:cNvPr id="2" name="Google Shape;23;p35">
            <a:extLst>
              <a:ext uri="{FF2B5EF4-FFF2-40B4-BE49-F238E27FC236}">
                <a16:creationId xmlns:a16="http://schemas.microsoft.com/office/drawing/2014/main" id="{6A7B6106-7F2E-9721-F0DB-4FCA750E34BE}"/>
              </a:ext>
            </a:extLst>
          </p:cNvPr>
          <p:cNvSpPr txBox="1">
            <a:spLocks noGrp="1"/>
          </p:cNvSpPr>
          <p:nvPr>
            <p:ph type="title"/>
          </p:nvPr>
        </p:nvSpPr>
        <p:spPr>
          <a:xfrm>
            <a:off x="179387" y="179389"/>
            <a:ext cx="11161713" cy="540418"/>
          </a:xfrm>
          <a:prstGeom prst="rect">
            <a:avLst/>
          </a:prstGeom>
          <a:noFill/>
          <a:ln>
            <a:noFill/>
          </a:ln>
        </p:spPr>
        <p:txBody>
          <a:bodyPr spcFirstLastPara="1" wrap="square" lIns="88150" tIns="44050" rIns="88150" bIns="44050" anchor="ctr" anchorCtr="0">
            <a:noAutofit/>
          </a:bodyPr>
          <a:lstStyle>
            <a:lvl1pPr marR="0" lvl="0" algn="l" rtl="0">
              <a:lnSpc>
                <a:spcPct val="100000"/>
              </a:lnSpc>
              <a:spcBef>
                <a:spcPts val="0"/>
              </a:spcBef>
              <a:spcAft>
                <a:spcPts val="0"/>
              </a:spcAft>
              <a:buClr>
                <a:srgbClr val="000000"/>
              </a:buClr>
              <a:buSzPts val="3200"/>
              <a:buFont typeface="Arial"/>
              <a:buNone/>
              <a:defRPr sz="3200" b="1" i="0" u="none" strike="noStrike" cap="none">
                <a:solidFill>
                  <a:schemeClr val="dk1"/>
                </a:solidFill>
                <a:latin typeface="+mj-lt"/>
                <a:ea typeface="+mj-ea"/>
                <a:cs typeface="微軟正黑體" panose="020B0604030504040204" pitchFamily="34" charset="-120"/>
                <a:sym typeface="Microsoft JhengHei"/>
              </a:defRPr>
            </a:lvl1pPr>
            <a:lvl2pPr marR="0" lvl="1"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9pPr>
          </a:lstStyle>
          <a:p>
            <a:endParaRPr/>
          </a:p>
        </p:txBody>
      </p:sp>
      <p:cxnSp>
        <p:nvCxnSpPr>
          <p:cNvPr id="5" name="Google Shape;24;p35">
            <a:extLst>
              <a:ext uri="{FF2B5EF4-FFF2-40B4-BE49-F238E27FC236}">
                <a16:creationId xmlns:a16="http://schemas.microsoft.com/office/drawing/2014/main" id="{1171C33C-B826-D35E-1CF3-BEA0FB973085}"/>
              </a:ext>
            </a:extLst>
          </p:cNvPr>
          <p:cNvCxnSpPr>
            <a:cxnSpLocks/>
          </p:cNvCxnSpPr>
          <p:nvPr userDrawn="1"/>
        </p:nvCxnSpPr>
        <p:spPr>
          <a:xfrm>
            <a:off x="180181" y="719138"/>
            <a:ext cx="11161713" cy="0"/>
          </a:xfrm>
          <a:prstGeom prst="straightConnector1">
            <a:avLst/>
          </a:prstGeom>
          <a:noFill/>
          <a:ln w="15875" cap="flat" cmpd="sng">
            <a:solidFill>
              <a:srgbClr val="FF0000"/>
            </a:solidFill>
            <a:prstDash val="solid"/>
            <a:round/>
            <a:headEnd type="none" w="sm" len="sm"/>
            <a:tailEnd type="none" w="sm" len="sm"/>
          </a:ln>
        </p:spPr>
      </p:cxnSp>
      <p:sp>
        <p:nvSpPr>
          <p:cNvPr id="3" name="Google Shape;19;p34">
            <a:extLst>
              <a:ext uri="{FF2B5EF4-FFF2-40B4-BE49-F238E27FC236}">
                <a16:creationId xmlns:a16="http://schemas.microsoft.com/office/drawing/2014/main" id="{892CB14D-21C2-7682-119D-D221B894491E}"/>
              </a:ext>
            </a:extLst>
          </p:cNvPr>
          <p:cNvSpPr txBox="1">
            <a:spLocks noGrp="1"/>
          </p:cNvSpPr>
          <p:nvPr>
            <p:ph type="body" idx="10" hasCustomPrompt="1"/>
          </p:nvPr>
        </p:nvSpPr>
        <p:spPr>
          <a:xfrm>
            <a:off x="179388" y="900112"/>
            <a:ext cx="11161712" cy="5040313"/>
          </a:xfrm>
          <a:prstGeom prst="rect">
            <a:avLst/>
          </a:prstGeom>
          <a:noFill/>
          <a:ln>
            <a:noFill/>
          </a:ln>
        </p:spPr>
        <p:txBody>
          <a:bodyPr spcFirstLastPara="1" wrap="square" lIns="88150" tIns="44050" rIns="88150" bIns="44050" anchor="t" anchorCtr="0">
            <a:noAutofit/>
          </a:bodyPr>
          <a:lstStyle>
            <a:lvl1pPr marL="252000" marR="0" lvl="0" indent="-216000" algn="l" rtl="0">
              <a:lnSpc>
                <a:spcPct val="130000"/>
              </a:lnSpc>
              <a:spcBef>
                <a:spcPts val="0"/>
              </a:spcBef>
              <a:spcAft>
                <a:spcPts val="0"/>
              </a:spcAft>
              <a:buClrTx/>
              <a:buSzPct val="100000"/>
              <a:buFont typeface="Arial" panose="020B0604020202020204" pitchFamily="34" charset="0"/>
              <a:buChar char="○"/>
              <a:defRPr sz="1600" b="0" i="0" u="none" strike="noStrike" cap="none">
                <a:solidFill>
                  <a:schemeClr val="tx1"/>
                </a:solidFill>
                <a:latin typeface="+mn-lt"/>
                <a:ea typeface="+mn-ea"/>
                <a:cs typeface="微軟正黑體" panose="020B0604030504040204" pitchFamily="34" charset="-120"/>
                <a:sym typeface="Microsoft JhengHei"/>
              </a:defRPr>
            </a:lvl1pPr>
            <a:lvl2pPr marL="504000" marR="0" lvl="1" indent="-216000" algn="l" rtl="0">
              <a:lnSpc>
                <a:spcPct val="130000"/>
              </a:lnSpc>
              <a:spcBef>
                <a:spcPts val="0"/>
              </a:spcBef>
              <a:spcAft>
                <a:spcPts val="0"/>
              </a:spcAft>
              <a:buClrTx/>
              <a:buSzPct val="100000"/>
              <a:buFont typeface="Arial" panose="020B0604020202020204" pitchFamily="34" charset="0"/>
              <a:buChar char="○"/>
              <a:defRPr sz="1400" b="0" i="0" u="none" strike="noStrike" cap="none">
                <a:solidFill>
                  <a:schemeClr val="tx1"/>
                </a:solidFill>
                <a:latin typeface="+mn-lt"/>
                <a:ea typeface="+mn-ea"/>
                <a:cs typeface="Roboto"/>
                <a:sym typeface="Roboto"/>
              </a:defRPr>
            </a:lvl2pPr>
            <a:lvl3pPr marL="756000" marR="0" lvl="2" indent="-216000" algn="l" rtl="0">
              <a:lnSpc>
                <a:spcPct val="130000"/>
              </a:lnSpc>
              <a:spcBef>
                <a:spcPts val="0"/>
              </a:spcBef>
              <a:spcAft>
                <a:spcPts val="0"/>
              </a:spcAft>
              <a:buClrTx/>
              <a:buSzPct val="100000"/>
              <a:buFont typeface="Arial" panose="020B0604020202020204" pitchFamily="34" charset="0"/>
              <a:buChar char="○"/>
              <a:defRPr sz="1200" b="0" i="0" u="none" strike="noStrike" cap="none">
                <a:solidFill>
                  <a:schemeClr val="tx1"/>
                </a:solidFill>
                <a:latin typeface="+mn-lt"/>
                <a:ea typeface="+mn-ea"/>
                <a:cs typeface="Roboto"/>
                <a:sym typeface="Roboto"/>
              </a:defRPr>
            </a:lvl3pPr>
            <a:lvl4pPr marL="1008000" marR="0" lvl="3" indent="-216000" algn="l" rtl="0">
              <a:lnSpc>
                <a:spcPct val="130000"/>
              </a:lnSpc>
              <a:spcBef>
                <a:spcPts val="0"/>
              </a:spcBef>
              <a:spcAft>
                <a:spcPts val="0"/>
              </a:spcAft>
              <a:buClrTx/>
              <a:buSzPct val="100000"/>
              <a:buFont typeface="Arial" panose="020B0604020202020204" pitchFamily="34" charset="0"/>
              <a:buChar char="○"/>
              <a:defRPr sz="1000" b="0" i="0" u="none" strike="noStrike" cap="none">
                <a:solidFill>
                  <a:schemeClr val="tx1"/>
                </a:solidFill>
                <a:latin typeface="+mn-lt"/>
                <a:ea typeface="+mn-ea"/>
                <a:cs typeface="Roboto"/>
                <a:sym typeface="Roboto"/>
              </a:defRPr>
            </a:lvl4pPr>
            <a:lvl5pPr marL="1260000" marR="0" lvl="4" indent="-216000" algn="l" rtl="0">
              <a:lnSpc>
                <a:spcPct val="130000"/>
              </a:lnSpc>
              <a:spcBef>
                <a:spcPts val="0"/>
              </a:spcBef>
              <a:spcAft>
                <a:spcPts val="0"/>
              </a:spcAft>
              <a:buClrTx/>
              <a:buSzPct val="100000"/>
              <a:buFont typeface="Arial" panose="020B0604020202020204" pitchFamily="34" charset="0"/>
              <a:buChar char="○"/>
              <a:defRPr sz="800" b="0" i="0" u="none" strike="noStrike" cap="none">
                <a:solidFill>
                  <a:schemeClr val="tx1"/>
                </a:solidFill>
                <a:latin typeface="+mn-lt"/>
                <a:ea typeface="+mn-ea"/>
                <a:cs typeface="Roboto"/>
                <a:sym typeface="Roboto"/>
              </a:defRPr>
            </a:lvl5pPr>
            <a:lvl6pPr marL="1512000" marR="0" lvl="5" indent="-216000" algn="l" rtl="0">
              <a:lnSpc>
                <a:spcPct val="100000"/>
              </a:lnSpc>
              <a:spcBef>
                <a:spcPts val="600"/>
              </a:spcBef>
              <a:spcAft>
                <a:spcPts val="0"/>
              </a:spcAft>
              <a:buClrTx/>
              <a:buSzPct val="100000"/>
              <a:buFont typeface="Microsoft JhengHei Light" panose="020B0304030504040204" pitchFamily="34" charset="-120"/>
              <a:buChar char="o"/>
              <a:defRPr sz="1600" b="0" i="0" u="none" strike="noStrike" cap="none">
                <a:solidFill>
                  <a:schemeClr val="tx1"/>
                </a:solidFill>
                <a:latin typeface="微軟正黑體" panose="020B0604030504040204" pitchFamily="34" charset="-120"/>
                <a:ea typeface="微軟正黑體" panose="020B0604030504040204" pitchFamily="34" charset="-120"/>
                <a:cs typeface="Roboto"/>
                <a:sym typeface="Roboto"/>
              </a:defRPr>
            </a:lvl6pPr>
            <a:lvl7pPr marL="3200400" marR="0" lvl="6" indent="-355600" algn="l" rtl="0">
              <a:lnSpc>
                <a:spcPct val="100000"/>
              </a:lnSpc>
              <a:spcBef>
                <a:spcPts val="1000"/>
              </a:spcBef>
              <a:spcAft>
                <a:spcPts val="0"/>
              </a:spcAft>
              <a:buClr>
                <a:srgbClr val="5489A3"/>
              </a:buClr>
              <a:buSzPts val="2000"/>
              <a:buFont typeface="Roboto"/>
              <a:buChar char="–"/>
              <a:defRPr sz="2000" b="0" i="0" u="none" strike="noStrike" cap="none">
                <a:solidFill>
                  <a:srgbClr val="5489A3"/>
                </a:solidFill>
                <a:latin typeface="Roboto"/>
                <a:ea typeface="Roboto"/>
                <a:cs typeface="Roboto"/>
                <a:sym typeface="Roboto"/>
              </a:defRPr>
            </a:lvl7pPr>
            <a:lvl8pPr marL="3657600" marR="0" lvl="7" indent="-355600" algn="l" rtl="0">
              <a:lnSpc>
                <a:spcPct val="100000"/>
              </a:lnSpc>
              <a:spcBef>
                <a:spcPts val="1000"/>
              </a:spcBef>
              <a:spcAft>
                <a:spcPts val="0"/>
              </a:spcAft>
              <a:buClr>
                <a:srgbClr val="5489A3"/>
              </a:buClr>
              <a:buSzPts val="2000"/>
              <a:buFont typeface="Roboto"/>
              <a:buChar char="–"/>
              <a:defRPr sz="2000" b="0" i="0" u="none" strike="noStrike" cap="none">
                <a:solidFill>
                  <a:srgbClr val="5489A3"/>
                </a:solidFill>
                <a:latin typeface="Roboto"/>
                <a:ea typeface="Roboto"/>
                <a:cs typeface="Roboto"/>
                <a:sym typeface="Roboto"/>
              </a:defRPr>
            </a:lvl8pPr>
            <a:lvl9pPr marL="4114800" marR="0" lvl="8" indent="-355600" algn="l" rtl="0">
              <a:lnSpc>
                <a:spcPct val="100000"/>
              </a:lnSpc>
              <a:spcBef>
                <a:spcPts val="1000"/>
              </a:spcBef>
              <a:spcAft>
                <a:spcPts val="1000"/>
              </a:spcAft>
              <a:buClr>
                <a:srgbClr val="5489A3"/>
              </a:buClr>
              <a:buSzPts val="2000"/>
              <a:buFont typeface="Roboto"/>
              <a:buChar char="–"/>
              <a:defRPr sz="2000" b="0" i="0" u="none" strike="noStrike" cap="none">
                <a:solidFill>
                  <a:srgbClr val="5489A3"/>
                </a:solidFill>
                <a:latin typeface="Roboto"/>
                <a:ea typeface="Roboto"/>
                <a:cs typeface="Roboto"/>
                <a:sym typeface="Roboto"/>
              </a:defRPr>
            </a:lvl9pPr>
          </a:lstStyle>
          <a:p>
            <a:pPr lvl="0"/>
            <a:r>
              <a:rPr lang="zh-TW" altLang="en-US"/>
              <a:t>第一層</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Tree>
    <p:extLst>
      <p:ext uri="{BB962C8B-B14F-4D97-AF65-F5344CB8AC3E}">
        <p14:creationId xmlns:p14="http://schemas.microsoft.com/office/powerpoint/2010/main" val="3088282346"/>
      </p:ext>
    </p:extLst>
  </p:cSld>
  <p:clrMapOvr>
    <a:masterClrMapping/>
  </p:clrMapOvr>
  <p:extLst>
    <p:ext uri="{DCECCB84-F9BA-43D5-87BE-67443E8EF086}">
      <p15:sldGuideLst xmlns:p15="http://schemas.microsoft.com/office/powerpoint/2012/main">
        <p15:guide id="1" pos="36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兩欄">
    <p:spTree>
      <p:nvGrpSpPr>
        <p:cNvPr id="1" name=""/>
        <p:cNvGrpSpPr/>
        <p:nvPr/>
      </p:nvGrpSpPr>
      <p:grpSpPr>
        <a:xfrm>
          <a:off x="0" y="0"/>
          <a:ext cx="0" cy="0"/>
          <a:chOff x="0" y="0"/>
          <a:chExt cx="0" cy="0"/>
        </a:xfrm>
      </p:grpSpPr>
      <p:sp>
        <p:nvSpPr>
          <p:cNvPr id="2" name="Google Shape;19;p34">
            <a:extLst>
              <a:ext uri="{FF2B5EF4-FFF2-40B4-BE49-F238E27FC236}">
                <a16:creationId xmlns:a16="http://schemas.microsoft.com/office/drawing/2014/main" id="{444EEE93-7199-FFDA-E88B-B7283230B1E1}"/>
              </a:ext>
            </a:extLst>
          </p:cNvPr>
          <p:cNvSpPr txBox="1">
            <a:spLocks noGrp="1"/>
          </p:cNvSpPr>
          <p:nvPr>
            <p:ph type="body" idx="10" hasCustomPrompt="1"/>
          </p:nvPr>
        </p:nvSpPr>
        <p:spPr>
          <a:xfrm>
            <a:off x="179388" y="900114"/>
            <a:ext cx="5472112" cy="5040311"/>
          </a:xfrm>
          <a:prstGeom prst="rect">
            <a:avLst/>
          </a:prstGeom>
          <a:noFill/>
          <a:ln>
            <a:noFill/>
          </a:ln>
        </p:spPr>
        <p:txBody>
          <a:bodyPr spcFirstLastPara="1" wrap="square" lIns="88150" tIns="44050" rIns="88150" bIns="44050" anchor="t" anchorCtr="0">
            <a:noAutofit/>
          </a:bodyPr>
          <a:lstStyle>
            <a:lvl1pPr marL="252000" marR="0" lvl="0" indent="-216000" algn="l" rtl="0">
              <a:lnSpc>
                <a:spcPct val="130000"/>
              </a:lnSpc>
              <a:spcBef>
                <a:spcPts val="0"/>
              </a:spcBef>
              <a:spcAft>
                <a:spcPts val="0"/>
              </a:spcAft>
              <a:buClrTx/>
              <a:buSzPct val="100000"/>
              <a:buFont typeface="Arial" panose="020B0604020202020204" pitchFamily="34" charset="0"/>
              <a:buChar char="○"/>
              <a:defRPr sz="1600" b="0" i="0" u="none" strike="noStrike" cap="none">
                <a:solidFill>
                  <a:schemeClr val="tx1"/>
                </a:solidFill>
                <a:latin typeface="+mn-lt"/>
                <a:ea typeface="+mn-ea"/>
                <a:cs typeface="微軟正黑體" panose="020B0604030504040204" pitchFamily="34" charset="-120"/>
                <a:sym typeface="Microsoft JhengHei"/>
              </a:defRPr>
            </a:lvl1pPr>
            <a:lvl2pPr marL="504000" marR="0" lvl="1" indent="-216000" algn="l" rtl="0">
              <a:lnSpc>
                <a:spcPct val="130000"/>
              </a:lnSpc>
              <a:spcBef>
                <a:spcPts val="0"/>
              </a:spcBef>
              <a:spcAft>
                <a:spcPts val="0"/>
              </a:spcAft>
              <a:buClrTx/>
              <a:buSzPct val="100000"/>
              <a:buFont typeface="Arial" panose="020B0604020202020204" pitchFamily="34" charset="0"/>
              <a:buChar char="○"/>
              <a:defRPr sz="1400" b="0" i="0" u="none" strike="noStrike" cap="none">
                <a:solidFill>
                  <a:schemeClr val="tx1"/>
                </a:solidFill>
                <a:latin typeface="+mn-lt"/>
                <a:ea typeface="+mn-ea"/>
                <a:cs typeface="Roboto"/>
                <a:sym typeface="Roboto"/>
              </a:defRPr>
            </a:lvl2pPr>
            <a:lvl3pPr marL="756000" marR="0" lvl="2" indent="-216000" algn="l" rtl="0">
              <a:lnSpc>
                <a:spcPct val="130000"/>
              </a:lnSpc>
              <a:spcBef>
                <a:spcPts val="0"/>
              </a:spcBef>
              <a:spcAft>
                <a:spcPts val="0"/>
              </a:spcAft>
              <a:buClrTx/>
              <a:buSzPct val="100000"/>
              <a:buFont typeface="Arial" panose="020B0604020202020204" pitchFamily="34" charset="0"/>
              <a:buChar char="○"/>
              <a:defRPr sz="1200" b="0" i="0" u="none" strike="noStrike" cap="none">
                <a:solidFill>
                  <a:schemeClr val="tx1"/>
                </a:solidFill>
                <a:latin typeface="+mn-lt"/>
                <a:ea typeface="+mn-ea"/>
                <a:cs typeface="Roboto"/>
                <a:sym typeface="Roboto"/>
              </a:defRPr>
            </a:lvl3pPr>
            <a:lvl4pPr marL="1008000" marR="0" lvl="3" indent="-216000" algn="l" rtl="0">
              <a:lnSpc>
                <a:spcPct val="130000"/>
              </a:lnSpc>
              <a:spcBef>
                <a:spcPts val="0"/>
              </a:spcBef>
              <a:spcAft>
                <a:spcPts val="0"/>
              </a:spcAft>
              <a:buClrTx/>
              <a:buSzPct val="100000"/>
              <a:buFont typeface="Arial" panose="020B0604020202020204" pitchFamily="34" charset="0"/>
              <a:buChar char="○"/>
              <a:defRPr sz="1000" b="0" i="0" u="none" strike="noStrike" cap="none">
                <a:solidFill>
                  <a:schemeClr val="tx1"/>
                </a:solidFill>
                <a:latin typeface="+mn-lt"/>
                <a:ea typeface="+mn-ea"/>
                <a:cs typeface="Roboto"/>
                <a:sym typeface="Roboto"/>
              </a:defRPr>
            </a:lvl4pPr>
            <a:lvl5pPr marL="1260000" marR="0" lvl="4" indent="-216000" algn="l" rtl="0">
              <a:lnSpc>
                <a:spcPct val="130000"/>
              </a:lnSpc>
              <a:spcBef>
                <a:spcPts val="0"/>
              </a:spcBef>
              <a:spcAft>
                <a:spcPts val="0"/>
              </a:spcAft>
              <a:buClrTx/>
              <a:buSzPct val="100000"/>
              <a:buFont typeface="Arial" panose="020B0604020202020204" pitchFamily="34" charset="0"/>
              <a:buChar char="○"/>
              <a:defRPr sz="800" b="0" i="0" u="none" strike="noStrike" cap="none">
                <a:solidFill>
                  <a:schemeClr val="tx1"/>
                </a:solidFill>
                <a:latin typeface="+mn-lt"/>
                <a:ea typeface="+mn-ea"/>
                <a:cs typeface="Roboto"/>
                <a:sym typeface="Roboto"/>
              </a:defRPr>
            </a:lvl5pPr>
            <a:lvl6pPr marL="1512000" marR="0" lvl="5" indent="-216000" algn="l" rtl="0">
              <a:lnSpc>
                <a:spcPct val="100000"/>
              </a:lnSpc>
              <a:spcBef>
                <a:spcPts val="600"/>
              </a:spcBef>
              <a:spcAft>
                <a:spcPts val="0"/>
              </a:spcAft>
              <a:buClrTx/>
              <a:buSzPct val="100000"/>
              <a:buFont typeface="Microsoft JhengHei Light" panose="020B0304030504040204" pitchFamily="34" charset="-120"/>
              <a:buChar char="o"/>
              <a:defRPr sz="1600" b="0" i="0" u="none" strike="noStrike" cap="none">
                <a:solidFill>
                  <a:schemeClr val="tx1"/>
                </a:solidFill>
                <a:latin typeface="微軟正黑體" panose="020B0604030504040204" pitchFamily="34" charset="-120"/>
                <a:ea typeface="微軟正黑體" panose="020B0604030504040204" pitchFamily="34" charset="-120"/>
                <a:cs typeface="Roboto"/>
                <a:sym typeface="Roboto"/>
              </a:defRPr>
            </a:lvl6pPr>
            <a:lvl7pPr marL="3200400" marR="0" lvl="6" indent="-355600" algn="l" rtl="0">
              <a:lnSpc>
                <a:spcPct val="100000"/>
              </a:lnSpc>
              <a:spcBef>
                <a:spcPts val="1000"/>
              </a:spcBef>
              <a:spcAft>
                <a:spcPts val="0"/>
              </a:spcAft>
              <a:buClr>
                <a:srgbClr val="5489A3"/>
              </a:buClr>
              <a:buSzPts val="2000"/>
              <a:buFont typeface="Roboto"/>
              <a:buChar char="–"/>
              <a:defRPr sz="2000" b="0" i="0" u="none" strike="noStrike" cap="none">
                <a:solidFill>
                  <a:srgbClr val="5489A3"/>
                </a:solidFill>
                <a:latin typeface="Roboto"/>
                <a:ea typeface="Roboto"/>
                <a:cs typeface="Roboto"/>
                <a:sym typeface="Roboto"/>
              </a:defRPr>
            </a:lvl7pPr>
            <a:lvl8pPr marL="3657600" marR="0" lvl="7" indent="-355600" algn="l" rtl="0">
              <a:lnSpc>
                <a:spcPct val="100000"/>
              </a:lnSpc>
              <a:spcBef>
                <a:spcPts val="1000"/>
              </a:spcBef>
              <a:spcAft>
                <a:spcPts val="0"/>
              </a:spcAft>
              <a:buClr>
                <a:srgbClr val="5489A3"/>
              </a:buClr>
              <a:buSzPts val="2000"/>
              <a:buFont typeface="Roboto"/>
              <a:buChar char="–"/>
              <a:defRPr sz="2000" b="0" i="0" u="none" strike="noStrike" cap="none">
                <a:solidFill>
                  <a:srgbClr val="5489A3"/>
                </a:solidFill>
                <a:latin typeface="Roboto"/>
                <a:ea typeface="Roboto"/>
                <a:cs typeface="Roboto"/>
                <a:sym typeface="Roboto"/>
              </a:defRPr>
            </a:lvl8pPr>
            <a:lvl9pPr marL="4114800" marR="0" lvl="8" indent="-355600" algn="l" rtl="0">
              <a:lnSpc>
                <a:spcPct val="100000"/>
              </a:lnSpc>
              <a:spcBef>
                <a:spcPts val="1000"/>
              </a:spcBef>
              <a:spcAft>
                <a:spcPts val="1000"/>
              </a:spcAft>
              <a:buClr>
                <a:srgbClr val="5489A3"/>
              </a:buClr>
              <a:buSzPts val="2000"/>
              <a:buFont typeface="Roboto"/>
              <a:buChar char="–"/>
              <a:defRPr sz="2000" b="0" i="0" u="none" strike="noStrike" cap="none">
                <a:solidFill>
                  <a:srgbClr val="5489A3"/>
                </a:solidFill>
                <a:latin typeface="Roboto"/>
                <a:ea typeface="Roboto"/>
                <a:cs typeface="Roboto"/>
                <a:sym typeface="Roboto"/>
              </a:defRPr>
            </a:lvl9pPr>
          </a:lstStyle>
          <a:p>
            <a:pPr lvl="0"/>
            <a:r>
              <a:rPr lang="zh-TW" altLang="en-US"/>
              <a:t>第一層</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6" name="Google Shape;19;p34">
            <a:extLst>
              <a:ext uri="{FF2B5EF4-FFF2-40B4-BE49-F238E27FC236}">
                <a16:creationId xmlns:a16="http://schemas.microsoft.com/office/drawing/2014/main" id="{286B973F-A3C7-28D8-1C0A-F024F3D7A1F5}"/>
              </a:ext>
            </a:extLst>
          </p:cNvPr>
          <p:cNvSpPr txBox="1">
            <a:spLocks noGrp="1"/>
          </p:cNvSpPr>
          <p:nvPr>
            <p:ph type="body" idx="11" hasCustomPrompt="1"/>
          </p:nvPr>
        </p:nvSpPr>
        <p:spPr>
          <a:xfrm>
            <a:off x="5868989" y="900114"/>
            <a:ext cx="5472112" cy="5040311"/>
          </a:xfrm>
          <a:prstGeom prst="rect">
            <a:avLst/>
          </a:prstGeom>
          <a:noFill/>
          <a:ln>
            <a:noFill/>
          </a:ln>
        </p:spPr>
        <p:txBody>
          <a:bodyPr spcFirstLastPara="1" wrap="square" lIns="88150" tIns="44050" rIns="88150" bIns="44050" anchor="t" anchorCtr="0">
            <a:noAutofit/>
          </a:bodyPr>
          <a:lstStyle>
            <a:lvl1pPr marL="252000" marR="0" lvl="0" indent="-216000" algn="l" rtl="0">
              <a:lnSpc>
                <a:spcPct val="130000"/>
              </a:lnSpc>
              <a:spcBef>
                <a:spcPts val="0"/>
              </a:spcBef>
              <a:spcAft>
                <a:spcPts val="0"/>
              </a:spcAft>
              <a:buClrTx/>
              <a:buSzPct val="100000"/>
              <a:buFont typeface="Arial" panose="020B0604020202020204" pitchFamily="34" charset="0"/>
              <a:buChar char="○"/>
              <a:defRPr sz="1600" b="0" i="0" u="none" strike="noStrike" cap="none">
                <a:solidFill>
                  <a:schemeClr val="tx1"/>
                </a:solidFill>
                <a:latin typeface="+mn-lt"/>
                <a:ea typeface="+mn-ea"/>
                <a:cs typeface="微軟正黑體" panose="020B0604030504040204" pitchFamily="34" charset="-120"/>
                <a:sym typeface="Microsoft JhengHei"/>
              </a:defRPr>
            </a:lvl1pPr>
            <a:lvl2pPr marL="504000" marR="0" lvl="1" indent="-216000" algn="l" rtl="0">
              <a:lnSpc>
                <a:spcPct val="130000"/>
              </a:lnSpc>
              <a:spcBef>
                <a:spcPts val="0"/>
              </a:spcBef>
              <a:spcAft>
                <a:spcPts val="0"/>
              </a:spcAft>
              <a:buClrTx/>
              <a:buSzPct val="100000"/>
              <a:buFont typeface="Arial" panose="020B0604020202020204" pitchFamily="34" charset="0"/>
              <a:buChar char="○"/>
              <a:defRPr sz="1400" b="0" i="0" u="none" strike="noStrike" cap="none">
                <a:solidFill>
                  <a:schemeClr val="tx1"/>
                </a:solidFill>
                <a:latin typeface="+mn-lt"/>
                <a:ea typeface="+mn-ea"/>
                <a:cs typeface="Roboto"/>
                <a:sym typeface="Roboto"/>
              </a:defRPr>
            </a:lvl2pPr>
            <a:lvl3pPr marL="756000" marR="0" lvl="2" indent="-216000" algn="l" rtl="0">
              <a:lnSpc>
                <a:spcPct val="130000"/>
              </a:lnSpc>
              <a:spcBef>
                <a:spcPts val="0"/>
              </a:spcBef>
              <a:spcAft>
                <a:spcPts val="0"/>
              </a:spcAft>
              <a:buClrTx/>
              <a:buSzPct val="100000"/>
              <a:buFont typeface="Arial" panose="020B0604020202020204" pitchFamily="34" charset="0"/>
              <a:buChar char="○"/>
              <a:defRPr sz="1200" b="0" i="0" u="none" strike="noStrike" cap="none">
                <a:solidFill>
                  <a:schemeClr val="tx1"/>
                </a:solidFill>
                <a:latin typeface="+mn-lt"/>
                <a:ea typeface="+mn-ea"/>
                <a:cs typeface="Roboto"/>
                <a:sym typeface="Roboto"/>
              </a:defRPr>
            </a:lvl3pPr>
            <a:lvl4pPr marL="1008000" marR="0" lvl="3" indent="-216000" algn="l" rtl="0">
              <a:lnSpc>
                <a:spcPct val="130000"/>
              </a:lnSpc>
              <a:spcBef>
                <a:spcPts val="0"/>
              </a:spcBef>
              <a:spcAft>
                <a:spcPts val="0"/>
              </a:spcAft>
              <a:buClrTx/>
              <a:buSzPct val="100000"/>
              <a:buFont typeface="Arial" panose="020B0604020202020204" pitchFamily="34" charset="0"/>
              <a:buChar char="○"/>
              <a:defRPr sz="1000" b="0" i="0" u="none" strike="noStrike" cap="none">
                <a:solidFill>
                  <a:schemeClr val="tx1"/>
                </a:solidFill>
                <a:latin typeface="+mn-lt"/>
                <a:ea typeface="+mn-ea"/>
                <a:cs typeface="Roboto"/>
                <a:sym typeface="Roboto"/>
              </a:defRPr>
            </a:lvl4pPr>
            <a:lvl5pPr marL="1260000" marR="0" lvl="4" indent="-216000" algn="l" rtl="0">
              <a:lnSpc>
                <a:spcPct val="130000"/>
              </a:lnSpc>
              <a:spcBef>
                <a:spcPts val="0"/>
              </a:spcBef>
              <a:spcAft>
                <a:spcPts val="0"/>
              </a:spcAft>
              <a:buClrTx/>
              <a:buSzPct val="100000"/>
              <a:buFont typeface="Arial" panose="020B0604020202020204" pitchFamily="34" charset="0"/>
              <a:buChar char="○"/>
              <a:defRPr sz="800" b="0" i="0" u="none" strike="noStrike" cap="none">
                <a:solidFill>
                  <a:schemeClr val="tx1"/>
                </a:solidFill>
                <a:latin typeface="+mn-lt"/>
                <a:ea typeface="+mn-ea"/>
                <a:cs typeface="Roboto"/>
                <a:sym typeface="Roboto"/>
              </a:defRPr>
            </a:lvl5pPr>
            <a:lvl6pPr marL="1512000" marR="0" lvl="5" indent="-216000" algn="l" rtl="0">
              <a:lnSpc>
                <a:spcPct val="100000"/>
              </a:lnSpc>
              <a:spcBef>
                <a:spcPts val="600"/>
              </a:spcBef>
              <a:spcAft>
                <a:spcPts val="0"/>
              </a:spcAft>
              <a:buClrTx/>
              <a:buSzPct val="100000"/>
              <a:buFont typeface="Microsoft JhengHei Light" panose="020B0304030504040204" pitchFamily="34" charset="-120"/>
              <a:buChar char="o"/>
              <a:defRPr sz="1600" b="0" i="0" u="none" strike="noStrike" cap="none">
                <a:solidFill>
                  <a:schemeClr val="tx1"/>
                </a:solidFill>
                <a:latin typeface="微軟正黑體" panose="020B0604030504040204" pitchFamily="34" charset="-120"/>
                <a:ea typeface="微軟正黑體" panose="020B0604030504040204" pitchFamily="34" charset="-120"/>
                <a:cs typeface="Roboto"/>
                <a:sym typeface="Roboto"/>
              </a:defRPr>
            </a:lvl6pPr>
            <a:lvl7pPr marL="3200400" marR="0" lvl="6" indent="-355600" algn="l" rtl="0">
              <a:lnSpc>
                <a:spcPct val="100000"/>
              </a:lnSpc>
              <a:spcBef>
                <a:spcPts val="1000"/>
              </a:spcBef>
              <a:spcAft>
                <a:spcPts val="0"/>
              </a:spcAft>
              <a:buClr>
                <a:srgbClr val="5489A3"/>
              </a:buClr>
              <a:buSzPts val="2000"/>
              <a:buFont typeface="Roboto"/>
              <a:buChar char="–"/>
              <a:defRPr sz="2000" b="0" i="0" u="none" strike="noStrike" cap="none">
                <a:solidFill>
                  <a:srgbClr val="5489A3"/>
                </a:solidFill>
                <a:latin typeface="Roboto"/>
                <a:ea typeface="Roboto"/>
                <a:cs typeface="Roboto"/>
                <a:sym typeface="Roboto"/>
              </a:defRPr>
            </a:lvl7pPr>
            <a:lvl8pPr marL="3657600" marR="0" lvl="7" indent="-355600" algn="l" rtl="0">
              <a:lnSpc>
                <a:spcPct val="100000"/>
              </a:lnSpc>
              <a:spcBef>
                <a:spcPts val="1000"/>
              </a:spcBef>
              <a:spcAft>
                <a:spcPts val="0"/>
              </a:spcAft>
              <a:buClr>
                <a:srgbClr val="5489A3"/>
              </a:buClr>
              <a:buSzPts val="2000"/>
              <a:buFont typeface="Roboto"/>
              <a:buChar char="–"/>
              <a:defRPr sz="2000" b="0" i="0" u="none" strike="noStrike" cap="none">
                <a:solidFill>
                  <a:srgbClr val="5489A3"/>
                </a:solidFill>
                <a:latin typeface="Roboto"/>
                <a:ea typeface="Roboto"/>
                <a:cs typeface="Roboto"/>
                <a:sym typeface="Roboto"/>
              </a:defRPr>
            </a:lvl8pPr>
            <a:lvl9pPr marL="4114800" marR="0" lvl="8" indent="-355600" algn="l" rtl="0">
              <a:lnSpc>
                <a:spcPct val="100000"/>
              </a:lnSpc>
              <a:spcBef>
                <a:spcPts val="1000"/>
              </a:spcBef>
              <a:spcAft>
                <a:spcPts val="1000"/>
              </a:spcAft>
              <a:buClr>
                <a:srgbClr val="5489A3"/>
              </a:buClr>
              <a:buSzPts val="2000"/>
              <a:buFont typeface="Roboto"/>
              <a:buChar char="–"/>
              <a:defRPr sz="2000" b="0" i="0" u="none" strike="noStrike" cap="none">
                <a:solidFill>
                  <a:srgbClr val="5489A3"/>
                </a:solidFill>
                <a:latin typeface="Roboto"/>
                <a:ea typeface="Roboto"/>
                <a:cs typeface="Roboto"/>
                <a:sym typeface="Roboto"/>
              </a:defRPr>
            </a:lvl9pPr>
          </a:lstStyle>
          <a:p>
            <a:pPr lvl="0"/>
            <a:r>
              <a:rPr lang="zh-TW" altLang="en-US"/>
              <a:t>第一層</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3" name="Google Shape;23;p35">
            <a:extLst>
              <a:ext uri="{FF2B5EF4-FFF2-40B4-BE49-F238E27FC236}">
                <a16:creationId xmlns:a16="http://schemas.microsoft.com/office/drawing/2014/main" id="{91408B87-3C86-138F-DA10-0F9C29E98655}"/>
              </a:ext>
            </a:extLst>
          </p:cNvPr>
          <p:cNvSpPr txBox="1">
            <a:spLocks noGrp="1"/>
          </p:cNvSpPr>
          <p:nvPr>
            <p:ph type="title"/>
          </p:nvPr>
        </p:nvSpPr>
        <p:spPr>
          <a:xfrm>
            <a:off x="179387" y="179389"/>
            <a:ext cx="11161713" cy="540418"/>
          </a:xfrm>
          <a:prstGeom prst="rect">
            <a:avLst/>
          </a:prstGeom>
          <a:noFill/>
          <a:ln>
            <a:noFill/>
          </a:ln>
        </p:spPr>
        <p:txBody>
          <a:bodyPr spcFirstLastPara="1" wrap="square" lIns="88150" tIns="44050" rIns="88150" bIns="44050" anchor="ctr" anchorCtr="0">
            <a:noAutofit/>
          </a:bodyPr>
          <a:lstStyle>
            <a:lvl1pPr marR="0" lvl="0" algn="l" rtl="0">
              <a:lnSpc>
                <a:spcPct val="100000"/>
              </a:lnSpc>
              <a:spcBef>
                <a:spcPts val="0"/>
              </a:spcBef>
              <a:spcAft>
                <a:spcPts val="0"/>
              </a:spcAft>
              <a:buClr>
                <a:srgbClr val="000000"/>
              </a:buClr>
              <a:buSzPts val="3200"/>
              <a:buFont typeface="Arial"/>
              <a:buNone/>
              <a:defRPr sz="3200" b="1" i="0" u="none" strike="noStrike" cap="none">
                <a:solidFill>
                  <a:schemeClr val="dk1"/>
                </a:solidFill>
                <a:latin typeface="+mj-lt"/>
                <a:ea typeface="+mj-ea"/>
                <a:cs typeface="微軟正黑體" panose="020B0604030504040204" pitchFamily="34" charset="-120"/>
                <a:sym typeface="Microsoft JhengHei"/>
              </a:defRPr>
            </a:lvl1pPr>
            <a:lvl2pPr marR="0" lvl="1"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9pPr>
          </a:lstStyle>
          <a:p>
            <a:endParaRPr/>
          </a:p>
        </p:txBody>
      </p:sp>
      <p:cxnSp>
        <p:nvCxnSpPr>
          <p:cNvPr id="4" name="Google Shape;24;p35">
            <a:extLst>
              <a:ext uri="{FF2B5EF4-FFF2-40B4-BE49-F238E27FC236}">
                <a16:creationId xmlns:a16="http://schemas.microsoft.com/office/drawing/2014/main" id="{2FBE8317-877F-7B8D-1B52-8FEA6C9B3582}"/>
              </a:ext>
            </a:extLst>
          </p:cNvPr>
          <p:cNvCxnSpPr>
            <a:cxnSpLocks/>
          </p:cNvCxnSpPr>
          <p:nvPr userDrawn="1"/>
        </p:nvCxnSpPr>
        <p:spPr>
          <a:xfrm>
            <a:off x="180181" y="719138"/>
            <a:ext cx="11161713" cy="0"/>
          </a:xfrm>
          <a:prstGeom prst="straightConnector1">
            <a:avLst/>
          </a:prstGeom>
          <a:noFill/>
          <a:ln w="15875" cap="flat" cmpd="sng">
            <a:solidFill>
              <a:srgbClr val="FF0000"/>
            </a:solidFill>
            <a:prstDash val="solid"/>
            <a:round/>
            <a:headEnd type="none" w="sm" len="sm"/>
            <a:tailEnd type="none" w="sm" len="sm"/>
          </a:ln>
        </p:spPr>
      </p:cxnSp>
    </p:spTree>
    <p:extLst>
      <p:ext uri="{BB962C8B-B14F-4D97-AF65-F5344CB8AC3E}">
        <p14:creationId xmlns:p14="http://schemas.microsoft.com/office/powerpoint/2010/main" val="4184499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版本">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64E9B3DD-FAA0-DF43-8AE4-2105CE51701D}"/>
              </a:ext>
            </a:extLst>
          </p:cNvPr>
          <p:cNvSpPr txBox="1"/>
          <p:nvPr userDrawn="1"/>
        </p:nvSpPr>
        <p:spPr>
          <a:xfrm>
            <a:off x="604826" y="608597"/>
            <a:ext cx="10310836" cy="5262979"/>
          </a:xfrm>
          <a:prstGeom prst="rect">
            <a:avLst/>
          </a:prstGeom>
          <a:noFill/>
        </p:spPr>
        <p:txBody>
          <a:bodyPr wrap="none" rtlCol="0">
            <a:spAutoFit/>
          </a:bodyPr>
          <a:lstStyle/>
          <a:p>
            <a:pPr algn="ctr"/>
            <a:r>
              <a:rPr kumimoji="1" lang="en-US" altLang="zh-TW" sz="9600">
                <a:latin typeface="Microsoft JhengHei" panose="020B0604030504040204" pitchFamily="34" charset="-120"/>
                <a:ea typeface="Microsoft JhengHei" panose="020B0604030504040204" pitchFamily="34" charset="-120"/>
              </a:rPr>
              <a:t>Template Version</a:t>
            </a:r>
          </a:p>
          <a:p>
            <a:pPr algn="ctr"/>
            <a:r>
              <a:rPr kumimoji="1" lang="en-US" altLang="zh-TW" sz="24000">
                <a:latin typeface="Microsoft JhengHei" panose="020B0604030504040204" pitchFamily="34" charset="-120"/>
                <a:ea typeface="Microsoft JhengHei" panose="020B0604030504040204" pitchFamily="34" charset="-120"/>
              </a:rPr>
              <a:t>v8.0</a:t>
            </a:r>
            <a:endParaRPr kumimoji="1" lang="zh-TW" altLang="en-US" sz="2400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31867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只有標題" preserve="1" userDrawn="1">
  <p:cSld name="只有標題">
    <p:spTree>
      <p:nvGrpSpPr>
        <p:cNvPr id="1" name="Shape 22"/>
        <p:cNvGrpSpPr/>
        <p:nvPr/>
      </p:nvGrpSpPr>
      <p:grpSpPr>
        <a:xfrm>
          <a:off x="0" y="0"/>
          <a:ext cx="0" cy="0"/>
          <a:chOff x="0" y="0"/>
          <a:chExt cx="0" cy="0"/>
        </a:xfrm>
      </p:grpSpPr>
      <p:sp>
        <p:nvSpPr>
          <p:cNvPr id="3" name="Google Shape;23;p35">
            <a:extLst>
              <a:ext uri="{FF2B5EF4-FFF2-40B4-BE49-F238E27FC236}">
                <a16:creationId xmlns:a16="http://schemas.microsoft.com/office/drawing/2014/main" id="{B3DACEB3-0456-9EF5-FFD0-561210DBA87B}"/>
              </a:ext>
            </a:extLst>
          </p:cNvPr>
          <p:cNvSpPr txBox="1">
            <a:spLocks noGrp="1"/>
          </p:cNvSpPr>
          <p:nvPr>
            <p:ph type="title"/>
          </p:nvPr>
        </p:nvSpPr>
        <p:spPr>
          <a:xfrm>
            <a:off x="179387" y="179389"/>
            <a:ext cx="11161713" cy="540418"/>
          </a:xfrm>
          <a:prstGeom prst="rect">
            <a:avLst/>
          </a:prstGeom>
          <a:noFill/>
          <a:ln>
            <a:noFill/>
          </a:ln>
        </p:spPr>
        <p:txBody>
          <a:bodyPr spcFirstLastPara="1" wrap="square" lIns="88150" tIns="44050" rIns="88150" bIns="44050" anchor="ctr" anchorCtr="0">
            <a:noAutofit/>
          </a:bodyPr>
          <a:lstStyle>
            <a:lvl1pPr marR="0" lvl="0" algn="l" rtl="0">
              <a:lnSpc>
                <a:spcPct val="100000"/>
              </a:lnSpc>
              <a:spcBef>
                <a:spcPts val="0"/>
              </a:spcBef>
              <a:spcAft>
                <a:spcPts val="0"/>
              </a:spcAft>
              <a:buClr>
                <a:srgbClr val="000000"/>
              </a:buClr>
              <a:buSzPts val="3200"/>
              <a:buFont typeface="Arial"/>
              <a:buNone/>
              <a:defRPr sz="3200" b="1" i="0" u="none" strike="noStrike" cap="none">
                <a:solidFill>
                  <a:schemeClr val="dk1"/>
                </a:solidFill>
                <a:latin typeface="+mj-lt"/>
                <a:ea typeface="+mj-ea"/>
                <a:cs typeface="微軟正黑體" panose="020B0604030504040204" pitchFamily="34" charset="-120"/>
                <a:sym typeface="Microsoft JhengHei"/>
              </a:defRPr>
            </a:lvl1pPr>
            <a:lvl2pPr marR="0" lvl="1"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3200"/>
              <a:buFont typeface="Arial"/>
              <a:buNone/>
              <a:defRPr sz="3200" b="1" i="0" u="none" strike="noStrike" cap="none">
                <a:solidFill>
                  <a:schemeClr val="dk2"/>
                </a:solidFill>
                <a:latin typeface="Arial"/>
                <a:ea typeface="Arial"/>
                <a:cs typeface="Arial"/>
                <a:sym typeface="Arial"/>
              </a:defRPr>
            </a:lvl9pPr>
          </a:lstStyle>
          <a:p>
            <a:endParaRPr/>
          </a:p>
        </p:txBody>
      </p:sp>
      <p:cxnSp>
        <p:nvCxnSpPr>
          <p:cNvPr id="4" name="Google Shape;24;p35">
            <a:extLst>
              <a:ext uri="{FF2B5EF4-FFF2-40B4-BE49-F238E27FC236}">
                <a16:creationId xmlns:a16="http://schemas.microsoft.com/office/drawing/2014/main" id="{FC1654C3-EDB4-E7C8-479C-6076BAB39F4C}"/>
              </a:ext>
            </a:extLst>
          </p:cNvPr>
          <p:cNvCxnSpPr>
            <a:cxnSpLocks/>
          </p:cNvCxnSpPr>
          <p:nvPr userDrawn="1"/>
        </p:nvCxnSpPr>
        <p:spPr>
          <a:xfrm>
            <a:off x="180181" y="719138"/>
            <a:ext cx="11161713" cy="0"/>
          </a:xfrm>
          <a:prstGeom prst="straightConnector1">
            <a:avLst/>
          </a:prstGeom>
          <a:noFill/>
          <a:ln w="15875" cap="flat" cmpd="sng">
            <a:solidFill>
              <a:srgbClr val="FF0000"/>
            </a:solidFill>
            <a:prstDash val="solid"/>
            <a:round/>
            <a:headEnd type="none" w="sm" len="sm"/>
            <a:tailEnd type="none" w="sm" len="sm"/>
          </a:ln>
        </p:spPr>
      </p:cxnSp>
    </p:spTree>
    <p:extLst>
      <p:ext uri="{BB962C8B-B14F-4D97-AF65-F5344CB8AC3E}">
        <p14:creationId xmlns:p14="http://schemas.microsoft.com/office/powerpoint/2010/main" val="1714380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686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cxnSp>
        <p:nvCxnSpPr>
          <p:cNvPr id="4" name="Google Shape;9;p32">
            <a:extLst>
              <a:ext uri="{FF2B5EF4-FFF2-40B4-BE49-F238E27FC236}">
                <a16:creationId xmlns:a16="http://schemas.microsoft.com/office/drawing/2014/main" id="{728D7485-3340-DD7C-9D2E-D9DE76FC1DDB}"/>
              </a:ext>
            </a:extLst>
          </p:cNvPr>
          <p:cNvCxnSpPr>
            <a:cxnSpLocks/>
          </p:cNvCxnSpPr>
          <p:nvPr userDrawn="1"/>
        </p:nvCxnSpPr>
        <p:spPr>
          <a:xfrm>
            <a:off x="1462611" y="3330575"/>
            <a:ext cx="4178480" cy="0"/>
          </a:xfrm>
          <a:prstGeom prst="straightConnector1">
            <a:avLst/>
          </a:prstGeom>
          <a:noFill/>
          <a:ln w="15875" cap="flat" cmpd="sng">
            <a:solidFill>
              <a:srgbClr val="FF0000"/>
            </a:solidFill>
            <a:prstDash val="solid"/>
            <a:round/>
            <a:headEnd type="none" w="sm" len="sm"/>
            <a:tailEnd type="none" w="sm" len="sm"/>
          </a:ln>
        </p:spPr>
      </p:cxnSp>
      <p:sp>
        <p:nvSpPr>
          <p:cNvPr id="5" name="Google Shape;10;p32">
            <a:extLst>
              <a:ext uri="{FF2B5EF4-FFF2-40B4-BE49-F238E27FC236}">
                <a16:creationId xmlns:a16="http://schemas.microsoft.com/office/drawing/2014/main" id="{7B925996-2FA7-4A3F-652D-7B1D8634C9A2}"/>
              </a:ext>
            </a:extLst>
          </p:cNvPr>
          <p:cNvSpPr txBox="1">
            <a:spLocks noGrp="1" noChangeAspect="1"/>
          </p:cNvSpPr>
          <p:nvPr>
            <p:ph type="title"/>
          </p:nvPr>
        </p:nvSpPr>
        <p:spPr>
          <a:xfrm>
            <a:off x="1462611" y="2645046"/>
            <a:ext cx="4765685" cy="595041"/>
          </a:xfrm>
          <a:prstGeom prst="rect">
            <a:avLst/>
          </a:prstGeom>
          <a:noFill/>
          <a:ln>
            <a:noFill/>
          </a:ln>
        </p:spPr>
        <p:txBody>
          <a:bodyPr spcFirstLastPara="1" wrap="square" lIns="90000" tIns="46800" rIns="90000" bIns="46800" anchor="ctr" anchorCtr="0">
            <a:noAutofit/>
          </a:bodyPr>
          <a:lstStyle>
            <a:lvl1pPr marR="0" lvl="0" algn="l" rtl="0">
              <a:lnSpc>
                <a:spcPct val="100000"/>
              </a:lnSpc>
              <a:spcBef>
                <a:spcPts val="0"/>
              </a:spcBef>
              <a:spcAft>
                <a:spcPts val="0"/>
              </a:spcAft>
              <a:buClr>
                <a:srgbClr val="000000"/>
              </a:buClr>
              <a:buSzPts val="1300"/>
              <a:buNone/>
              <a:defRPr sz="3600" b="1" i="0" u="none" strike="noStrike" cap="none">
                <a:solidFill>
                  <a:schemeClr val="dk1"/>
                </a:solidFill>
                <a:latin typeface="+mj-lt"/>
                <a:ea typeface="+mj-ea"/>
                <a:cs typeface="微軟正黑體" panose="020B0604030504040204" pitchFamily="34" charset="-120"/>
                <a:sym typeface="Microsoft JhengHei"/>
              </a:defRPr>
            </a:lvl1pPr>
            <a:lvl2pPr marR="0" lvl="1" algn="l" rtl="0">
              <a:lnSpc>
                <a:spcPct val="100000"/>
              </a:lnSpc>
              <a:spcBef>
                <a:spcPts val="0"/>
              </a:spcBef>
              <a:spcAft>
                <a:spcPts val="0"/>
              </a:spcAft>
              <a:buClr>
                <a:srgbClr val="000000"/>
              </a:buClr>
              <a:buSzPts val="1300"/>
              <a:buNone/>
              <a:defRPr sz="1800" i="0" u="none" strike="noStrike" cap="none">
                <a:solidFill>
                  <a:schemeClr val="dk2"/>
                </a:solidFill>
              </a:defRPr>
            </a:lvl2pPr>
            <a:lvl3pPr marR="0" lvl="2" algn="l" rtl="0">
              <a:lnSpc>
                <a:spcPct val="100000"/>
              </a:lnSpc>
              <a:spcBef>
                <a:spcPts val="0"/>
              </a:spcBef>
              <a:spcAft>
                <a:spcPts val="0"/>
              </a:spcAft>
              <a:buClr>
                <a:srgbClr val="000000"/>
              </a:buClr>
              <a:buSzPts val="1300"/>
              <a:buNone/>
              <a:defRPr sz="1800" i="0" u="none" strike="noStrike" cap="none">
                <a:solidFill>
                  <a:schemeClr val="dk2"/>
                </a:solidFill>
              </a:defRPr>
            </a:lvl3pPr>
            <a:lvl4pPr marR="0" lvl="3" algn="l" rtl="0">
              <a:lnSpc>
                <a:spcPct val="100000"/>
              </a:lnSpc>
              <a:spcBef>
                <a:spcPts val="0"/>
              </a:spcBef>
              <a:spcAft>
                <a:spcPts val="0"/>
              </a:spcAft>
              <a:buClr>
                <a:srgbClr val="000000"/>
              </a:buClr>
              <a:buSzPts val="1300"/>
              <a:buNone/>
              <a:defRPr sz="1800" i="0" u="none" strike="noStrike" cap="none">
                <a:solidFill>
                  <a:schemeClr val="dk2"/>
                </a:solidFill>
              </a:defRPr>
            </a:lvl4pPr>
            <a:lvl5pPr marR="0" lvl="4" algn="l" rtl="0">
              <a:lnSpc>
                <a:spcPct val="100000"/>
              </a:lnSpc>
              <a:spcBef>
                <a:spcPts val="0"/>
              </a:spcBef>
              <a:spcAft>
                <a:spcPts val="0"/>
              </a:spcAft>
              <a:buClr>
                <a:srgbClr val="000000"/>
              </a:buClr>
              <a:buSzPts val="1300"/>
              <a:buNone/>
              <a:defRPr sz="1800" i="0" u="none" strike="noStrike" cap="none">
                <a:solidFill>
                  <a:schemeClr val="dk2"/>
                </a:solidFill>
              </a:defRPr>
            </a:lvl5pPr>
            <a:lvl6pPr marR="0" lvl="5" algn="l" rtl="0">
              <a:lnSpc>
                <a:spcPct val="100000"/>
              </a:lnSpc>
              <a:spcBef>
                <a:spcPts val="0"/>
              </a:spcBef>
              <a:spcAft>
                <a:spcPts val="0"/>
              </a:spcAft>
              <a:buClr>
                <a:srgbClr val="000000"/>
              </a:buClr>
              <a:buSzPts val="1300"/>
              <a:buNone/>
              <a:defRPr sz="1800" i="0" u="none" strike="noStrike" cap="none">
                <a:solidFill>
                  <a:schemeClr val="dk2"/>
                </a:solidFill>
              </a:defRPr>
            </a:lvl6pPr>
            <a:lvl7pPr marR="0" lvl="6" algn="l" rtl="0">
              <a:lnSpc>
                <a:spcPct val="100000"/>
              </a:lnSpc>
              <a:spcBef>
                <a:spcPts val="0"/>
              </a:spcBef>
              <a:spcAft>
                <a:spcPts val="0"/>
              </a:spcAft>
              <a:buClr>
                <a:srgbClr val="000000"/>
              </a:buClr>
              <a:buSzPts val="1300"/>
              <a:buNone/>
              <a:defRPr sz="1800" i="0" u="none" strike="noStrike" cap="none">
                <a:solidFill>
                  <a:schemeClr val="dk2"/>
                </a:solidFill>
              </a:defRPr>
            </a:lvl7pPr>
            <a:lvl8pPr marR="0" lvl="7" algn="l" rtl="0">
              <a:lnSpc>
                <a:spcPct val="100000"/>
              </a:lnSpc>
              <a:spcBef>
                <a:spcPts val="0"/>
              </a:spcBef>
              <a:spcAft>
                <a:spcPts val="0"/>
              </a:spcAft>
              <a:buClr>
                <a:srgbClr val="000000"/>
              </a:buClr>
              <a:buSzPts val="1300"/>
              <a:buNone/>
              <a:defRPr sz="1800" i="0" u="none" strike="noStrike" cap="none">
                <a:solidFill>
                  <a:schemeClr val="dk2"/>
                </a:solidFill>
              </a:defRPr>
            </a:lvl8pPr>
            <a:lvl9pPr marR="0" lvl="8" algn="l" rtl="0">
              <a:lnSpc>
                <a:spcPct val="100000"/>
              </a:lnSpc>
              <a:spcBef>
                <a:spcPts val="0"/>
              </a:spcBef>
              <a:spcAft>
                <a:spcPts val="0"/>
              </a:spcAft>
              <a:buClr>
                <a:srgbClr val="000000"/>
              </a:buClr>
              <a:buSzPts val="1300"/>
              <a:buNone/>
              <a:defRPr sz="1800" i="0" u="none" strike="noStrike" cap="none">
                <a:solidFill>
                  <a:schemeClr val="dk2"/>
                </a:solidFill>
              </a:defRPr>
            </a:lvl9pPr>
          </a:lstStyle>
          <a:p>
            <a:endParaRPr/>
          </a:p>
        </p:txBody>
      </p:sp>
      <p:sp>
        <p:nvSpPr>
          <p:cNvPr id="6" name="Google Shape;12;p32">
            <a:extLst>
              <a:ext uri="{FF2B5EF4-FFF2-40B4-BE49-F238E27FC236}">
                <a16:creationId xmlns:a16="http://schemas.microsoft.com/office/drawing/2014/main" id="{DDF0F993-8018-4979-86D3-F8CBB4ECD394}"/>
              </a:ext>
            </a:extLst>
          </p:cNvPr>
          <p:cNvSpPr txBox="1">
            <a:spLocks noGrp="1" noChangeAspect="1"/>
          </p:cNvSpPr>
          <p:nvPr>
            <p:ph type="body" idx="2"/>
          </p:nvPr>
        </p:nvSpPr>
        <p:spPr>
          <a:xfrm>
            <a:off x="1462611" y="3419475"/>
            <a:ext cx="4765685" cy="463846"/>
          </a:xfrm>
          <a:prstGeom prst="rect">
            <a:avLst/>
          </a:prstGeom>
          <a:noFill/>
          <a:ln>
            <a:noFill/>
          </a:ln>
        </p:spPr>
        <p:txBody>
          <a:bodyPr spcFirstLastPara="1" wrap="square" lIns="90000" tIns="46800" rIns="90000" bIns="46800" anchor="t" anchorCtr="0">
            <a:spAutoFit/>
          </a:bodyPr>
          <a:lstStyle>
            <a:lvl1pPr marL="0" marR="0" lvl="0" indent="-228600" algn="l" rtl="0">
              <a:lnSpc>
                <a:spcPct val="100000"/>
              </a:lnSpc>
              <a:spcBef>
                <a:spcPts val="0"/>
              </a:spcBef>
              <a:spcAft>
                <a:spcPts val="0"/>
              </a:spcAft>
              <a:buClr>
                <a:schemeClr val="dk1"/>
              </a:buClr>
              <a:buSzPts val="1900"/>
              <a:buFont typeface="Microsoft JhengHei"/>
              <a:buNone/>
              <a:defRPr sz="2400" i="0" u="none" strike="noStrike" cap="none">
                <a:solidFill>
                  <a:schemeClr val="dk1"/>
                </a:solidFill>
                <a:latin typeface="+mn-lt"/>
                <a:ea typeface="+mn-ea"/>
                <a:cs typeface="微軟正黑體" panose="020B0604030504040204" pitchFamily="34" charset="-120"/>
                <a:sym typeface="Microsoft JhengHei"/>
              </a:defRPr>
            </a:lvl1pPr>
            <a:lvl2pPr marL="914400" marR="0" lvl="1" indent="-228600" algn="l" rtl="0">
              <a:lnSpc>
                <a:spcPct val="100000"/>
              </a:lnSpc>
              <a:spcBef>
                <a:spcPts val="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0"/>
              </a:spcBef>
              <a:spcAft>
                <a:spcPts val="0"/>
              </a:spcAft>
              <a:buClr>
                <a:schemeClr val="dk1"/>
              </a:buClr>
              <a:buSzPts val="8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lang="en-US"/>
          </a:p>
        </p:txBody>
      </p:sp>
    </p:spTree>
    <p:extLst>
      <p:ext uri="{BB962C8B-B14F-4D97-AF65-F5344CB8AC3E}">
        <p14:creationId xmlns:p14="http://schemas.microsoft.com/office/powerpoint/2010/main" val="125324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有圖章節標題">
    <p:spTree>
      <p:nvGrpSpPr>
        <p:cNvPr id="1" name=""/>
        <p:cNvGrpSpPr/>
        <p:nvPr/>
      </p:nvGrpSpPr>
      <p:grpSpPr>
        <a:xfrm>
          <a:off x="0" y="0"/>
          <a:ext cx="0" cy="0"/>
          <a:chOff x="0" y="0"/>
          <a:chExt cx="0" cy="0"/>
        </a:xfrm>
      </p:grpSpPr>
      <p:sp>
        <p:nvSpPr>
          <p:cNvPr id="7" name="圖片版面配置區 6">
            <a:extLst>
              <a:ext uri="{FF2B5EF4-FFF2-40B4-BE49-F238E27FC236}">
                <a16:creationId xmlns:a16="http://schemas.microsoft.com/office/drawing/2014/main" id="{3E7815F1-83A2-910E-A743-61CC2DEC5A94}"/>
              </a:ext>
            </a:extLst>
          </p:cNvPr>
          <p:cNvSpPr>
            <a:spLocks noGrp="1"/>
          </p:cNvSpPr>
          <p:nvPr>
            <p:ph type="pic" sz="quarter" idx="11"/>
          </p:nvPr>
        </p:nvSpPr>
        <p:spPr>
          <a:xfrm>
            <a:off x="6746471" y="0"/>
            <a:ext cx="4770438" cy="6480175"/>
          </a:xfrm>
          <a:prstGeom prst="rect">
            <a:avLst/>
          </a:prstGeom>
        </p:spPr>
        <p:txBody>
          <a:bodyPr/>
          <a:lstStyle/>
          <a:p>
            <a:endParaRPr lang="zh-TW" altLang="en-US"/>
          </a:p>
        </p:txBody>
      </p:sp>
      <p:cxnSp>
        <p:nvCxnSpPr>
          <p:cNvPr id="13" name="Google Shape;9;p32">
            <a:extLst>
              <a:ext uri="{FF2B5EF4-FFF2-40B4-BE49-F238E27FC236}">
                <a16:creationId xmlns:a16="http://schemas.microsoft.com/office/drawing/2014/main" id="{0275EAEB-CAEA-4831-A86F-F1702FF277C2}"/>
              </a:ext>
            </a:extLst>
          </p:cNvPr>
          <p:cNvCxnSpPr>
            <a:cxnSpLocks/>
          </p:cNvCxnSpPr>
          <p:nvPr userDrawn="1"/>
        </p:nvCxnSpPr>
        <p:spPr>
          <a:xfrm>
            <a:off x="1367273" y="3555087"/>
            <a:ext cx="525216" cy="0"/>
          </a:xfrm>
          <a:prstGeom prst="straightConnector1">
            <a:avLst/>
          </a:prstGeom>
          <a:noFill/>
          <a:ln w="15875" cap="flat" cmpd="sng">
            <a:solidFill>
              <a:srgbClr val="FF0000"/>
            </a:solidFill>
            <a:prstDash val="solid"/>
            <a:round/>
            <a:headEnd type="none" w="sm" len="sm"/>
            <a:tailEnd type="none" w="sm" len="sm"/>
          </a:ln>
        </p:spPr>
      </p:cxnSp>
      <p:sp>
        <p:nvSpPr>
          <p:cNvPr id="16" name="Google Shape;10;p32">
            <a:extLst>
              <a:ext uri="{FF2B5EF4-FFF2-40B4-BE49-F238E27FC236}">
                <a16:creationId xmlns:a16="http://schemas.microsoft.com/office/drawing/2014/main" id="{3E68B888-18EF-417A-B920-BBB5A112D39A}"/>
              </a:ext>
            </a:extLst>
          </p:cNvPr>
          <p:cNvSpPr txBox="1">
            <a:spLocks noGrp="1" noChangeAspect="1"/>
          </p:cNvSpPr>
          <p:nvPr>
            <p:ph type="title" hasCustomPrompt="1"/>
          </p:nvPr>
        </p:nvSpPr>
        <p:spPr>
          <a:xfrm>
            <a:off x="1309319" y="2263639"/>
            <a:ext cx="4770439" cy="1155836"/>
          </a:xfrm>
          <a:prstGeom prst="rect">
            <a:avLst/>
          </a:prstGeom>
          <a:noFill/>
          <a:ln>
            <a:noFill/>
          </a:ln>
        </p:spPr>
        <p:txBody>
          <a:bodyPr spcFirstLastPara="1" wrap="square" lIns="90000" tIns="46800" rIns="90000" bIns="46800" anchor="ctr" anchorCtr="0">
            <a:noAutofit/>
          </a:bodyPr>
          <a:lstStyle>
            <a:lvl1pPr marR="0" lvl="0" algn="l" rtl="0">
              <a:lnSpc>
                <a:spcPct val="100000"/>
              </a:lnSpc>
              <a:spcBef>
                <a:spcPts val="0"/>
              </a:spcBef>
              <a:spcAft>
                <a:spcPts val="0"/>
              </a:spcAft>
              <a:buClr>
                <a:srgbClr val="000000"/>
              </a:buClr>
              <a:buSzPts val="1300"/>
              <a:buNone/>
              <a:defRPr sz="3600" b="1" i="0" u="none" strike="noStrike" cap="none">
                <a:solidFill>
                  <a:schemeClr val="dk1"/>
                </a:solidFill>
                <a:latin typeface="+mj-lt"/>
                <a:ea typeface="+mj-ea"/>
                <a:cs typeface="微軟正黑體" panose="020B0604030504040204" pitchFamily="34" charset="-120"/>
                <a:sym typeface="Microsoft JhengHei"/>
              </a:defRPr>
            </a:lvl1pPr>
            <a:lvl2pPr marR="0" lvl="1" algn="l" rtl="0">
              <a:lnSpc>
                <a:spcPct val="100000"/>
              </a:lnSpc>
              <a:spcBef>
                <a:spcPts val="0"/>
              </a:spcBef>
              <a:spcAft>
                <a:spcPts val="0"/>
              </a:spcAft>
              <a:buClr>
                <a:srgbClr val="000000"/>
              </a:buClr>
              <a:buSzPts val="1300"/>
              <a:buNone/>
              <a:defRPr sz="1800" i="0" u="none" strike="noStrike" cap="none">
                <a:solidFill>
                  <a:schemeClr val="dk2"/>
                </a:solidFill>
              </a:defRPr>
            </a:lvl2pPr>
            <a:lvl3pPr marR="0" lvl="2" algn="l" rtl="0">
              <a:lnSpc>
                <a:spcPct val="100000"/>
              </a:lnSpc>
              <a:spcBef>
                <a:spcPts val="0"/>
              </a:spcBef>
              <a:spcAft>
                <a:spcPts val="0"/>
              </a:spcAft>
              <a:buClr>
                <a:srgbClr val="000000"/>
              </a:buClr>
              <a:buSzPts val="1300"/>
              <a:buNone/>
              <a:defRPr sz="1800" i="0" u="none" strike="noStrike" cap="none">
                <a:solidFill>
                  <a:schemeClr val="dk2"/>
                </a:solidFill>
              </a:defRPr>
            </a:lvl3pPr>
            <a:lvl4pPr marR="0" lvl="3" algn="l" rtl="0">
              <a:lnSpc>
                <a:spcPct val="100000"/>
              </a:lnSpc>
              <a:spcBef>
                <a:spcPts val="0"/>
              </a:spcBef>
              <a:spcAft>
                <a:spcPts val="0"/>
              </a:spcAft>
              <a:buClr>
                <a:srgbClr val="000000"/>
              </a:buClr>
              <a:buSzPts val="1300"/>
              <a:buNone/>
              <a:defRPr sz="1800" i="0" u="none" strike="noStrike" cap="none">
                <a:solidFill>
                  <a:schemeClr val="dk2"/>
                </a:solidFill>
              </a:defRPr>
            </a:lvl4pPr>
            <a:lvl5pPr marR="0" lvl="4" algn="l" rtl="0">
              <a:lnSpc>
                <a:spcPct val="100000"/>
              </a:lnSpc>
              <a:spcBef>
                <a:spcPts val="0"/>
              </a:spcBef>
              <a:spcAft>
                <a:spcPts val="0"/>
              </a:spcAft>
              <a:buClr>
                <a:srgbClr val="000000"/>
              </a:buClr>
              <a:buSzPts val="1300"/>
              <a:buNone/>
              <a:defRPr sz="1800" i="0" u="none" strike="noStrike" cap="none">
                <a:solidFill>
                  <a:schemeClr val="dk2"/>
                </a:solidFill>
              </a:defRPr>
            </a:lvl5pPr>
            <a:lvl6pPr marR="0" lvl="5" algn="l" rtl="0">
              <a:lnSpc>
                <a:spcPct val="100000"/>
              </a:lnSpc>
              <a:spcBef>
                <a:spcPts val="0"/>
              </a:spcBef>
              <a:spcAft>
                <a:spcPts val="0"/>
              </a:spcAft>
              <a:buClr>
                <a:srgbClr val="000000"/>
              </a:buClr>
              <a:buSzPts val="1300"/>
              <a:buNone/>
              <a:defRPr sz="1800" i="0" u="none" strike="noStrike" cap="none">
                <a:solidFill>
                  <a:schemeClr val="dk2"/>
                </a:solidFill>
              </a:defRPr>
            </a:lvl6pPr>
            <a:lvl7pPr marR="0" lvl="6" algn="l" rtl="0">
              <a:lnSpc>
                <a:spcPct val="100000"/>
              </a:lnSpc>
              <a:spcBef>
                <a:spcPts val="0"/>
              </a:spcBef>
              <a:spcAft>
                <a:spcPts val="0"/>
              </a:spcAft>
              <a:buClr>
                <a:srgbClr val="000000"/>
              </a:buClr>
              <a:buSzPts val="1300"/>
              <a:buNone/>
              <a:defRPr sz="1800" i="0" u="none" strike="noStrike" cap="none">
                <a:solidFill>
                  <a:schemeClr val="dk2"/>
                </a:solidFill>
              </a:defRPr>
            </a:lvl7pPr>
            <a:lvl8pPr marR="0" lvl="7" algn="l" rtl="0">
              <a:lnSpc>
                <a:spcPct val="100000"/>
              </a:lnSpc>
              <a:spcBef>
                <a:spcPts val="0"/>
              </a:spcBef>
              <a:spcAft>
                <a:spcPts val="0"/>
              </a:spcAft>
              <a:buClr>
                <a:srgbClr val="000000"/>
              </a:buClr>
              <a:buSzPts val="1300"/>
              <a:buNone/>
              <a:defRPr sz="1800" i="0" u="none" strike="noStrike" cap="none">
                <a:solidFill>
                  <a:schemeClr val="dk2"/>
                </a:solidFill>
              </a:defRPr>
            </a:lvl8pPr>
            <a:lvl9pPr marR="0" lvl="8" algn="l" rtl="0">
              <a:lnSpc>
                <a:spcPct val="100000"/>
              </a:lnSpc>
              <a:spcBef>
                <a:spcPts val="0"/>
              </a:spcBef>
              <a:spcAft>
                <a:spcPts val="0"/>
              </a:spcAft>
              <a:buClr>
                <a:srgbClr val="000000"/>
              </a:buClr>
              <a:buSzPts val="1300"/>
              <a:buNone/>
              <a:defRPr sz="1800" i="0" u="none" strike="noStrike" cap="none">
                <a:solidFill>
                  <a:schemeClr val="dk2"/>
                </a:solidFill>
              </a:defRPr>
            </a:lvl9pPr>
          </a:lstStyle>
          <a:p>
            <a:r>
              <a:rPr lang="zh-TW" altLang="en-US"/>
              <a:t>有圖章節標題 </a:t>
            </a:r>
            <a:r>
              <a:rPr lang="en-US" altLang="zh-TW"/>
              <a:t>36pt</a:t>
            </a:r>
            <a:br>
              <a:rPr lang="en-US" altLang="zh-TW"/>
            </a:br>
            <a:r>
              <a:rPr lang="zh-TW" altLang="en-US"/>
              <a:t>約中文</a:t>
            </a:r>
            <a:r>
              <a:rPr lang="en-US" altLang="zh-TW"/>
              <a:t>26</a:t>
            </a:r>
            <a:r>
              <a:rPr lang="zh-TW" altLang="en-US"/>
              <a:t>字</a:t>
            </a:r>
            <a:endParaRPr/>
          </a:p>
        </p:txBody>
      </p:sp>
      <p:sp>
        <p:nvSpPr>
          <p:cNvPr id="17" name="文字版面配置區 13">
            <a:extLst>
              <a:ext uri="{FF2B5EF4-FFF2-40B4-BE49-F238E27FC236}">
                <a16:creationId xmlns:a16="http://schemas.microsoft.com/office/drawing/2014/main" id="{1C29B3FF-7CC0-41EE-92F2-996711FBAE1D}"/>
              </a:ext>
            </a:extLst>
          </p:cNvPr>
          <p:cNvSpPr>
            <a:spLocks noGrp="1" noChangeAspect="1"/>
          </p:cNvSpPr>
          <p:nvPr>
            <p:ph type="body" sz="quarter" idx="10" hasCustomPrompt="1"/>
          </p:nvPr>
        </p:nvSpPr>
        <p:spPr>
          <a:xfrm>
            <a:off x="1309320" y="1453419"/>
            <a:ext cx="817355" cy="708025"/>
          </a:xfrm>
          <a:prstGeom prst="rect">
            <a:avLst/>
          </a:prstGeom>
        </p:spPr>
        <p:txBody>
          <a:bodyPr/>
          <a:lstStyle>
            <a:lvl1pPr>
              <a:defRPr sz="4000" b="0">
                <a:solidFill>
                  <a:schemeClr val="bg1">
                    <a:lumMod val="85000"/>
                  </a:schemeClr>
                </a:solidFill>
                <a:latin typeface="+mj-lt"/>
              </a:defRPr>
            </a:lvl1pPr>
          </a:lstStyle>
          <a:p>
            <a:pPr lvl="0"/>
            <a:r>
              <a:rPr lang="en-US" altLang="zh-TW"/>
              <a:t>00</a:t>
            </a:r>
            <a:endParaRPr lang="zh-TW" altLang="en-US"/>
          </a:p>
        </p:txBody>
      </p:sp>
      <p:sp>
        <p:nvSpPr>
          <p:cNvPr id="21" name="Google Shape;11;p32">
            <a:extLst>
              <a:ext uri="{FF2B5EF4-FFF2-40B4-BE49-F238E27FC236}">
                <a16:creationId xmlns:a16="http://schemas.microsoft.com/office/drawing/2014/main" id="{3047F6DA-F604-43C3-B0F5-0B71FC5785E6}"/>
              </a:ext>
            </a:extLst>
          </p:cNvPr>
          <p:cNvSpPr txBox="1">
            <a:spLocks noGrp="1" noChangeAspect="1"/>
          </p:cNvSpPr>
          <p:nvPr>
            <p:ph type="body" idx="1" hasCustomPrompt="1"/>
          </p:nvPr>
        </p:nvSpPr>
        <p:spPr>
          <a:xfrm>
            <a:off x="1309318" y="3690087"/>
            <a:ext cx="4770439" cy="1260000"/>
          </a:xfrm>
          <a:prstGeom prst="rect">
            <a:avLst/>
          </a:prstGeom>
          <a:noFill/>
          <a:ln>
            <a:noFill/>
          </a:ln>
        </p:spPr>
        <p:txBody>
          <a:bodyPr spcFirstLastPara="1" wrap="square" lIns="90000" tIns="46800" rIns="90000" bIns="46800" anchor="t" anchorCtr="0">
            <a:noAutofit/>
          </a:bodyPr>
          <a:lstStyle>
            <a:lvl1pPr marL="0" marR="0" lvl="0" indent="-228600" algn="l" rtl="0">
              <a:lnSpc>
                <a:spcPct val="130000"/>
              </a:lnSpc>
              <a:spcBef>
                <a:spcPts val="0"/>
              </a:spcBef>
              <a:spcAft>
                <a:spcPts val="0"/>
              </a:spcAft>
              <a:buClr>
                <a:schemeClr val="dk1"/>
              </a:buClr>
              <a:buSzPts val="3200"/>
              <a:buFont typeface="Microsoft JhengHei"/>
              <a:buNone/>
              <a:defRPr sz="2000" i="0" u="none" strike="noStrike" cap="none">
                <a:solidFill>
                  <a:schemeClr val="dk1"/>
                </a:solidFill>
                <a:latin typeface="+mn-lt"/>
                <a:ea typeface="+mn-ea"/>
                <a:cs typeface="微軟正黑體" panose="020B0604030504040204" pitchFamily="34" charset="-120"/>
                <a:sym typeface="Microsoft JhengHei"/>
              </a:defRPr>
            </a:lvl1pPr>
            <a:lvl2pPr marL="914400" marR="0" lvl="1" indent="-228600" algn="l" rtl="0">
              <a:lnSpc>
                <a:spcPct val="100000"/>
              </a:lnSpc>
              <a:spcBef>
                <a:spcPts val="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0"/>
              </a:spcBef>
              <a:spcAft>
                <a:spcPts val="0"/>
              </a:spcAft>
              <a:buClr>
                <a:schemeClr val="dk1"/>
              </a:buClr>
              <a:buSzPts val="8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9pPr>
          </a:lstStyle>
          <a:p>
            <a:pPr marL="0" marR="0" lvl="0" indent="-228600" algn="l" defTabSz="914400" rtl="0" eaLnBrk="1" fontAlgn="auto" latinLnBrk="0" hangingPunct="1">
              <a:lnSpc>
                <a:spcPct val="130000"/>
              </a:lnSpc>
              <a:spcBef>
                <a:spcPts val="0"/>
              </a:spcBef>
              <a:spcAft>
                <a:spcPts val="0"/>
              </a:spcAft>
              <a:buClr>
                <a:schemeClr val="dk1"/>
              </a:buClr>
              <a:buSzPts val="3200"/>
              <a:buFont typeface="Microsoft JhengHei"/>
              <a:buNone/>
              <a:tabLst/>
              <a:defRPr/>
            </a:pPr>
            <a:r>
              <a:rPr lang="zh-TW" altLang="en-US"/>
              <a:t>章節副標 </a:t>
            </a:r>
            <a:r>
              <a:rPr lang="en-US" altLang="zh-TW"/>
              <a:t>20pt</a:t>
            </a:r>
          </a:p>
        </p:txBody>
      </p:sp>
    </p:spTree>
    <p:extLst>
      <p:ext uri="{BB962C8B-B14F-4D97-AF65-F5344CB8AC3E}">
        <p14:creationId xmlns:p14="http://schemas.microsoft.com/office/powerpoint/2010/main" val="129143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純文字章節標題">
    <p:spTree>
      <p:nvGrpSpPr>
        <p:cNvPr id="1" name=""/>
        <p:cNvGrpSpPr/>
        <p:nvPr/>
      </p:nvGrpSpPr>
      <p:grpSpPr>
        <a:xfrm>
          <a:off x="0" y="0"/>
          <a:ext cx="0" cy="0"/>
          <a:chOff x="0" y="0"/>
          <a:chExt cx="0" cy="0"/>
        </a:xfrm>
      </p:grpSpPr>
      <p:cxnSp>
        <p:nvCxnSpPr>
          <p:cNvPr id="9" name="Google Shape;9;p32">
            <a:extLst>
              <a:ext uri="{FF2B5EF4-FFF2-40B4-BE49-F238E27FC236}">
                <a16:creationId xmlns:a16="http://schemas.microsoft.com/office/drawing/2014/main" id="{A700D24A-04BD-46FA-81F4-0FF45FEBC861}"/>
              </a:ext>
            </a:extLst>
          </p:cNvPr>
          <p:cNvCxnSpPr>
            <a:cxnSpLocks/>
          </p:cNvCxnSpPr>
          <p:nvPr userDrawn="1"/>
        </p:nvCxnSpPr>
        <p:spPr>
          <a:xfrm>
            <a:off x="1367273" y="3555087"/>
            <a:ext cx="525216" cy="0"/>
          </a:xfrm>
          <a:prstGeom prst="straightConnector1">
            <a:avLst/>
          </a:prstGeom>
          <a:noFill/>
          <a:ln w="15875" cap="flat" cmpd="sng">
            <a:solidFill>
              <a:srgbClr val="FF0000"/>
            </a:solidFill>
            <a:prstDash val="solid"/>
            <a:round/>
            <a:headEnd type="none" w="sm" len="sm"/>
            <a:tailEnd type="none" w="sm" len="sm"/>
          </a:ln>
        </p:spPr>
      </p:cxnSp>
      <p:sp>
        <p:nvSpPr>
          <p:cNvPr id="11" name="Google Shape;10;p32">
            <a:extLst>
              <a:ext uri="{FF2B5EF4-FFF2-40B4-BE49-F238E27FC236}">
                <a16:creationId xmlns:a16="http://schemas.microsoft.com/office/drawing/2014/main" id="{EAFA9CB6-9963-4DE6-BD63-B9BDB9FAA800}"/>
              </a:ext>
            </a:extLst>
          </p:cNvPr>
          <p:cNvSpPr txBox="1">
            <a:spLocks noGrp="1" noChangeAspect="1"/>
          </p:cNvSpPr>
          <p:nvPr>
            <p:ph type="title" hasCustomPrompt="1"/>
          </p:nvPr>
        </p:nvSpPr>
        <p:spPr>
          <a:xfrm>
            <a:off x="1309319" y="2263639"/>
            <a:ext cx="6431331" cy="1155836"/>
          </a:xfrm>
          <a:prstGeom prst="rect">
            <a:avLst/>
          </a:prstGeom>
          <a:noFill/>
          <a:ln>
            <a:noFill/>
          </a:ln>
        </p:spPr>
        <p:txBody>
          <a:bodyPr spcFirstLastPara="1" wrap="square" lIns="90000" tIns="46800" rIns="90000" bIns="46800" anchor="ctr" anchorCtr="0">
            <a:noAutofit/>
          </a:bodyPr>
          <a:lstStyle>
            <a:lvl1pPr marR="0" lvl="0" algn="l" rtl="0">
              <a:lnSpc>
                <a:spcPct val="100000"/>
              </a:lnSpc>
              <a:spcBef>
                <a:spcPts val="0"/>
              </a:spcBef>
              <a:spcAft>
                <a:spcPts val="0"/>
              </a:spcAft>
              <a:buClr>
                <a:srgbClr val="000000"/>
              </a:buClr>
              <a:buSzPts val="1300"/>
              <a:buNone/>
              <a:defRPr sz="3600" b="1" i="0" u="none" strike="noStrike" cap="none">
                <a:solidFill>
                  <a:schemeClr val="dk1"/>
                </a:solidFill>
                <a:latin typeface="+mj-lt"/>
                <a:ea typeface="+mj-ea"/>
                <a:cs typeface="微軟正黑體" panose="020B0604030504040204" pitchFamily="34" charset="-120"/>
                <a:sym typeface="Microsoft JhengHei"/>
              </a:defRPr>
            </a:lvl1pPr>
            <a:lvl2pPr marR="0" lvl="1" algn="l" rtl="0">
              <a:lnSpc>
                <a:spcPct val="100000"/>
              </a:lnSpc>
              <a:spcBef>
                <a:spcPts val="0"/>
              </a:spcBef>
              <a:spcAft>
                <a:spcPts val="0"/>
              </a:spcAft>
              <a:buClr>
                <a:srgbClr val="000000"/>
              </a:buClr>
              <a:buSzPts val="1300"/>
              <a:buNone/>
              <a:defRPr sz="1800" i="0" u="none" strike="noStrike" cap="none">
                <a:solidFill>
                  <a:schemeClr val="dk2"/>
                </a:solidFill>
              </a:defRPr>
            </a:lvl2pPr>
            <a:lvl3pPr marR="0" lvl="2" algn="l" rtl="0">
              <a:lnSpc>
                <a:spcPct val="100000"/>
              </a:lnSpc>
              <a:spcBef>
                <a:spcPts val="0"/>
              </a:spcBef>
              <a:spcAft>
                <a:spcPts val="0"/>
              </a:spcAft>
              <a:buClr>
                <a:srgbClr val="000000"/>
              </a:buClr>
              <a:buSzPts val="1300"/>
              <a:buNone/>
              <a:defRPr sz="1800" i="0" u="none" strike="noStrike" cap="none">
                <a:solidFill>
                  <a:schemeClr val="dk2"/>
                </a:solidFill>
              </a:defRPr>
            </a:lvl3pPr>
            <a:lvl4pPr marR="0" lvl="3" algn="l" rtl="0">
              <a:lnSpc>
                <a:spcPct val="100000"/>
              </a:lnSpc>
              <a:spcBef>
                <a:spcPts val="0"/>
              </a:spcBef>
              <a:spcAft>
                <a:spcPts val="0"/>
              </a:spcAft>
              <a:buClr>
                <a:srgbClr val="000000"/>
              </a:buClr>
              <a:buSzPts val="1300"/>
              <a:buNone/>
              <a:defRPr sz="1800" i="0" u="none" strike="noStrike" cap="none">
                <a:solidFill>
                  <a:schemeClr val="dk2"/>
                </a:solidFill>
              </a:defRPr>
            </a:lvl4pPr>
            <a:lvl5pPr marR="0" lvl="4" algn="l" rtl="0">
              <a:lnSpc>
                <a:spcPct val="100000"/>
              </a:lnSpc>
              <a:spcBef>
                <a:spcPts val="0"/>
              </a:spcBef>
              <a:spcAft>
                <a:spcPts val="0"/>
              </a:spcAft>
              <a:buClr>
                <a:srgbClr val="000000"/>
              </a:buClr>
              <a:buSzPts val="1300"/>
              <a:buNone/>
              <a:defRPr sz="1800" i="0" u="none" strike="noStrike" cap="none">
                <a:solidFill>
                  <a:schemeClr val="dk2"/>
                </a:solidFill>
              </a:defRPr>
            </a:lvl5pPr>
            <a:lvl6pPr marR="0" lvl="5" algn="l" rtl="0">
              <a:lnSpc>
                <a:spcPct val="100000"/>
              </a:lnSpc>
              <a:spcBef>
                <a:spcPts val="0"/>
              </a:spcBef>
              <a:spcAft>
                <a:spcPts val="0"/>
              </a:spcAft>
              <a:buClr>
                <a:srgbClr val="000000"/>
              </a:buClr>
              <a:buSzPts val="1300"/>
              <a:buNone/>
              <a:defRPr sz="1800" i="0" u="none" strike="noStrike" cap="none">
                <a:solidFill>
                  <a:schemeClr val="dk2"/>
                </a:solidFill>
              </a:defRPr>
            </a:lvl6pPr>
            <a:lvl7pPr marR="0" lvl="6" algn="l" rtl="0">
              <a:lnSpc>
                <a:spcPct val="100000"/>
              </a:lnSpc>
              <a:spcBef>
                <a:spcPts val="0"/>
              </a:spcBef>
              <a:spcAft>
                <a:spcPts val="0"/>
              </a:spcAft>
              <a:buClr>
                <a:srgbClr val="000000"/>
              </a:buClr>
              <a:buSzPts val="1300"/>
              <a:buNone/>
              <a:defRPr sz="1800" i="0" u="none" strike="noStrike" cap="none">
                <a:solidFill>
                  <a:schemeClr val="dk2"/>
                </a:solidFill>
              </a:defRPr>
            </a:lvl7pPr>
            <a:lvl8pPr marR="0" lvl="7" algn="l" rtl="0">
              <a:lnSpc>
                <a:spcPct val="100000"/>
              </a:lnSpc>
              <a:spcBef>
                <a:spcPts val="0"/>
              </a:spcBef>
              <a:spcAft>
                <a:spcPts val="0"/>
              </a:spcAft>
              <a:buClr>
                <a:srgbClr val="000000"/>
              </a:buClr>
              <a:buSzPts val="1300"/>
              <a:buNone/>
              <a:defRPr sz="1800" i="0" u="none" strike="noStrike" cap="none">
                <a:solidFill>
                  <a:schemeClr val="dk2"/>
                </a:solidFill>
              </a:defRPr>
            </a:lvl8pPr>
            <a:lvl9pPr marR="0" lvl="8" algn="l" rtl="0">
              <a:lnSpc>
                <a:spcPct val="100000"/>
              </a:lnSpc>
              <a:spcBef>
                <a:spcPts val="0"/>
              </a:spcBef>
              <a:spcAft>
                <a:spcPts val="0"/>
              </a:spcAft>
              <a:buClr>
                <a:srgbClr val="000000"/>
              </a:buClr>
              <a:buSzPts val="1300"/>
              <a:buNone/>
              <a:defRPr sz="1800" i="0" u="none" strike="noStrike" cap="none">
                <a:solidFill>
                  <a:schemeClr val="dk2"/>
                </a:solidFill>
              </a:defRPr>
            </a:lvl9pPr>
          </a:lstStyle>
          <a:p>
            <a:r>
              <a:rPr lang="zh-TW" altLang="en-US"/>
              <a:t>無圖章節標題 </a:t>
            </a:r>
            <a:r>
              <a:rPr lang="en-US" altLang="zh-TW"/>
              <a:t>36pt</a:t>
            </a:r>
            <a:br>
              <a:rPr lang="en-US" altLang="zh-TW"/>
            </a:br>
            <a:r>
              <a:rPr lang="zh-TW" altLang="en-US"/>
              <a:t>約中文</a:t>
            </a:r>
            <a:r>
              <a:rPr lang="en-US" altLang="zh-TW"/>
              <a:t>26</a:t>
            </a:r>
            <a:r>
              <a:rPr lang="zh-TW" altLang="en-US"/>
              <a:t>字</a:t>
            </a:r>
            <a:endParaRPr/>
          </a:p>
        </p:txBody>
      </p:sp>
      <p:sp>
        <p:nvSpPr>
          <p:cNvPr id="12" name="文字版面配置區 13">
            <a:extLst>
              <a:ext uri="{FF2B5EF4-FFF2-40B4-BE49-F238E27FC236}">
                <a16:creationId xmlns:a16="http://schemas.microsoft.com/office/drawing/2014/main" id="{70A2B425-EABF-4577-9CBF-A82335AE0F88}"/>
              </a:ext>
            </a:extLst>
          </p:cNvPr>
          <p:cNvSpPr>
            <a:spLocks noGrp="1" noChangeAspect="1"/>
          </p:cNvSpPr>
          <p:nvPr>
            <p:ph type="body" sz="quarter" idx="10" hasCustomPrompt="1"/>
          </p:nvPr>
        </p:nvSpPr>
        <p:spPr>
          <a:xfrm>
            <a:off x="1309320" y="1453419"/>
            <a:ext cx="817355" cy="708025"/>
          </a:xfrm>
          <a:prstGeom prst="rect">
            <a:avLst/>
          </a:prstGeom>
        </p:spPr>
        <p:txBody>
          <a:bodyPr/>
          <a:lstStyle>
            <a:lvl1pPr>
              <a:defRPr sz="4000" b="0">
                <a:solidFill>
                  <a:schemeClr val="bg1">
                    <a:lumMod val="85000"/>
                  </a:schemeClr>
                </a:solidFill>
                <a:latin typeface="+mj-lt"/>
              </a:defRPr>
            </a:lvl1pPr>
          </a:lstStyle>
          <a:p>
            <a:pPr lvl="0"/>
            <a:r>
              <a:rPr lang="en-US" altLang="zh-TW"/>
              <a:t>00</a:t>
            </a:r>
            <a:endParaRPr lang="zh-TW" altLang="en-US"/>
          </a:p>
        </p:txBody>
      </p:sp>
      <p:sp>
        <p:nvSpPr>
          <p:cNvPr id="13" name="Google Shape;11;p32">
            <a:extLst>
              <a:ext uri="{FF2B5EF4-FFF2-40B4-BE49-F238E27FC236}">
                <a16:creationId xmlns:a16="http://schemas.microsoft.com/office/drawing/2014/main" id="{A62D81A6-8DE2-456F-9B5F-7CECAF05D746}"/>
              </a:ext>
            </a:extLst>
          </p:cNvPr>
          <p:cNvSpPr txBox="1">
            <a:spLocks noGrp="1" noChangeAspect="1"/>
          </p:cNvSpPr>
          <p:nvPr>
            <p:ph type="body" idx="1" hasCustomPrompt="1"/>
          </p:nvPr>
        </p:nvSpPr>
        <p:spPr>
          <a:xfrm>
            <a:off x="1309318" y="3690086"/>
            <a:ext cx="6431331" cy="1258031"/>
          </a:xfrm>
          <a:prstGeom prst="rect">
            <a:avLst/>
          </a:prstGeom>
          <a:noFill/>
          <a:ln>
            <a:noFill/>
          </a:ln>
        </p:spPr>
        <p:txBody>
          <a:bodyPr spcFirstLastPara="1" wrap="square" lIns="90000" tIns="46800" rIns="90000" bIns="46800" anchor="t" anchorCtr="0">
            <a:noAutofit/>
          </a:bodyPr>
          <a:lstStyle>
            <a:lvl1pPr marL="0" marR="0" lvl="0" indent="-228600" algn="l" rtl="0">
              <a:lnSpc>
                <a:spcPct val="130000"/>
              </a:lnSpc>
              <a:spcBef>
                <a:spcPts val="0"/>
              </a:spcBef>
              <a:spcAft>
                <a:spcPts val="0"/>
              </a:spcAft>
              <a:buClr>
                <a:schemeClr val="dk1"/>
              </a:buClr>
              <a:buSzPts val="3200"/>
              <a:buFont typeface="Microsoft JhengHei"/>
              <a:buNone/>
              <a:defRPr sz="2000" i="0" u="none" strike="noStrike" cap="none">
                <a:solidFill>
                  <a:schemeClr val="dk1"/>
                </a:solidFill>
                <a:latin typeface="+mn-lt"/>
                <a:ea typeface="+mn-ea"/>
                <a:cs typeface="微軟正黑體" panose="020B0604030504040204" pitchFamily="34" charset="-120"/>
                <a:sym typeface="Microsoft JhengHei"/>
              </a:defRPr>
            </a:lvl1pPr>
            <a:lvl2pPr marL="914400" marR="0" lvl="1" indent="-228600" algn="l" rtl="0">
              <a:lnSpc>
                <a:spcPct val="100000"/>
              </a:lnSpc>
              <a:spcBef>
                <a:spcPts val="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0"/>
              </a:spcBef>
              <a:spcAft>
                <a:spcPts val="0"/>
              </a:spcAft>
              <a:buClr>
                <a:schemeClr val="dk1"/>
              </a:buClr>
              <a:buSzPts val="8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9pPr>
          </a:lstStyle>
          <a:p>
            <a:r>
              <a:rPr lang="zh-TW" altLang="en-US"/>
              <a:t>章節副標 </a:t>
            </a:r>
            <a:r>
              <a:rPr lang="en-US" altLang="zh-TW"/>
              <a:t>20pt</a:t>
            </a:r>
            <a:endParaRPr lang="en-US"/>
          </a:p>
        </p:txBody>
      </p:sp>
    </p:spTree>
    <p:extLst>
      <p:ext uri="{BB962C8B-B14F-4D97-AF65-F5344CB8AC3E}">
        <p14:creationId xmlns:p14="http://schemas.microsoft.com/office/powerpoint/2010/main" val="1789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標題投影片" preserve="1" userDrawn="1">
  <p:cSld name="1_標題投影片">
    <p:spTree>
      <p:nvGrpSpPr>
        <p:cNvPr id="1" name="Shape 8"/>
        <p:cNvGrpSpPr/>
        <p:nvPr/>
      </p:nvGrpSpPr>
      <p:grpSpPr>
        <a:xfrm>
          <a:off x="0" y="0"/>
          <a:ext cx="0" cy="0"/>
          <a:chOff x="0" y="0"/>
          <a:chExt cx="0" cy="0"/>
        </a:xfrm>
      </p:grpSpPr>
      <p:cxnSp>
        <p:nvCxnSpPr>
          <p:cNvPr id="2" name="Google Shape;9;p32">
            <a:extLst>
              <a:ext uri="{FF2B5EF4-FFF2-40B4-BE49-F238E27FC236}">
                <a16:creationId xmlns:a16="http://schemas.microsoft.com/office/drawing/2014/main" id="{0B55ED0F-F4F0-E097-1D04-EC10B927CE44}"/>
              </a:ext>
            </a:extLst>
          </p:cNvPr>
          <p:cNvCxnSpPr>
            <a:cxnSpLocks/>
          </p:cNvCxnSpPr>
          <p:nvPr userDrawn="1"/>
        </p:nvCxnSpPr>
        <p:spPr>
          <a:xfrm>
            <a:off x="1439450" y="3419475"/>
            <a:ext cx="8640000" cy="0"/>
          </a:xfrm>
          <a:prstGeom prst="straightConnector1">
            <a:avLst/>
          </a:prstGeom>
          <a:noFill/>
          <a:ln w="15875" cap="flat" cmpd="sng">
            <a:solidFill>
              <a:srgbClr val="FF0000"/>
            </a:solidFill>
            <a:prstDash val="solid"/>
            <a:round/>
            <a:headEnd type="none" w="sm" len="sm"/>
            <a:tailEnd type="none" w="sm" len="sm"/>
          </a:ln>
        </p:spPr>
      </p:cxnSp>
      <p:sp>
        <p:nvSpPr>
          <p:cNvPr id="3" name="Google Shape;10;p32">
            <a:extLst>
              <a:ext uri="{FF2B5EF4-FFF2-40B4-BE49-F238E27FC236}">
                <a16:creationId xmlns:a16="http://schemas.microsoft.com/office/drawing/2014/main" id="{24C16EC9-E508-E2C3-2A12-43E1525FA8D9}"/>
              </a:ext>
            </a:extLst>
          </p:cNvPr>
          <p:cNvSpPr txBox="1">
            <a:spLocks noGrp="1" noChangeAspect="1"/>
          </p:cNvSpPr>
          <p:nvPr>
            <p:ph type="title" hasCustomPrompt="1"/>
          </p:nvPr>
        </p:nvSpPr>
        <p:spPr>
          <a:xfrm>
            <a:off x="1439450" y="1790234"/>
            <a:ext cx="8640000" cy="1439998"/>
          </a:xfrm>
          <a:prstGeom prst="rect">
            <a:avLst/>
          </a:prstGeom>
          <a:noFill/>
          <a:ln>
            <a:noFill/>
          </a:ln>
        </p:spPr>
        <p:txBody>
          <a:bodyPr spcFirstLastPara="1" wrap="square" lIns="90000" tIns="46800" rIns="90000" bIns="46800" anchor="b" anchorCtr="0">
            <a:noAutofit/>
          </a:bodyPr>
          <a:lstStyle>
            <a:lvl1pPr marR="0" lvl="0" algn="ctr" rtl="0">
              <a:lnSpc>
                <a:spcPct val="100000"/>
              </a:lnSpc>
              <a:spcBef>
                <a:spcPts val="0"/>
              </a:spcBef>
              <a:spcAft>
                <a:spcPts val="0"/>
              </a:spcAft>
              <a:buClr>
                <a:srgbClr val="000000"/>
              </a:buClr>
              <a:buSzPts val="1300"/>
              <a:buNone/>
              <a:defRPr sz="4400" b="1" i="0" u="none" strike="noStrike" cap="none">
                <a:solidFill>
                  <a:schemeClr val="dk1"/>
                </a:solidFill>
                <a:latin typeface="+mj-lt"/>
                <a:ea typeface="+mj-ea"/>
                <a:cs typeface="微軟正黑體" panose="020B0604030504040204" pitchFamily="34" charset="-120"/>
                <a:sym typeface="Microsoft JhengHei"/>
              </a:defRPr>
            </a:lvl1pPr>
            <a:lvl2pPr marR="0" lvl="1" algn="l" rtl="0">
              <a:lnSpc>
                <a:spcPct val="100000"/>
              </a:lnSpc>
              <a:spcBef>
                <a:spcPts val="0"/>
              </a:spcBef>
              <a:spcAft>
                <a:spcPts val="0"/>
              </a:spcAft>
              <a:buClr>
                <a:srgbClr val="000000"/>
              </a:buClr>
              <a:buSzPts val="1300"/>
              <a:buNone/>
              <a:defRPr sz="1800" i="0" u="none" strike="noStrike" cap="none">
                <a:solidFill>
                  <a:schemeClr val="dk2"/>
                </a:solidFill>
              </a:defRPr>
            </a:lvl2pPr>
            <a:lvl3pPr marR="0" lvl="2" algn="l" rtl="0">
              <a:lnSpc>
                <a:spcPct val="100000"/>
              </a:lnSpc>
              <a:spcBef>
                <a:spcPts val="0"/>
              </a:spcBef>
              <a:spcAft>
                <a:spcPts val="0"/>
              </a:spcAft>
              <a:buClr>
                <a:srgbClr val="000000"/>
              </a:buClr>
              <a:buSzPts val="1300"/>
              <a:buNone/>
              <a:defRPr sz="1800" i="0" u="none" strike="noStrike" cap="none">
                <a:solidFill>
                  <a:schemeClr val="dk2"/>
                </a:solidFill>
              </a:defRPr>
            </a:lvl3pPr>
            <a:lvl4pPr marR="0" lvl="3" algn="l" rtl="0">
              <a:lnSpc>
                <a:spcPct val="100000"/>
              </a:lnSpc>
              <a:spcBef>
                <a:spcPts val="0"/>
              </a:spcBef>
              <a:spcAft>
                <a:spcPts val="0"/>
              </a:spcAft>
              <a:buClr>
                <a:srgbClr val="000000"/>
              </a:buClr>
              <a:buSzPts val="1300"/>
              <a:buNone/>
              <a:defRPr sz="1800" i="0" u="none" strike="noStrike" cap="none">
                <a:solidFill>
                  <a:schemeClr val="dk2"/>
                </a:solidFill>
              </a:defRPr>
            </a:lvl4pPr>
            <a:lvl5pPr marR="0" lvl="4" algn="l" rtl="0">
              <a:lnSpc>
                <a:spcPct val="100000"/>
              </a:lnSpc>
              <a:spcBef>
                <a:spcPts val="0"/>
              </a:spcBef>
              <a:spcAft>
                <a:spcPts val="0"/>
              </a:spcAft>
              <a:buClr>
                <a:srgbClr val="000000"/>
              </a:buClr>
              <a:buSzPts val="1300"/>
              <a:buNone/>
              <a:defRPr sz="1800" i="0" u="none" strike="noStrike" cap="none">
                <a:solidFill>
                  <a:schemeClr val="dk2"/>
                </a:solidFill>
              </a:defRPr>
            </a:lvl5pPr>
            <a:lvl6pPr marR="0" lvl="5" algn="l" rtl="0">
              <a:lnSpc>
                <a:spcPct val="100000"/>
              </a:lnSpc>
              <a:spcBef>
                <a:spcPts val="0"/>
              </a:spcBef>
              <a:spcAft>
                <a:spcPts val="0"/>
              </a:spcAft>
              <a:buClr>
                <a:srgbClr val="000000"/>
              </a:buClr>
              <a:buSzPts val="1300"/>
              <a:buNone/>
              <a:defRPr sz="1800" i="0" u="none" strike="noStrike" cap="none">
                <a:solidFill>
                  <a:schemeClr val="dk2"/>
                </a:solidFill>
              </a:defRPr>
            </a:lvl6pPr>
            <a:lvl7pPr marR="0" lvl="6" algn="l" rtl="0">
              <a:lnSpc>
                <a:spcPct val="100000"/>
              </a:lnSpc>
              <a:spcBef>
                <a:spcPts val="0"/>
              </a:spcBef>
              <a:spcAft>
                <a:spcPts val="0"/>
              </a:spcAft>
              <a:buClr>
                <a:srgbClr val="000000"/>
              </a:buClr>
              <a:buSzPts val="1300"/>
              <a:buNone/>
              <a:defRPr sz="1800" i="0" u="none" strike="noStrike" cap="none">
                <a:solidFill>
                  <a:schemeClr val="dk2"/>
                </a:solidFill>
              </a:defRPr>
            </a:lvl7pPr>
            <a:lvl8pPr marR="0" lvl="7" algn="l" rtl="0">
              <a:lnSpc>
                <a:spcPct val="100000"/>
              </a:lnSpc>
              <a:spcBef>
                <a:spcPts val="0"/>
              </a:spcBef>
              <a:spcAft>
                <a:spcPts val="0"/>
              </a:spcAft>
              <a:buClr>
                <a:srgbClr val="000000"/>
              </a:buClr>
              <a:buSzPts val="1300"/>
              <a:buNone/>
              <a:defRPr sz="1800" i="0" u="none" strike="noStrike" cap="none">
                <a:solidFill>
                  <a:schemeClr val="dk2"/>
                </a:solidFill>
              </a:defRPr>
            </a:lvl8pPr>
            <a:lvl9pPr marR="0" lvl="8" algn="l" rtl="0">
              <a:lnSpc>
                <a:spcPct val="100000"/>
              </a:lnSpc>
              <a:spcBef>
                <a:spcPts val="0"/>
              </a:spcBef>
              <a:spcAft>
                <a:spcPts val="0"/>
              </a:spcAft>
              <a:buClr>
                <a:srgbClr val="000000"/>
              </a:buClr>
              <a:buSzPts val="1300"/>
              <a:buNone/>
              <a:defRPr sz="1800" i="0" u="none" strike="noStrike" cap="none">
                <a:solidFill>
                  <a:schemeClr val="dk2"/>
                </a:solidFill>
              </a:defRPr>
            </a:lvl9pPr>
          </a:lstStyle>
          <a:p>
            <a:r>
              <a:rPr lang="zh-TW" altLang="en-US"/>
              <a:t>純文字封面標題</a:t>
            </a:r>
            <a:br>
              <a:rPr lang="en-US" altLang="zh-TW"/>
            </a:br>
            <a:r>
              <a:rPr lang="zh-TW" altLang="en-US"/>
              <a:t>字體大小 </a:t>
            </a:r>
            <a:r>
              <a:rPr lang="en-US" altLang="zh-TW"/>
              <a:t>44pt</a:t>
            </a:r>
            <a:r>
              <a:rPr lang="zh-TW" altLang="en-US"/>
              <a:t> 約中文</a:t>
            </a:r>
            <a:r>
              <a:rPr lang="en-US" altLang="zh-TW"/>
              <a:t>30</a:t>
            </a:r>
            <a:r>
              <a:rPr lang="zh-TW" altLang="en-US"/>
              <a:t>字</a:t>
            </a:r>
            <a:endParaRPr/>
          </a:p>
        </p:txBody>
      </p:sp>
      <p:sp>
        <p:nvSpPr>
          <p:cNvPr id="4" name="Google Shape;11;p32">
            <a:extLst>
              <a:ext uri="{FF2B5EF4-FFF2-40B4-BE49-F238E27FC236}">
                <a16:creationId xmlns:a16="http://schemas.microsoft.com/office/drawing/2014/main" id="{DD4BFDDB-330C-E440-98CF-4770DD1DDEBB}"/>
              </a:ext>
            </a:extLst>
          </p:cNvPr>
          <p:cNvSpPr txBox="1">
            <a:spLocks noGrp="1" noChangeAspect="1"/>
          </p:cNvSpPr>
          <p:nvPr>
            <p:ph type="body" idx="1" hasCustomPrompt="1"/>
          </p:nvPr>
        </p:nvSpPr>
        <p:spPr>
          <a:xfrm>
            <a:off x="3725240" y="3645087"/>
            <a:ext cx="4015410" cy="930127"/>
          </a:xfrm>
          <a:prstGeom prst="rect">
            <a:avLst/>
          </a:prstGeom>
          <a:noFill/>
          <a:ln>
            <a:noFill/>
          </a:ln>
        </p:spPr>
        <p:txBody>
          <a:bodyPr spcFirstLastPara="1" wrap="square" lIns="90000" tIns="46800" rIns="90000" bIns="46800" anchor="t" anchorCtr="0">
            <a:noAutofit/>
          </a:bodyPr>
          <a:lstStyle>
            <a:lvl1pPr marL="0" marR="0" lvl="0" indent="-228600" algn="ctr" rtl="0">
              <a:lnSpc>
                <a:spcPct val="130000"/>
              </a:lnSpc>
              <a:spcBef>
                <a:spcPts val="0"/>
              </a:spcBef>
              <a:spcAft>
                <a:spcPts val="0"/>
              </a:spcAft>
              <a:buClr>
                <a:schemeClr val="dk1"/>
              </a:buClr>
              <a:buSzPts val="3200"/>
              <a:buFont typeface="Microsoft JhengHei"/>
              <a:buNone/>
              <a:defRPr sz="2000" i="0" u="none" strike="noStrike" cap="none">
                <a:solidFill>
                  <a:schemeClr val="dk1"/>
                </a:solidFill>
                <a:latin typeface="+mn-lt"/>
                <a:ea typeface="+mn-ea"/>
                <a:cs typeface="微軟正黑體" panose="020B0604030504040204" pitchFamily="34" charset="-120"/>
                <a:sym typeface="Microsoft JhengHei"/>
              </a:defRPr>
            </a:lvl1pPr>
            <a:lvl2pPr marL="914400" marR="0" lvl="1" indent="-228600" algn="l" rtl="0">
              <a:lnSpc>
                <a:spcPct val="100000"/>
              </a:lnSpc>
              <a:spcBef>
                <a:spcPts val="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0"/>
              </a:spcBef>
              <a:spcAft>
                <a:spcPts val="0"/>
              </a:spcAft>
              <a:buClr>
                <a:schemeClr val="dk1"/>
              </a:buClr>
              <a:buSzPts val="8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9pPr>
          </a:lstStyle>
          <a:p>
            <a:r>
              <a:rPr lang="zh-TW" altLang="en-US"/>
              <a:t>封面副標 </a:t>
            </a:r>
            <a:r>
              <a:rPr lang="en-US" altLang="zh-TW"/>
              <a:t>20pt</a:t>
            </a:r>
            <a:endParaRPr lang="en-US"/>
          </a:p>
        </p:txBody>
      </p:sp>
      <p:sp>
        <p:nvSpPr>
          <p:cNvPr id="5" name="Google Shape;12;p32">
            <a:extLst>
              <a:ext uri="{FF2B5EF4-FFF2-40B4-BE49-F238E27FC236}">
                <a16:creationId xmlns:a16="http://schemas.microsoft.com/office/drawing/2014/main" id="{E48EF14F-563D-2584-2465-3B54717A11F3}"/>
              </a:ext>
            </a:extLst>
          </p:cNvPr>
          <p:cNvSpPr txBox="1">
            <a:spLocks noGrp="1" noChangeAspect="1"/>
          </p:cNvSpPr>
          <p:nvPr>
            <p:ph type="body" idx="2" hasCustomPrompt="1"/>
          </p:nvPr>
        </p:nvSpPr>
        <p:spPr>
          <a:xfrm>
            <a:off x="4754457" y="5141284"/>
            <a:ext cx="2014331" cy="360000"/>
          </a:xfrm>
          <a:prstGeom prst="rect">
            <a:avLst/>
          </a:prstGeom>
          <a:noFill/>
          <a:ln>
            <a:noFill/>
          </a:ln>
        </p:spPr>
        <p:txBody>
          <a:bodyPr spcFirstLastPara="1" wrap="square" lIns="90000" tIns="46800" rIns="90000" bIns="46800" anchor="ctr" anchorCtr="0">
            <a:noAutofit/>
          </a:bodyPr>
          <a:lstStyle>
            <a:lvl1pPr marL="0" marR="0" lvl="0" indent="-228600" algn="ctr" rtl="0">
              <a:lnSpc>
                <a:spcPct val="100000"/>
              </a:lnSpc>
              <a:spcBef>
                <a:spcPts val="0"/>
              </a:spcBef>
              <a:spcAft>
                <a:spcPts val="0"/>
              </a:spcAft>
              <a:buClr>
                <a:schemeClr val="dk1"/>
              </a:buClr>
              <a:buSzPts val="1900"/>
              <a:buFont typeface="Microsoft JhengHei"/>
              <a:buNone/>
              <a:defRPr sz="1600" i="0" u="none" strike="noStrike" cap="none">
                <a:solidFill>
                  <a:schemeClr val="dk1"/>
                </a:solidFill>
                <a:latin typeface="+mn-lt"/>
                <a:ea typeface="微軟正黑體" panose="020B0604030504040204" pitchFamily="34" charset="-120"/>
                <a:cs typeface="微軟正黑體" panose="020B0604030504040204" pitchFamily="34" charset="-120"/>
                <a:sym typeface="Microsoft JhengHei"/>
              </a:defRPr>
            </a:lvl1pPr>
            <a:lvl2pPr marL="914400" marR="0" lvl="1" indent="-228600" algn="l" rtl="0">
              <a:lnSpc>
                <a:spcPct val="100000"/>
              </a:lnSpc>
              <a:spcBef>
                <a:spcPts val="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0"/>
              </a:spcBef>
              <a:spcAft>
                <a:spcPts val="0"/>
              </a:spcAft>
              <a:buClr>
                <a:schemeClr val="dk1"/>
              </a:buClr>
              <a:buSzPts val="8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9pPr>
          </a:lstStyle>
          <a:p>
            <a:r>
              <a:rPr lang="en-US"/>
              <a:t>YYYY.MM.DD</a:t>
            </a:r>
            <a:endParaRPr/>
          </a:p>
        </p:txBody>
      </p:sp>
    </p:spTree>
    <p:extLst>
      <p:ext uri="{BB962C8B-B14F-4D97-AF65-F5344CB8AC3E}">
        <p14:creationId xmlns:p14="http://schemas.microsoft.com/office/powerpoint/2010/main" val="3910211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標題投影片" preserve="1" userDrawn="1">
  <p:cSld name="1_標題投影片">
    <p:spTree>
      <p:nvGrpSpPr>
        <p:cNvPr id="1" name="Shape 8"/>
        <p:cNvGrpSpPr/>
        <p:nvPr/>
      </p:nvGrpSpPr>
      <p:grpSpPr>
        <a:xfrm>
          <a:off x="0" y="0"/>
          <a:ext cx="0" cy="0"/>
          <a:chOff x="0" y="0"/>
          <a:chExt cx="0" cy="0"/>
        </a:xfrm>
      </p:grpSpPr>
      <p:sp>
        <p:nvSpPr>
          <p:cNvPr id="4" name="圖片版面配置區 3">
            <a:extLst>
              <a:ext uri="{FF2B5EF4-FFF2-40B4-BE49-F238E27FC236}">
                <a16:creationId xmlns:a16="http://schemas.microsoft.com/office/drawing/2014/main" id="{8830388F-02AB-F7AE-1FEB-C37625885D1E}"/>
              </a:ext>
            </a:extLst>
          </p:cNvPr>
          <p:cNvSpPr>
            <a:spLocks noGrp="1"/>
          </p:cNvSpPr>
          <p:nvPr>
            <p:ph type="pic" sz="quarter" idx="10"/>
          </p:nvPr>
        </p:nvSpPr>
        <p:spPr>
          <a:xfrm>
            <a:off x="5774233" y="-2"/>
            <a:ext cx="5759450" cy="6480175"/>
          </a:xfrm>
          <a:prstGeom prst="rect">
            <a:avLst/>
          </a:prstGeom>
        </p:spPr>
        <p:txBody>
          <a:bodyPr/>
          <a:lstStyle/>
          <a:p>
            <a:endParaRPr lang="zh-TW" altLang="en-US"/>
          </a:p>
        </p:txBody>
      </p:sp>
      <p:cxnSp>
        <p:nvCxnSpPr>
          <p:cNvPr id="7" name="Google Shape;9;p32">
            <a:extLst>
              <a:ext uri="{FF2B5EF4-FFF2-40B4-BE49-F238E27FC236}">
                <a16:creationId xmlns:a16="http://schemas.microsoft.com/office/drawing/2014/main" id="{45E4ACD9-BCB4-40A5-8C22-C700EAD82559}"/>
              </a:ext>
            </a:extLst>
          </p:cNvPr>
          <p:cNvCxnSpPr>
            <a:cxnSpLocks/>
          </p:cNvCxnSpPr>
          <p:nvPr userDrawn="1"/>
        </p:nvCxnSpPr>
        <p:spPr>
          <a:xfrm flipV="1">
            <a:off x="405525" y="3430245"/>
            <a:ext cx="4995000" cy="5754"/>
          </a:xfrm>
          <a:prstGeom prst="straightConnector1">
            <a:avLst/>
          </a:prstGeom>
          <a:noFill/>
          <a:ln w="15875" cap="flat" cmpd="sng">
            <a:solidFill>
              <a:srgbClr val="FF0000"/>
            </a:solidFill>
            <a:prstDash val="solid"/>
            <a:round/>
            <a:headEnd type="none" w="sm" len="sm"/>
            <a:tailEnd type="none" w="sm" len="sm"/>
          </a:ln>
        </p:spPr>
      </p:cxnSp>
      <p:sp>
        <p:nvSpPr>
          <p:cNvPr id="8" name="Google Shape;10;p32">
            <a:extLst>
              <a:ext uri="{FF2B5EF4-FFF2-40B4-BE49-F238E27FC236}">
                <a16:creationId xmlns:a16="http://schemas.microsoft.com/office/drawing/2014/main" id="{A461B416-B87E-41E9-BC16-4C749BE75C4F}"/>
              </a:ext>
            </a:extLst>
          </p:cNvPr>
          <p:cNvSpPr txBox="1">
            <a:spLocks noGrp="1" noChangeAspect="1"/>
          </p:cNvSpPr>
          <p:nvPr>
            <p:ph type="title" hasCustomPrompt="1"/>
          </p:nvPr>
        </p:nvSpPr>
        <p:spPr>
          <a:xfrm>
            <a:off x="405525" y="1726176"/>
            <a:ext cx="4995000" cy="1513912"/>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300"/>
              <a:buNone/>
              <a:defRPr sz="4400" b="1" i="0" u="none" strike="noStrike" cap="none">
                <a:solidFill>
                  <a:schemeClr val="dk1"/>
                </a:solidFill>
                <a:latin typeface="+mj-lt"/>
                <a:ea typeface="+mj-ea"/>
                <a:cs typeface="微軟正黑體" panose="020B0604030504040204" pitchFamily="34" charset="-120"/>
                <a:sym typeface="Microsoft JhengHei"/>
              </a:defRPr>
            </a:lvl1pPr>
            <a:lvl2pPr marR="0" lvl="1" algn="l" rtl="0">
              <a:lnSpc>
                <a:spcPct val="100000"/>
              </a:lnSpc>
              <a:spcBef>
                <a:spcPts val="0"/>
              </a:spcBef>
              <a:spcAft>
                <a:spcPts val="0"/>
              </a:spcAft>
              <a:buClr>
                <a:srgbClr val="000000"/>
              </a:buClr>
              <a:buSzPts val="1300"/>
              <a:buNone/>
              <a:defRPr sz="1800" i="0" u="none" strike="noStrike" cap="none">
                <a:solidFill>
                  <a:schemeClr val="dk2"/>
                </a:solidFill>
              </a:defRPr>
            </a:lvl2pPr>
            <a:lvl3pPr marR="0" lvl="2" algn="l" rtl="0">
              <a:lnSpc>
                <a:spcPct val="100000"/>
              </a:lnSpc>
              <a:spcBef>
                <a:spcPts val="0"/>
              </a:spcBef>
              <a:spcAft>
                <a:spcPts val="0"/>
              </a:spcAft>
              <a:buClr>
                <a:srgbClr val="000000"/>
              </a:buClr>
              <a:buSzPts val="1300"/>
              <a:buNone/>
              <a:defRPr sz="1800" i="0" u="none" strike="noStrike" cap="none">
                <a:solidFill>
                  <a:schemeClr val="dk2"/>
                </a:solidFill>
              </a:defRPr>
            </a:lvl3pPr>
            <a:lvl4pPr marR="0" lvl="3" algn="l" rtl="0">
              <a:lnSpc>
                <a:spcPct val="100000"/>
              </a:lnSpc>
              <a:spcBef>
                <a:spcPts val="0"/>
              </a:spcBef>
              <a:spcAft>
                <a:spcPts val="0"/>
              </a:spcAft>
              <a:buClr>
                <a:srgbClr val="000000"/>
              </a:buClr>
              <a:buSzPts val="1300"/>
              <a:buNone/>
              <a:defRPr sz="1800" i="0" u="none" strike="noStrike" cap="none">
                <a:solidFill>
                  <a:schemeClr val="dk2"/>
                </a:solidFill>
              </a:defRPr>
            </a:lvl4pPr>
            <a:lvl5pPr marR="0" lvl="4" algn="l" rtl="0">
              <a:lnSpc>
                <a:spcPct val="100000"/>
              </a:lnSpc>
              <a:spcBef>
                <a:spcPts val="0"/>
              </a:spcBef>
              <a:spcAft>
                <a:spcPts val="0"/>
              </a:spcAft>
              <a:buClr>
                <a:srgbClr val="000000"/>
              </a:buClr>
              <a:buSzPts val="1300"/>
              <a:buNone/>
              <a:defRPr sz="1800" i="0" u="none" strike="noStrike" cap="none">
                <a:solidFill>
                  <a:schemeClr val="dk2"/>
                </a:solidFill>
              </a:defRPr>
            </a:lvl5pPr>
            <a:lvl6pPr marR="0" lvl="5" algn="l" rtl="0">
              <a:lnSpc>
                <a:spcPct val="100000"/>
              </a:lnSpc>
              <a:spcBef>
                <a:spcPts val="0"/>
              </a:spcBef>
              <a:spcAft>
                <a:spcPts val="0"/>
              </a:spcAft>
              <a:buClr>
                <a:srgbClr val="000000"/>
              </a:buClr>
              <a:buSzPts val="1300"/>
              <a:buNone/>
              <a:defRPr sz="1800" i="0" u="none" strike="noStrike" cap="none">
                <a:solidFill>
                  <a:schemeClr val="dk2"/>
                </a:solidFill>
              </a:defRPr>
            </a:lvl6pPr>
            <a:lvl7pPr marR="0" lvl="6" algn="l" rtl="0">
              <a:lnSpc>
                <a:spcPct val="100000"/>
              </a:lnSpc>
              <a:spcBef>
                <a:spcPts val="0"/>
              </a:spcBef>
              <a:spcAft>
                <a:spcPts val="0"/>
              </a:spcAft>
              <a:buClr>
                <a:srgbClr val="000000"/>
              </a:buClr>
              <a:buSzPts val="1300"/>
              <a:buNone/>
              <a:defRPr sz="1800" i="0" u="none" strike="noStrike" cap="none">
                <a:solidFill>
                  <a:schemeClr val="dk2"/>
                </a:solidFill>
              </a:defRPr>
            </a:lvl7pPr>
            <a:lvl8pPr marR="0" lvl="7" algn="l" rtl="0">
              <a:lnSpc>
                <a:spcPct val="100000"/>
              </a:lnSpc>
              <a:spcBef>
                <a:spcPts val="0"/>
              </a:spcBef>
              <a:spcAft>
                <a:spcPts val="0"/>
              </a:spcAft>
              <a:buClr>
                <a:srgbClr val="000000"/>
              </a:buClr>
              <a:buSzPts val="1300"/>
              <a:buNone/>
              <a:defRPr sz="1800" i="0" u="none" strike="noStrike" cap="none">
                <a:solidFill>
                  <a:schemeClr val="dk2"/>
                </a:solidFill>
              </a:defRPr>
            </a:lvl8pPr>
            <a:lvl9pPr marR="0" lvl="8" algn="l" rtl="0">
              <a:lnSpc>
                <a:spcPct val="100000"/>
              </a:lnSpc>
              <a:spcBef>
                <a:spcPts val="0"/>
              </a:spcBef>
              <a:spcAft>
                <a:spcPts val="0"/>
              </a:spcAft>
              <a:buClr>
                <a:srgbClr val="000000"/>
              </a:buClr>
              <a:buSzPts val="1300"/>
              <a:buNone/>
              <a:defRPr sz="1800" i="0" u="none" strike="noStrike" cap="none">
                <a:solidFill>
                  <a:schemeClr val="dk2"/>
                </a:solidFill>
              </a:defRPr>
            </a:lvl9pPr>
          </a:lstStyle>
          <a:p>
            <a:r>
              <a:rPr lang="zh-TW" altLang="en-US"/>
              <a:t>配圖封面 </a:t>
            </a:r>
            <a:r>
              <a:rPr lang="en-US" altLang="zh-TW"/>
              <a:t>44pt</a:t>
            </a:r>
            <a:br>
              <a:rPr lang="en-US" altLang="zh-TW"/>
            </a:br>
            <a:r>
              <a:rPr lang="zh-TW" altLang="en-US"/>
              <a:t>約中文</a:t>
            </a:r>
            <a:r>
              <a:rPr lang="en-US" altLang="zh-TW"/>
              <a:t>16</a:t>
            </a:r>
            <a:r>
              <a:rPr lang="zh-TW" altLang="en-US"/>
              <a:t>字</a:t>
            </a:r>
            <a:endParaRPr/>
          </a:p>
        </p:txBody>
      </p:sp>
      <p:sp>
        <p:nvSpPr>
          <p:cNvPr id="13" name="Google Shape;11;p32">
            <a:extLst>
              <a:ext uri="{FF2B5EF4-FFF2-40B4-BE49-F238E27FC236}">
                <a16:creationId xmlns:a16="http://schemas.microsoft.com/office/drawing/2014/main" id="{0E3D0965-C16C-4722-878A-60E33E3394D5}"/>
              </a:ext>
            </a:extLst>
          </p:cNvPr>
          <p:cNvSpPr txBox="1">
            <a:spLocks noGrp="1" noChangeAspect="1"/>
          </p:cNvSpPr>
          <p:nvPr>
            <p:ph type="body" idx="1" hasCustomPrompt="1"/>
          </p:nvPr>
        </p:nvSpPr>
        <p:spPr>
          <a:xfrm>
            <a:off x="405244" y="3645087"/>
            <a:ext cx="4015410" cy="930127"/>
          </a:xfrm>
          <a:prstGeom prst="rect">
            <a:avLst/>
          </a:prstGeom>
          <a:noFill/>
          <a:ln>
            <a:noFill/>
          </a:ln>
        </p:spPr>
        <p:txBody>
          <a:bodyPr spcFirstLastPara="1" wrap="square" lIns="90000" tIns="46800" rIns="90000" bIns="46800" anchor="t" anchorCtr="0">
            <a:noAutofit/>
          </a:bodyPr>
          <a:lstStyle>
            <a:lvl1pPr marL="0" marR="0" lvl="0" indent="-228600" algn="l" rtl="0">
              <a:lnSpc>
                <a:spcPct val="130000"/>
              </a:lnSpc>
              <a:spcBef>
                <a:spcPts val="0"/>
              </a:spcBef>
              <a:spcAft>
                <a:spcPts val="0"/>
              </a:spcAft>
              <a:buClr>
                <a:schemeClr val="dk1"/>
              </a:buClr>
              <a:buSzPts val="3200"/>
              <a:buFont typeface="Microsoft JhengHei"/>
              <a:buNone/>
              <a:defRPr sz="2000" i="0" u="none" strike="noStrike" cap="none">
                <a:solidFill>
                  <a:schemeClr val="dk1"/>
                </a:solidFill>
                <a:latin typeface="+mn-lt"/>
                <a:ea typeface="+mn-ea"/>
                <a:cs typeface="微軟正黑體" panose="020B0604030504040204" pitchFamily="34" charset="-120"/>
                <a:sym typeface="Microsoft JhengHei"/>
              </a:defRPr>
            </a:lvl1pPr>
            <a:lvl2pPr marL="914400" marR="0" lvl="1" indent="-228600" algn="l" rtl="0">
              <a:lnSpc>
                <a:spcPct val="100000"/>
              </a:lnSpc>
              <a:spcBef>
                <a:spcPts val="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0"/>
              </a:spcBef>
              <a:spcAft>
                <a:spcPts val="0"/>
              </a:spcAft>
              <a:buClr>
                <a:schemeClr val="dk1"/>
              </a:buClr>
              <a:buSzPts val="8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9pPr>
          </a:lstStyle>
          <a:p>
            <a:r>
              <a:rPr lang="zh-TW" altLang="en-US"/>
              <a:t>封面副標 </a:t>
            </a:r>
            <a:r>
              <a:rPr lang="en-US" altLang="zh-TW"/>
              <a:t>20pt</a:t>
            </a:r>
            <a:endParaRPr lang="en-US"/>
          </a:p>
        </p:txBody>
      </p:sp>
      <p:sp>
        <p:nvSpPr>
          <p:cNvPr id="14" name="Google Shape;12;p32">
            <a:extLst>
              <a:ext uri="{FF2B5EF4-FFF2-40B4-BE49-F238E27FC236}">
                <a16:creationId xmlns:a16="http://schemas.microsoft.com/office/drawing/2014/main" id="{CA1A139D-606D-41A3-96DC-81EAF765E370}"/>
              </a:ext>
            </a:extLst>
          </p:cNvPr>
          <p:cNvSpPr txBox="1">
            <a:spLocks noGrp="1" noChangeAspect="1"/>
          </p:cNvSpPr>
          <p:nvPr>
            <p:ph type="body" idx="2" hasCustomPrompt="1"/>
          </p:nvPr>
        </p:nvSpPr>
        <p:spPr>
          <a:xfrm>
            <a:off x="405244" y="5141284"/>
            <a:ext cx="2014331" cy="360000"/>
          </a:xfrm>
          <a:prstGeom prst="rect">
            <a:avLst/>
          </a:prstGeom>
          <a:noFill/>
          <a:ln>
            <a:noFill/>
          </a:ln>
        </p:spPr>
        <p:txBody>
          <a:bodyPr spcFirstLastPara="1" wrap="square" lIns="90000" tIns="46800" rIns="90000" bIns="46800" anchor="ctr" anchorCtr="0">
            <a:noAutofit/>
          </a:bodyPr>
          <a:lstStyle>
            <a:lvl1pPr marL="0" marR="0" lvl="0" indent="-228600" algn="l" rtl="0">
              <a:lnSpc>
                <a:spcPct val="100000"/>
              </a:lnSpc>
              <a:spcBef>
                <a:spcPts val="0"/>
              </a:spcBef>
              <a:spcAft>
                <a:spcPts val="0"/>
              </a:spcAft>
              <a:buClr>
                <a:schemeClr val="dk1"/>
              </a:buClr>
              <a:buSzPts val="1900"/>
              <a:buFont typeface="Microsoft JhengHei"/>
              <a:buNone/>
              <a:defRPr sz="1600" i="0" u="none" strike="noStrike" cap="none">
                <a:solidFill>
                  <a:schemeClr val="dk1"/>
                </a:solidFill>
                <a:latin typeface="+mn-lt"/>
                <a:ea typeface="微軟正黑體" panose="020B0604030504040204" pitchFamily="34" charset="-120"/>
                <a:cs typeface="微軟正黑體" panose="020B0604030504040204" pitchFamily="34" charset="-120"/>
                <a:sym typeface="Microsoft JhengHei"/>
              </a:defRPr>
            </a:lvl1pPr>
            <a:lvl2pPr marL="914400" marR="0" lvl="1" indent="-228600" algn="l" rtl="0">
              <a:lnSpc>
                <a:spcPct val="100000"/>
              </a:lnSpc>
              <a:spcBef>
                <a:spcPts val="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0"/>
              </a:spcBef>
              <a:spcAft>
                <a:spcPts val="0"/>
              </a:spcAft>
              <a:buClr>
                <a:schemeClr val="dk1"/>
              </a:buClr>
              <a:buSzPts val="8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9pPr>
          </a:lstStyle>
          <a:p>
            <a:r>
              <a:rPr lang="en-US"/>
              <a:t>YYYY.MM.DD</a:t>
            </a:r>
            <a:endParaRPr/>
          </a:p>
        </p:txBody>
      </p:sp>
    </p:spTree>
    <p:extLst>
      <p:ext uri="{BB962C8B-B14F-4D97-AF65-F5344CB8AC3E}">
        <p14:creationId xmlns:p14="http://schemas.microsoft.com/office/powerpoint/2010/main" val="71084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投影片" preserve="1">
  <p:cSld name="標題投影片">
    <p:spTree>
      <p:nvGrpSpPr>
        <p:cNvPr id="1" name="Shape 8"/>
        <p:cNvGrpSpPr/>
        <p:nvPr/>
      </p:nvGrpSpPr>
      <p:grpSpPr>
        <a:xfrm>
          <a:off x="0" y="0"/>
          <a:ext cx="0" cy="0"/>
          <a:chOff x="0" y="0"/>
          <a:chExt cx="0" cy="0"/>
        </a:xfrm>
      </p:grpSpPr>
      <p:cxnSp>
        <p:nvCxnSpPr>
          <p:cNvPr id="9" name="Google Shape;9;p32"/>
          <p:cNvCxnSpPr>
            <a:cxnSpLocks/>
          </p:cNvCxnSpPr>
          <p:nvPr/>
        </p:nvCxnSpPr>
        <p:spPr>
          <a:xfrm>
            <a:off x="1441038" y="2965770"/>
            <a:ext cx="8640000" cy="0"/>
          </a:xfrm>
          <a:prstGeom prst="straightConnector1">
            <a:avLst/>
          </a:prstGeom>
          <a:noFill/>
          <a:ln w="15875" cap="flat" cmpd="sng">
            <a:solidFill>
              <a:srgbClr val="FF0000"/>
            </a:solidFill>
            <a:prstDash val="solid"/>
            <a:round/>
            <a:headEnd type="none" w="sm" len="sm"/>
            <a:tailEnd type="none" w="sm" len="sm"/>
          </a:ln>
        </p:spPr>
      </p:cxnSp>
      <p:sp>
        <p:nvSpPr>
          <p:cNvPr id="10" name="Google Shape;10;p32"/>
          <p:cNvSpPr txBox="1">
            <a:spLocks noGrp="1"/>
          </p:cNvSpPr>
          <p:nvPr>
            <p:ph type="title"/>
          </p:nvPr>
        </p:nvSpPr>
        <p:spPr>
          <a:xfrm>
            <a:off x="1440000" y="2123963"/>
            <a:ext cx="5220344" cy="720000"/>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300"/>
              <a:buNone/>
              <a:defRPr sz="4400" b="1" i="0" u="none" strike="noStrike" cap="none">
                <a:solidFill>
                  <a:schemeClr val="dk1"/>
                </a:solidFill>
                <a:latin typeface="+mj-lt"/>
                <a:ea typeface="+mj-ea"/>
                <a:cs typeface="微軟正黑體" panose="020B0604030504040204" pitchFamily="34" charset="-120"/>
                <a:sym typeface="Microsoft JhengHei"/>
              </a:defRPr>
            </a:lvl1pPr>
            <a:lvl2pPr marR="0" lvl="1" algn="l" rtl="0">
              <a:lnSpc>
                <a:spcPct val="100000"/>
              </a:lnSpc>
              <a:spcBef>
                <a:spcPts val="0"/>
              </a:spcBef>
              <a:spcAft>
                <a:spcPts val="0"/>
              </a:spcAft>
              <a:buClr>
                <a:srgbClr val="000000"/>
              </a:buClr>
              <a:buSzPts val="1300"/>
              <a:buNone/>
              <a:defRPr sz="1800" i="0" u="none" strike="noStrike" cap="none">
                <a:solidFill>
                  <a:schemeClr val="dk2"/>
                </a:solidFill>
              </a:defRPr>
            </a:lvl2pPr>
            <a:lvl3pPr marR="0" lvl="2" algn="l" rtl="0">
              <a:lnSpc>
                <a:spcPct val="100000"/>
              </a:lnSpc>
              <a:spcBef>
                <a:spcPts val="0"/>
              </a:spcBef>
              <a:spcAft>
                <a:spcPts val="0"/>
              </a:spcAft>
              <a:buClr>
                <a:srgbClr val="000000"/>
              </a:buClr>
              <a:buSzPts val="1300"/>
              <a:buNone/>
              <a:defRPr sz="1800" i="0" u="none" strike="noStrike" cap="none">
                <a:solidFill>
                  <a:schemeClr val="dk2"/>
                </a:solidFill>
              </a:defRPr>
            </a:lvl3pPr>
            <a:lvl4pPr marR="0" lvl="3" algn="l" rtl="0">
              <a:lnSpc>
                <a:spcPct val="100000"/>
              </a:lnSpc>
              <a:spcBef>
                <a:spcPts val="0"/>
              </a:spcBef>
              <a:spcAft>
                <a:spcPts val="0"/>
              </a:spcAft>
              <a:buClr>
                <a:srgbClr val="000000"/>
              </a:buClr>
              <a:buSzPts val="1300"/>
              <a:buNone/>
              <a:defRPr sz="1800" i="0" u="none" strike="noStrike" cap="none">
                <a:solidFill>
                  <a:schemeClr val="dk2"/>
                </a:solidFill>
              </a:defRPr>
            </a:lvl4pPr>
            <a:lvl5pPr marR="0" lvl="4" algn="l" rtl="0">
              <a:lnSpc>
                <a:spcPct val="100000"/>
              </a:lnSpc>
              <a:spcBef>
                <a:spcPts val="0"/>
              </a:spcBef>
              <a:spcAft>
                <a:spcPts val="0"/>
              </a:spcAft>
              <a:buClr>
                <a:srgbClr val="000000"/>
              </a:buClr>
              <a:buSzPts val="1300"/>
              <a:buNone/>
              <a:defRPr sz="1800" i="0" u="none" strike="noStrike" cap="none">
                <a:solidFill>
                  <a:schemeClr val="dk2"/>
                </a:solidFill>
              </a:defRPr>
            </a:lvl5pPr>
            <a:lvl6pPr marR="0" lvl="5" algn="l" rtl="0">
              <a:lnSpc>
                <a:spcPct val="100000"/>
              </a:lnSpc>
              <a:spcBef>
                <a:spcPts val="0"/>
              </a:spcBef>
              <a:spcAft>
                <a:spcPts val="0"/>
              </a:spcAft>
              <a:buClr>
                <a:srgbClr val="000000"/>
              </a:buClr>
              <a:buSzPts val="1300"/>
              <a:buNone/>
              <a:defRPr sz="1800" i="0" u="none" strike="noStrike" cap="none">
                <a:solidFill>
                  <a:schemeClr val="dk2"/>
                </a:solidFill>
              </a:defRPr>
            </a:lvl6pPr>
            <a:lvl7pPr marR="0" lvl="6" algn="l" rtl="0">
              <a:lnSpc>
                <a:spcPct val="100000"/>
              </a:lnSpc>
              <a:spcBef>
                <a:spcPts val="0"/>
              </a:spcBef>
              <a:spcAft>
                <a:spcPts val="0"/>
              </a:spcAft>
              <a:buClr>
                <a:srgbClr val="000000"/>
              </a:buClr>
              <a:buSzPts val="1300"/>
              <a:buNone/>
              <a:defRPr sz="1800" i="0" u="none" strike="noStrike" cap="none">
                <a:solidFill>
                  <a:schemeClr val="dk2"/>
                </a:solidFill>
              </a:defRPr>
            </a:lvl7pPr>
            <a:lvl8pPr marR="0" lvl="7" algn="l" rtl="0">
              <a:lnSpc>
                <a:spcPct val="100000"/>
              </a:lnSpc>
              <a:spcBef>
                <a:spcPts val="0"/>
              </a:spcBef>
              <a:spcAft>
                <a:spcPts val="0"/>
              </a:spcAft>
              <a:buClr>
                <a:srgbClr val="000000"/>
              </a:buClr>
              <a:buSzPts val="1300"/>
              <a:buNone/>
              <a:defRPr sz="1800" i="0" u="none" strike="noStrike" cap="none">
                <a:solidFill>
                  <a:schemeClr val="dk2"/>
                </a:solidFill>
              </a:defRPr>
            </a:lvl8pPr>
            <a:lvl9pPr marR="0" lvl="8" algn="l" rtl="0">
              <a:lnSpc>
                <a:spcPct val="100000"/>
              </a:lnSpc>
              <a:spcBef>
                <a:spcPts val="0"/>
              </a:spcBef>
              <a:spcAft>
                <a:spcPts val="0"/>
              </a:spcAft>
              <a:buClr>
                <a:srgbClr val="000000"/>
              </a:buClr>
              <a:buSzPts val="1300"/>
              <a:buNone/>
              <a:defRPr sz="1800" i="0" u="none" strike="noStrike" cap="none">
                <a:solidFill>
                  <a:schemeClr val="dk2"/>
                </a:solidFill>
              </a:defRPr>
            </a:lvl9pPr>
          </a:lstStyle>
          <a:p>
            <a:endParaRPr/>
          </a:p>
        </p:txBody>
      </p:sp>
      <p:sp>
        <p:nvSpPr>
          <p:cNvPr id="11" name="Google Shape;11;p32"/>
          <p:cNvSpPr txBox="1">
            <a:spLocks noGrp="1"/>
          </p:cNvSpPr>
          <p:nvPr>
            <p:ph type="body" idx="1"/>
          </p:nvPr>
        </p:nvSpPr>
        <p:spPr>
          <a:xfrm>
            <a:off x="1441038" y="3240088"/>
            <a:ext cx="5219306" cy="540000"/>
          </a:xfrm>
          <a:prstGeom prst="rect">
            <a:avLst/>
          </a:prstGeom>
          <a:noFill/>
          <a:ln>
            <a:noFill/>
          </a:ln>
        </p:spPr>
        <p:txBody>
          <a:bodyPr spcFirstLastPara="1" wrap="square" lIns="90000" tIns="46800" rIns="90000" bIns="46800" anchor="t" anchorCtr="0">
            <a:noAutofit/>
          </a:bodyPr>
          <a:lstStyle>
            <a:lvl1pPr marL="0" marR="0" lvl="0" indent="-228600" algn="l" rtl="0">
              <a:lnSpc>
                <a:spcPct val="100000"/>
              </a:lnSpc>
              <a:spcBef>
                <a:spcPts val="0"/>
              </a:spcBef>
              <a:spcAft>
                <a:spcPts val="0"/>
              </a:spcAft>
              <a:buClr>
                <a:schemeClr val="dk1"/>
              </a:buClr>
              <a:buSzPts val="3200"/>
              <a:buFont typeface="Microsoft JhengHei"/>
              <a:buNone/>
              <a:defRPr sz="2800" i="0" u="none" strike="noStrike" cap="none">
                <a:solidFill>
                  <a:schemeClr val="dk1"/>
                </a:solidFill>
                <a:latin typeface="+mn-lt"/>
                <a:ea typeface="+mn-ea"/>
                <a:cs typeface="微軟正黑體" panose="020B0604030504040204" pitchFamily="34" charset="-120"/>
                <a:sym typeface="Microsoft JhengHei"/>
              </a:defRPr>
            </a:lvl1pPr>
            <a:lvl2pPr marL="914400" marR="0" lvl="1" indent="-228600" algn="l" rtl="0">
              <a:lnSpc>
                <a:spcPct val="100000"/>
              </a:lnSpc>
              <a:spcBef>
                <a:spcPts val="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0"/>
              </a:spcBef>
              <a:spcAft>
                <a:spcPts val="0"/>
              </a:spcAft>
              <a:buClr>
                <a:schemeClr val="dk1"/>
              </a:buClr>
              <a:buSzPts val="8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32"/>
          <p:cNvSpPr txBox="1">
            <a:spLocks noGrp="1"/>
          </p:cNvSpPr>
          <p:nvPr>
            <p:ph type="body" idx="2"/>
          </p:nvPr>
        </p:nvSpPr>
        <p:spPr>
          <a:xfrm>
            <a:off x="1452793" y="3895860"/>
            <a:ext cx="5219306" cy="360000"/>
          </a:xfrm>
          <a:prstGeom prst="rect">
            <a:avLst/>
          </a:prstGeom>
          <a:noFill/>
          <a:ln>
            <a:noFill/>
          </a:ln>
        </p:spPr>
        <p:txBody>
          <a:bodyPr spcFirstLastPara="1" wrap="square" lIns="90000" tIns="46800" rIns="90000" bIns="46800" anchor="ctr" anchorCtr="0">
            <a:noAutofit/>
          </a:bodyPr>
          <a:lstStyle>
            <a:lvl1pPr marL="0" marR="0" lvl="0" indent="-228600" algn="l" rtl="0">
              <a:lnSpc>
                <a:spcPct val="100000"/>
              </a:lnSpc>
              <a:spcBef>
                <a:spcPts val="0"/>
              </a:spcBef>
              <a:spcAft>
                <a:spcPts val="0"/>
              </a:spcAft>
              <a:buClr>
                <a:schemeClr val="dk1"/>
              </a:buClr>
              <a:buSzPts val="1900"/>
              <a:buFont typeface="Microsoft JhengHei"/>
              <a:buNone/>
              <a:defRPr sz="1600" i="0" u="none" strike="noStrike" cap="none">
                <a:solidFill>
                  <a:schemeClr val="dk1"/>
                </a:solidFill>
                <a:latin typeface="+mn-lt"/>
                <a:ea typeface="微軟正黑體" panose="020B0604030504040204" pitchFamily="34" charset="-120"/>
                <a:cs typeface="微軟正黑體" panose="020B0604030504040204" pitchFamily="34" charset="-120"/>
                <a:sym typeface="Microsoft JhengHei"/>
              </a:defRPr>
            </a:lvl1pPr>
            <a:lvl2pPr marL="914400" marR="0" lvl="1" indent="-228600" algn="l" rtl="0">
              <a:lnSpc>
                <a:spcPct val="100000"/>
              </a:lnSpc>
              <a:spcBef>
                <a:spcPts val="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0"/>
              </a:spcBef>
              <a:spcAft>
                <a:spcPts val="0"/>
              </a:spcAft>
              <a:buClr>
                <a:schemeClr val="dk1"/>
              </a:buClr>
              <a:buSzPts val="8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lnSpc>
                <a:spcPct val="100000"/>
              </a:lnSpc>
              <a:spcBef>
                <a:spcPts val="0"/>
              </a:spcBef>
              <a:spcAft>
                <a:spcPts val="0"/>
              </a:spcAft>
              <a:buClr>
                <a:schemeClr val="dk1"/>
              </a:buClr>
              <a:buSzPts val="7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Tree>
    <p:extLst>
      <p:ext uri="{BB962C8B-B14F-4D97-AF65-F5344CB8AC3E}">
        <p14:creationId xmlns:p14="http://schemas.microsoft.com/office/powerpoint/2010/main" val="1921113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7" name="圖片 66">
            <a:extLst>
              <a:ext uri="{FF2B5EF4-FFF2-40B4-BE49-F238E27FC236}">
                <a16:creationId xmlns:a16="http://schemas.microsoft.com/office/drawing/2014/main" id="{012F1885-A071-984B-D8D1-A7A74638F33F}"/>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74176" y="5984483"/>
            <a:ext cx="4406303" cy="705606"/>
          </a:xfrm>
          <a:prstGeom prst="rect">
            <a:avLst/>
          </a:prstGeom>
        </p:spPr>
      </p:pic>
      <p:pic>
        <p:nvPicPr>
          <p:cNvPr id="68" name="圖片 67">
            <a:extLst>
              <a:ext uri="{FF2B5EF4-FFF2-40B4-BE49-F238E27FC236}">
                <a16:creationId xmlns:a16="http://schemas.microsoft.com/office/drawing/2014/main" id="{86B86B43-7EF9-A594-81B6-50F14A778A1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320954" y="6214413"/>
            <a:ext cx="2020146" cy="238891"/>
          </a:xfrm>
          <a:prstGeom prst="rect">
            <a:avLst/>
          </a:prstGeom>
        </p:spPr>
      </p:pic>
      <p:sp>
        <p:nvSpPr>
          <p:cNvPr id="69" name="矩形 68">
            <a:extLst>
              <a:ext uri="{FF2B5EF4-FFF2-40B4-BE49-F238E27FC236}">
                <a16:creationId xmlns:a16="http://schemas.microsoft.com/office/drawing/2014/main" id="{0FC72A07-6165-7427-F0C9-0A7152F41AC2}"/>
              </a:ext>
            </a:extLst>
          </p:cNvPr>
          <p:cNvSpPr>
            <a:spLocks noChangeArrowheads="1"/>
          </p:cNvSpPr>
          <p:nvPr userDrawn="1"/>
        </p:nvSpPr>
        <p:spPr bwMode="auto">
          <a:xfrm>
            <a:off x="7813775" y="6238791"/>
            <a:ext cx="1487660" cy="20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6400" tIns="43200" rIns="86400" bIns="43200" anchor="ctr">
            <a:spAutoFit/>
          </a:bodyPr>
          <a:lstStyle>
            <a:defPPr>
              <a:defRPr lang="en-US"/>
            </a:defPPr>
            <a:lvl1pPr algn="l" rtl="0" eaLnBrk="0" fontAlgn="base" hangingPunct="0">
              <a:spcBef>
                <a:spcPct val="0"/>
              </a:spcBef>
              <a:spcAft>
                <a:spcPct val="0"/>
              </a:spcAft>
              <a:defRPr sz="4000" b="1" kern="1200">
                <a:solidFill>
                  <a:schemeClr val="tx1"/>
                </a:solidFill>
                <a:latin typeface="Arial" panose="020B0604020202020204" pitchFamily="34" charset="0"/>
                <a:ea typeface="华文楷体" panose="02010600040101010101" pitchFamily="2" charset="-122"/>
                <a:cs typeface="+mn-cs"/>
              </a:defRPr>
            </a:lvl1pPr>
            <a:lvl2pPr marL="457200" algn="l" rtl="0" eaLnBrk="0" fontAlgn="base" hangingPunct="0">
              <a:spcBef>
                <a:spcPct val="0"/>
              </a:spcBef>
              <a:spcAft>
                <a:spcPct val="0"/>
              </a:spcAft>
              <a:defRPr sz="4000" b="1" kern="1200">
                <a:solidFill>
                  <a:schemeClr val="tx1"/>
                </a:solidFill>
                <a:latin typeface="Arial" panose="020B0604020202020204" pitchFamily="34" charset="0"/>
                <a:ea typeface="华文楷体" panose="02010600040101010101" pitchFamily="2" charset="-122"/>
                <a:cs typeface="+mn-cs"/>
              </a:defRPr>
            </a:lvl2pPr>
            <a:lvl3pPr marL="914400" algn="l" rtl="0" eaLnBrk="0" fontAlgn="base" hangingPunct="0">
              <a:spcBef>
                <a:spcPct val="0"/>
              </a:spcBef>
              <a:spcAft>
                <a:spcPct val="0"/>
              </a:spcAft>
              <a:defRPr sz="4000" b="1" kern="1200">
                <a:solidFill>
                  <a:schemeClr val="tx1"/>
                </a:solidFill>
                <a:latin typeface="Arial" panose="020B0604020202020204" pitchFamily="34" charset="0"/>
                <a:ea typeface="华文楷体" panose="02010600040101010101" pitchFamily="2" charset="-122"/>
                <a:cs typeface="+mn-cs"/>
              </a:defRPr>
            </a:lvl3pPr>
            <a:lvl4pPr marL="1371600" algn="l" rtl="0" eaLnBrk="0" fontAlgn="base" hangingPunct="0">
              <a:spcBef>
                <a:spcPct val="0"/>
              </a:spcBef>
              <a:spcAft>
                <a:spcPct val="0"/>
              </a:spcAft>
              <a:defRPr sz="4000" b="1" kern="1200">
                <a:solidFill>
                  <a:schemeClr val="tx1"/>
                </a:solidFill>
                <a:latin typeface="Arial" panose="020B0604020202020204" pitchFamily="34" charset="0"/>
                <a:ea typeface="华文楷体" panose="02010600040101010101" pitchFamily="2" charset="-122"/>
                <a:cs typeface="+mn-cs"/>
              </a:defRPr>
            </a:lvl4pPr>
            <a:lvl5pPr marL="1828800" algn="l" rtl="0" eaLnBrk="0" fontAlgn="base" hangingPunct="0">
              <a:spcBef>
                <a:spcPct val="0"/>
              </a:spcBef>
              <a:spcAft>
                <a:spcPct val="0"/>
              </a:spcAft>
              <a:defRPr sz="4000" b="1" kern="1200">
                <a:solidFill>
                  <a:schemeClr val="tx1"/>
                </a:solidFill>
                <a:latin typeface="Arial" panose="020B0604020202020204" pitchFamily="34" charset="0"/>
                <a:ea typeface="华文楷体" panose="02010600040101010101" pitchFamily="2" charset="-122"/>
                <a:cs typeface="+mn-cs"/>
              </a:defRPr>
            </a:lvl5pPr>
            <a:lvl6pPr marL="2286000" algn="l" defTabSz="914400" rtl="0" eaLnBrk="1" latinLnBrk="0" hangingPunct="1">
              <a:defRPr sz="4000" b="1" kern="1200">
                <a:solidFill>
                  <a:schemeClr val="tx1"/>
                </a:solidFill>
                <a:latin typeface="Arial" panose="020B0604020202020204" pitchFamily="34" charset="0"/>
                <a:ea typeface="华文楷体" panose="02010600040101010101" pitchFamily="2" charset="-122"/>
                <a:cs typeface="+mn-cs"/>
              </a:defRPr>
            </a:lvl6pPr>
            <a:lvl7pPr marL="2743200" algn="l" defTabSz="914400" rtl="0" eaLnBrk="1" latinLnBrk="0" hangingPunct="1">
              <a:defRPr sz="4000" b="1" kern="1200">
                <a:solidFill>
                  <a:schemeClr val="tx1"/>
                </a:solidFill>
                <a:latin typeface="Arial" panose="020B0604020202020204" pitchFamily="34" charset="0"/>
                <a:ea typeface="华文楷体" panose="02010600040101010101" pitchFamily="2" charset="-122"/>
                <a:cs typeface="+mn-cs"/>
              </a:defRPr>
            </a:lvl7pPr>
            <a:lvl8pPr marL="3200400" algn="l" defTabSz="914400" rtl="0" eaLnBrk="1" latinLnBrk="0" hangingPunct="1">
              <a:defRPr sz="4000" b="1" kern="1200">
                <a:solidFill>
                  <a:schemeClr val="tx1"/>
                </a:solidFill>
                <a:latin typeface="Arial" panose="020B0604020202020204" pitchFamily="34" charset="0"/>
                <a:ea typeface="华文楷体" panose="02010600040101010101" pitchFamily="2" charset="-122"/>
                <a:cs typeface="+mn-cs"/>
              </a:defRPr>
            </a:lvl8pPr>
            <a:lvl9pPr marL="3657600" algn="l" defTabSz="914400" rtl="0" eaLnBrk="1" latinLnBrk="0" hangingPunct="1">
              <a:defRPr sz="4000" b="1" kern="1200">
                <a:solidFill>
                  <a:schemeClr val="tx1"/>
                </a:solidFill>
                <a:latin typeface="Arial" panose="020B0604020202020204" pitchFamily="34" charset="0"/>
                <a:ea typeface="华文楷体" panose="02010600040101010101" pitchFamily="2" charset="-122"/>
                <a:cs typeface="+mn-cs"/>
              </a:defRPr>
            </a:lvl9pPr>
          </a:lstStyle>
          <a:p>
            <a:pPr algn="ctr" eaLnBrk="1" hangingPunct="1">
              <a:lnSpc>
                <a:spcPts val="964"/>
              </a:lnSpc>
              <a:defRPr/>
            </a:pPr>
            <a:r>
              <a:rPr lang="zh-TW" altLang="en-US" sz="800" b="0">
                <a:solidFill>
                  <a:srgbClr val="B2B2B2"/>
                </a:solidFill>
                <a:latin typeface="微軟正黑體" panose="020B0604030504040204" pitchFamily="34" charset="-120"/>
                <a:ea typeface="微軟正黑體" panose="020B0604030504040204" pitchFamily="34" charset="-120"/>
              </a:rPr>
              <a:t>機密資料僅限永豐金控內部使用 </a:t>
            </a:r>
            <a:endParaRPr lang="en-US" altLang="zh-TW" sz="800" b="0">
              <a:solidFill>
                <a:srgbClr val="B2B2B2"/>
              </a:solidFill>
              <a:latin typeface="微軟正黑體" panose="020B0604030504040204" pitchFamily="34" charset="-120"/>
              <a:ea typeface="微軟正黑體" panose="020B0604030504040204" pitchFamily="34" charset="-120"/>
            </a:endParaRPr>
          </a:p>
        </p:txBody>
      </p:sp>
      <p:sp>
        <p:nvSpPr>
          <p:cNvPr id="70" name="Google Shape;99;p13">
            <a:extLst>
              <a:ext uri="{FF2B5EF4-FFF2-40B4-BE49-F238E27FC236}">
                <a16:creationId xmlns:a16="http://schemas.microsoft.com/office/drawing/2014/main" id="{39C7D9F4-362D-49AC-1CAE-96C5BC5F75C0}"/>
              </a:ext>
            </a:extLst>
          </p:cNvPr>
          <p:cNvSpPr txBox="1"/>
          <p:nvPr userDrawn="1"/>
        </p:nvSpPr>
        <p:spPr>
          <a:xfrm>
            <a:off x="-189321" y="6080816"/>
            <a:ext cx="737417" cy="495887"/>
          </a:xfrm>
          <a:prstGeom prst="rect">
            <a:avLst/>
          </a:prstGeom>
          <a:noFill/>
          <a:ln>
            <a:noFill/>
          </a:ln>
        </p:spPr>
        <p:txBody>
          <a:bodyPr spcFirstLastPara="1" wrap="square" lIns="115184" tIns="115184" rIns="115184" bIns="115184" anchor="ctr" anchorCtr="0">
            <a:noAutofit/>
          </a:bodyPr>
          <a:lstStyle/>
          <a:p>
            <a:pPr marL="0" lvl="0" indent="0" algn="r" rtl="0">
              <a:spcBef>
                <a:spcPts val="0"/>
              </a:spcBef>
              <a:spcAft>
                <a:spcPts val="0"/>
              </a:spcAft>
              <a:buNone/>
            </a:pPr>
            <a:fld id="{00000000-1234-1234-1234-123412341234}" type="slidenum">
              <a:rPr lang="en" sz="1400" b="1">
                <a:solidFill>
                  <a:schemeClr val="tx1"/>
                </a:solidFill>
                <a:latin typeface="Noto Serif TC Black" panose="02020200000000000000" pitchFamily="18" charset="-120"/>
                <a:ea typeface="Noto Serif TC Black" panose="02020200000000000000" pitchFamily="18" charset="-120"/>
                <a:cs typeface="Josefin Sans"/>
                <a:sym typeface="Josefin Sans"/>
              </a:rPr>
              <a:pPr marL="0" lvl="0" indent="0" algn="r" rtl="0">
                <a:spcBef>
                  <a:spcPts val="0"/>
                </a:spcBef>
                <a:spcAft>
                  <a:spcPts val="0"/>
                </a:spcAft>
                <a:buNone/>
              </a:pPr>
              <a:t>‹#›</a:t>
            </a:fld>
            <a:endParaRPr sz="1386" b="1">
              <a:solidFill>
                <a:schemeClr val="tx1"/>
              </a:solidFill>
              <a:latin typeface="Noto Serif TC Black" panose="02020200000000000000" pitchFamily="18" charset="-120"/>
              <a:ea typeface="Noto Serif TC Black" panose="02020200000000000000" pitchFamily="18" charset="-120"/>
              <a:cs typeface="Josefin Sans"/>
              <a:sym typeface="Josefin Sans"/>
            </a:endParaRPr>
          </a:p>
        </p:txBody>
      </p:sp>
    </p:spTree>
    <p:extLst>
      <p:ext uri="{BB962C8B-B14F-4D97-AF65-F5344CB8AC3E}">
        <p14:creationId xmlns:p14="http://schemas.microsoft.com/office/powerpoint/2010/main" val="3497672679"/>
      </p:ext>
    </p:extLst>
  </p:cSld>
  <p:clrMap bg1="lt1" tx1="dk1" bg2="dk2" tx2="lt2" accent1="accent1" accent2="accent2" accent3="accent3" accent4="accent4" accent5="accent5" accent6="accent6" hlink="hlink" folHlink="folHlink"/>
  <p:sldLayoutIdLst>
    <p:sldLayoutId id="2147483709" r:id="rId1"/>
    <p:sldLayoutId id="2147483702" r:id="rId2"/>
    <p:sldLayoutId id="2147483711" r:id="rId3"/>
    <p:sldLayoutId id="2147483703" r:id="rId4"/>
    <p:sldLayoutId id="2147483728" r:id="rId5"/>
    <p:sldLayoutId id="2147483729" r:id="rId6"/>
    <p:sldLayoutId id="2147483706" r:id="rId7"/>
    <p:sldLayoutId id="2147483727" r:id="rId8"/>
    <p:sldLayoutId id="2147483705" r:id="rId9"/>
    <p:sldLayoutId id="2147483707" r:id="rId10"/>
    <p:sldLayoutId id="214748372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041">
          <p15:clr>
            <a:srgbClr val="A4A3A4"/>
          </p15:clr>
        </p15:guide>
        <p15:guide id="2" pos="3685">
          <p15:clr>
            <a:srgbClr val="A4A3A4"/>
          </p15:clr>
        </p15:guide>
        <p15:guide id="3" pos="7144">
          <p15:clr>
            <a:srgbClr val="A4A3A4"/>
          </p15:clr>
        </p15:guide>
        <p15:guide id="5" orient="horz" pos="3742">
          <p15:clr>
            <a:srgbClr val="A4A3A4"/>
          </p15:clr>
        </p15:guide>
        <p15:guide id="11" pos="3629">
          <p15:clr>
            <a:srgbClr val="F26B43"/>
          </p15:clr>
        </p15:guide>
        <p15:guide id="12" pos="3572">
          <p15:clr>
            <a:srgbClr val="A4A3A4"/>
          </p15:clr>
        </p15:guide>
        <p15:guide id="13" pos="2495">
          <p15:clr>
            <a:srgbClr val="A4A3A4"/>
          </p15:clr>
        </p15:guide>
        <p15:guide id="14" pos="2381">
          <p15:clr>
            <a:srgbClr val="A4A3A4"/>
          </p15:clr>
        </p15:guide>
        <p15:guide id="15" pos="4762">
          <p15:clr>
            <a:srgbClr val="A4A3A4"/>
          </p15:clr>
        </p15:guide>
        <p15:guide id="22" orient="horz" pos="567">
          <p15:clr>
            <a:srgbClr val="A4A3A4"/>
          </p15:clr>
        </p15:guide>
        <p15:guide id="23" orient="horz" pos="2154">
          <p15:clr>
            <a:srgbClr val="A4A3A4"/>
          </p15:clr>
        </p15:guide>
        <p15:guide id="24" orient="horz" pos="2098">
          <p15:clr>
            <a:srgbClr val="F26B43"/>
          </p15:clr>
        </p15:guide>
        <p15:guide id="25" orient="horz" pos="453">
          <p15:clr>
            <a:srgbClr val="A4A3A4"/>
          </p15:clr>
        </p15:guide>
        <p15:guide id="26" pos="3628">
          <p15:clr>
            <a:srgbClr val="F26B43"/>
          </p15:clr>
        </p15:guide>
        <p15:guide id="27" pos="113">
          <p15:clr>
            <a:srgbClr val="A4A3A4"/>
          </p15:clr>
        </p15:guide>
        <p15:guide id="28" pos="4876">
          <p15:clr>
            <a:srgbClr val="A4A3A4"/>
          </p15:clr>
        </p15:guide>
        <p15:guide id="29" orient="horz" pos="113">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slide" Target="slide55.xml"/><Relationship Id="rId5" Type="http://schemas.openxmlformats.org/officeDocument/2006/relationships/slide" Target="slide10.xml"/><Relationship Id="rId4" Type="http://schemas.openxmlformats.org/officeDocument/2006/relationships/slide" Target="slide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8.xml"/><Relationship Id="rId7" Type="http://schemas.openxmlformats.org/officeDocument/2006/relationships/slide" Target="slide25.xml"/><Relationship Id="rId2"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slide" Target="slide24.xml"/><Relationship Id="rId11" Type="http://schemas.openxmlformats.org/officeDocument/2006/relationships/slide" Target="slide1.xml"/><Relationship Id="rId5" Type="http://schemas.openxmlformats.org/officeDocument/2006/relationships/slide" Target="slide23.xml"/><Relationship Id="rId10" Type="http://schemas.openxmlformats.org/officeDocument/2006/relationships/slide" Target="slide69.xml"/><Relationship Id="rId4" Type="http://schemas.openxmlformats.org/officeDocument/2006/relationships/slide" Target="slide22.xml"/><Relationship Id="rId9" Type="http://schemas.openxmlformats.org/officeDocument/2006/relationships/slide" Target="slide2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7"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 Target="slide24.xml"/></Relationships>
</file>

<file path=ppt/slides/_rels/slide2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slide" Target="slide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12.png"/><Relationship Id="rId4" Type="http://schemas.openxmlformats.org/officeDocument/2006/relationships/slide" Target="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comments" Target="../comments/comment1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1.xml"/><Relationship Id="rId7" Type="http://schemas.openxmlformats.org/officeDocument/2006/relationships/image" Target="../media/image26.png"/><Relationship Id="rId12"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 Target="slide1.xml"/><Relationship Id="rId7" Type="http://schemas.openxmlformats.org/officeDocument/2006/relationships/image" Target="../media/image26.png"/><Relationship Id="rId12"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5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3.png"/><Relationship Id="rId10" Type="http://schemas.openxmlformats.org/officeDocument/2006/relationships/image" Target="../media/image29.jpeg"/><Relationship Id="rId4" Type="http://schemas.openxmlformats.org/officeDocument/2006/relationships/slide" Target="slide1.xml"/><Relationship Id="rId9" Type="http://schemas.openxmlformats.org/officeDocument/2006/relationships/image" Target="../media/image28.png"/></Relationships>
</file>

<file path=ppt/slides/_rels/slide5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e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jpe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5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6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6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slide" Target="slide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7562C374-9328-9A7C-9ED4-C57A7F77FD2A}"/>
              </a:ext>
            </a:extLst>
          </p:cNvPr>
          <p:cNvSpPr>
            <a:spLocks noGrp="1"/>
          </p:cNvSpPr>
          <p:nvPr>
            <p:ph type="body" idx="10"/>
          </p:nvPr>
        </p:nvSpPr>
        <p:spPr/>
        <p:txBody>
          <a:bodyPr/>
          <a:lstStyle/>
          <a:p>
            <a:r>
              <a:rPr lang="zh-TW" altLang="en-US">
                <a:solidFill>
                  <a:srgbClr val="71717A"/>
                </a:solidFill>
                <a:hlinkClick r:id="rId3" action="ppaction://hlinksldjump">
                  <a:extLst>
                    <a:ext uri="{A12FA001-AC4F-418D-AE19-62706E023703}">
                      <ahyp:hlinkClr xmlns:ahyp="http://schemas.microsoft.com/office/drawing/2018/hyperlinkcolor" val="tx"/>
                    </a:ext>
                  </a:extLst>
                </a:hlinkClick>
              </a:rPr>
              <a:t>輔助線調整</a:t>
            </a:r>
            <a:r>
              <a:rPr lang="zh-TW" altLang="en-US" sz="1400">
                <a:solidFill>
                  <a:srgbClr val="71717A"/>
                </a:solidFill>
              </a:rPr>
              <a:t> </a:t>
            </a:r>
            <a:r>
              <a:rPr lang="zh-TW" altLang="en-US" sz="1200">
                <a:solidFill>
                  <a:schemeClr val="accent1"/>
                </a:solidFill>
              </a:rPr>
              <a:t>以 </a:t>
            </a:r>
            <a:r>
              <a:rPr lang="en-US" altLang="zh-TW" sz="1200">
                <a:solidFill>
                  <a:schemeClr val="accent1"/>
                </a:solidFill>
              </a:rPr>
              <a:t>0.25</a:t>
            </a:r>
            <a:r>
              <a:rPr lang="zh-TW" altLang="en-US" sz="1200">
                <a:solidFill>
                  <a:schemeClr val="accent1"/>
                </a:solidFill>
              </a:rPr>
              <a:t> 為單位</a:t>
            </a:r>
            <a:endParaRPr lang="en-US" altLang="zh-TW" sz="1200">
              <a:solidFill>
                <a:schemeClr val="accent1"/>
              </a:solidFill>
            </a:endParaRPr>
          </a:p>
          <a:p>
            <a:pPr lvl="1"/>
            <a:r>
              <a:rPr lang="zh-TW" altLang="en-US"/>
              <a:t>確認輔助線設定，線在上面看起來太空，下面太擠 </a:t>
            </a:r>
            <a:r>
              <a:rPr lang="en-US" altLang="zh-TW"/>
              <a:t>(</a:t>
            </a:r>
            <a:r>
              <a:rPr lang="zh-TW" altLang="en-US"/>
              <a:t>可以考慮下面輔助線位置在 </a:t>
            </a:r>
            <a:r>
              <a:rPr lang="en-US" altLang="zh-TW"/>
              <a:t>16.5 or 16 cm)</a:t>
            </a:r>
            <a:br>
              <a:rPr lang="en-US" altLang="zh-TW"/>
            </a:br>
            <a:r>
              <a:rPr lang="en-US" altLang="zh-TW" sz="1200">
                <a:solidFill>
                  <a:schemeClr val="accent1"/>
                </a:solidFill>
              </a:rPr>
              <a:t>@</a:t>
            </a:r>
            <a:r>
              <a:rPr lang="zh-TW" altLang="en-US" sz="1200">
                <a:solidFill>
                  <a:schemeClr val="accent1"/>
                </a:solidFill>
              </a:rPr>
              <a:t>薇淳</a:t>
            </a:r>
            <a:r>
              <a:rPr lang="en-US" altLang="zh-TW" sz="1200">
                <a:solidFill>
                  <a:schemeClr val="accent1"/>
                </a:solidFill>
              </a:rPr>
              <a:t>: </a:t>
            </a:r>
            <a:r>
              <a:rPr lang="zh-TW" altLang="en-US" sz="1200">
                <a:solidFill>
                  <a:schemeClr val="accent1"/>
                </a:solidFill>
              </a:rPr>
              <a:t>下面輔助線 </a:t>
            </a:r>
            <a:r>
              <a:rPr lang="en-US" altLang="zh-TW" sz="1200">
                <a:solidFill>
                  <a:schemeClr val="accent1"/>
                </a:solidFill>
              </a:rPr>
              <a:t>16.5/</a:t>
            </a:r>
            <a:r>
              <a:rPr lang="zh-TW" altLang="en-US" sz="1200">
                <a:solidFill>
                  <a:schemeClr val="accent1"/>
                </a:solidFill>
              </a:rPr>
              <a:t>中線 </a:t>
            </a:r>
            <a:r>
              <a:rPr lang="en-US" altLang="zh-TW" sz="1200">
                <a:solidFill>
                  <a:schemeClr val="accent1"/>
                </a:solidFill>
              </a:rPr>
              <a:t>9.25</a:t>
            </a:r>
            <a:r>
              <a:rPr lang="zh-TW" altLang="en-US" sz="1200">
                <a:solidFill>
                  <a:schemeClr val="accent1"/>
                </a:solidFill>
              </a:rPr>
              <a:t>，上區塊 </a:t>
            </a:r>
            <a:r>
              <a:rPr lang="en-US" altLang="zh-TW" sz="1200">
                <a:solidFill>
                  <a:schemeClr val="accent1"/>
                </a:solidFill>
              </a:rPr>
              <a:t>6.75cm/</a:t>
            </a:r>
            <a:r>
              <a:rPr lang="zh-TW" altLang="en-US" sz="1200">
                <a:solidFill>
                  <a:schemeClr val="accent1"/>
                </a:solidFill>
              </a:rPr>
              <a:t>下區塊 </a:t>
            </a:r>
            <a:r>
              <a:rPr lang="en-US" altLang="zh-TW" sz="1200">
                <a:solidFill>
                  <a:schemeClr val="accent1"/>
                </a:solidFill>
              </a:rPr>
              <a:t>7.25cm</a:t>
            </a:r>
            <a:endParaRPr lang="en-US" altLang="zh-TW">
              <a:solidFill>
                <a:schemeClr val="accent1"/>
              </a:solidFill>
            </a:endParaRPr>
          </a:p>
          <a:p>
            <a:pPr>
              <a:spcBef>
                <a:spcPts val="600"/>
              </a:spcBef>
            </a:pPr>
            <a:r>
              <a:rPr lang="zh-TW" altLang="en-US"/>
              <a:t>分隔頁面 </a:t>
            </a:r>
            <a:r>
              <a:rPr lang="en-US" altLang="zh-TW"/>
              <a:t>(</a:t>
            </a:r>
            <a:r>
              <a:rPr lang="zh-TW" altLang="en-US"/>
              <a:t>封面頁、章節頁</a:t>
            </a:r>
            <a:r>
              <a:rPr lang="en-US" altLang="zh-TW"/>
              <a:t>)</a:t>
            </a:r>
          </a:p>
          <a:p>
            <a:pPr lvl="1"/>
            <a:r>
              <a:rPr lang="zh-TW" altLang="en-US"/>
              <a:t>做一個很長很長的章節副標範例 </a:t>
            </a:r>
            <a:r>
              <a:rPr lang="en-US" altLang="zh-TW"/>
              <a:t>(</a:t>
            </a:r>
            <a:r>
              <a:rPr lang="zh-TW" altLang="en-US"/>
              <a:t>確認不是單純懶惰所以要使用者換行</a:t>
            </a:r>
            <a:r>
              <a:rPr lang="en-US" altLang="zh-TW"/>
              <a:t>)</a:t>
            </a:r>
          </a:p>
          <a:p>
            <a:pPr lvl="1"/>
            <a:r>
              <a:rPr lang="zh-TW" altLang="en-US"/>
              <a:t>確認章節頁是否需要分有圖或是沒圖 </a:t>
            </a:r>
            <a:r>
              <a:rPr lang="en-US" altLang="zh-TW"/>
              <a:t>(</a:t>
            </a:r>
            <a:r>
              <a:rPr lang="zh-TW" altLang="en-US"/>
              <a:t>兩者的副標長度是不是要一樣，還是要分別設定</a:t>
            </a:r>
            <a:r>
              <a:rPr lang="en-US" altLang="zh-TW"/>
              <a:t>)</a:t>
            </a:r>
            <a:br>
              <a:rPr lang="en-US" altLang="zh-TW"/>
            </a:br>
            <a:r>
              <a:rPr lang="en-US" altLang="zh-TW" sz="1200">
                <a:solidFill>
                  <a:schemeClr val="accent1"/>
                </a:solidFill>
              </a:rPr>
              <a:t>@</a:t>
            </a:r>
            <a:r>
              <a:rPr lang="zh-TW" altLang="en-US" sz="1200">
                <a:solidFill>
                  <a:schemeClr val="accent1"/>
                </a:solidFill>
              </a:rPr>
              <a:t>薇淳</a:t>
            </a:r>
            <a:r>
              <a:rPr lang="en-US" altLang="zh-TW" sz="1200">
                <a:solidFill>
                  <a:schemeClr val="accent1"/>
                </a:solidFill>
              </a:rPr>
              <a:t>:</a:t>
            </a:r>
            <a:r>
              <a:rPr lang="zh-TW" altLang="en-US" sz="1200">
                <a:solidFill>
                  <a:schemeClr val="accent1"/>
                </a:solidFill>
              </a:rPr>
              <a:t> 已重新設定</a:t>
            </a:r>
            <a:endParaRPr lang="en-US" altLang="zh-TW" sz="1200">
              <a:solidFill>
                <a:schemeClr val="accent1"/>
              </a:solidFill>
            </a:endParaRPr>
          </a:p>
          <a:p>
            <a:pPr>
              <a:spcBef>
                <a:spcPts val="600"/>
              </a:spcBef>
            </a:pPr>
            <a:r>
              <a:rPr lang="zh-TW" altLang="en-US">
                <a:solidFill>
                  <a:srgbClr val="71717A"/>
                </a:solidFill>
                <a:hlinkClick r:id="rId4" action="ppaction://hlinksldjump">
                  <a:extLst>
                    <a:ext uri="{A12FA001-AC4F-418D-AE19-62706E023703}">
                      <ahyp:hlinkClr xmlns:ahyp="http://schemas.microsoft.com/office/drawing/2018/hyperlinkcolor" val="tx"/>
                    </a:ext>
                  </a:extLst>
                </a:hlinkClick>
              </a:rPr>
              <a:t>文字設定說明</a:t>
            </a:r>
            <a:endParaRPr lang="en-US" altLang="zh-TW">
              <a:solidFill>
                <a:srgbClr val="71717A"/>
              </a:solidFill>
            </a:endParaRPr>
          </a:p>
          <a:p>
            <a:pPr lvl="1"/>
            <a:r>
              <a:rPr lang="zh-TW" altLang="en-US"/>
              <a:t>母片字型調整，調整成可以自動選，不用手動選</a:t>
            </a:r>
            <a:br>
              <a:rPr lang="en-US" altLang="zh-TW"/>
            </a:br>
            <a:r>
              <a:rPr lang="en-US" altLang="zh-TW" sz="1200">
                <a:solidFill>
                  <a:schemeClr val="accent1"/>
                </a:solidFill>
              </a:rPr>
              <a:t>@Shannon: </a:t>
            </a:r>
            <a:r>
              <a:rPr lang="zh-TW" altLang="en-US" sz="1200">
                <a:solidFill>
                  <a:schemeClr val="accent1"/>
                </a:solidFill>
              </a:rPr>
              <a:t>已設定於母片中</a:t>
            </a:r>
            <a:endParaRPr lang="en-US" altLang="zh-TW" sz="1200">
              <a:solidFill>
                <a:schemeClr val="accent1"/>
              </a:solidFill>
            </a:endParaRPr>
          </a:p>
          <a:p>
            <a:pPr>
              <a:spcBef>
                <a:spcPts val="600"/>
              </a:spcBef>
            </a:pPr>
            <a:r>
              <a:rPr lang="zh-TW" altLang="en-US">
                <a:solidFill>
                  <a:srgbClr val="71717A"/>
                </a:solidFill>
                <a:hlinkClick r:id="rId5" action="ppaction://hlinksldjump">
                  <a:extLst>
                    <a:ext uri="{A12FA001-AC4F-418D-AE19-62706E023703}">
                      <ahyp:hlinkClr xmlns:ahyp="http://schemas.microsoft.com/office/drawing/2018/hyperlinkcolor" val="tx"/>
                    </a:ext>
                  </a:extLst>
                </a:hlinkClick>
              </a:rPr>
              <a:t>表格設定說明</a:t>
            </a:r>
            <a:endParaRPr lang="en-US" altLang="zh-TW">
              <a:solidFill>
                <a:srgbClr val="71717A"/>
              </a:solidFill>
            </a:endParaRPr>
          </a:p>
          <a:p>
            <a:pPr lvl="1"/>
            <a:r>
              <a:rPr lang="zh-TW" altLang="en-US"/>
              <a:t>表格邊界說明要再白話，然後找沒有使用的人測試看看</a:t>
            </a:r>
          </a:p>
          <a:p>
            <a:pPr lvl="1"/>
            <a:r>
              <a:rPr lang="zh-TW" altLang="en-US"/>
              <a:t>如果要手動自由拉表格上下界的話，只能拉最下面讓 </a:t>
            </a:r>
            <a:r>
              <a:rPr lang="en-US" altLang="zh-TW"/>
              <a:t>PPT </a:t>
            </a:r>
            <a:r>
              <a:rPr lang="zh-TW" altLang="en-US"/>
              <a:t>去算各個列的高度，不能手動單獨拉</a:t>
            </a:r>
            <a:br>
              <a:rPr lang="en-US" altLang="zh-TW"/>
            </a:br>
            <a:r>
              <a:rPr lang="en-US" altLang="zh-TW" sz="1200">
                <a:solidFill>
                  <a:schemeClr val="accent1"/>
                </a:solidFill>
              </a:rPr>
              <a:t>@Shannon: </a:t>
            </a:r>
            <a:r>
              <a:rPr lang="zh-TW" altLang="en-US" sz="1200">
                <a:solidFill>
                  <a:schemeClr val="accent1"/>
                </a:solidFill>
              </a:rPr>
              <a:t>已新增至說明</a:t>
            </a:r>
            <a:endParaRPr lang="zh-TW" altLang="en-US">
              <a:solidFill>
                <a:schemeClr val="accent1"/>
              </a:solidFill>
            </a:endParaRPr>
          </a:p>
        </p:txBody>
      </p:sp>
      <p:sp>
        <p:nvSpPr>
          <p:cNvPr id="3" name="文字版面配置區 2">
            <a:extLst>
              <a:ext uri="{FF2B5EF4-FFF2-40B4-BE49-F238E27FC236}">
                <a16:creationId xmlns:a16="http://schemas.microsoft.com/office/drawing/2014/main" id="{67C4859B-D176-98E6-A3DF-861AF1529F68}"/>
              </a:ext>
            </a:extLst>
          </p:cNvPr>
          <p:cNvSpPr>
            <a:spLocks noGrp="1"/>
          </p:cNvSpPr>
          <p:nvPr>
            <p:ph type="body" idx="11"/>
          </p:nvPr>
        </p:nvSpPr>
        <p:spPr/>
        <p:txBody>
          <a:bodyPr/>
          <a:lstStyle/>
          <a:p>
            <a:r>
              <a:rPr lang="zh-TW" altLang="en-US">
                <a:solidFill>
                  <a:srgbClr val="71717A"/>
                </a:solidFill>
                <a:latin typeface="微軟正黑體"/>
                <a:ea typeface="微軟正黑體"/>
                <a:hlinkClick r:id="rId6" action="ppaction://hlinksldjump">
                  <a:extLst>
                    <a:ext uri="{A12FA001-AC4F-418D-AE19-62706E023703}">
                      <ahyp:hlinkClr xmlns:ahyp="http://schemas.microsoft.com/office/drawing/2018/hyperlinkcolor" val="tx"/>
                    </a:ext>
                  </a:extLst>
                </a:hlinkClick>
              </a:rPr>
              <a:t>配色</a:t>
            </a:r>
            <a:endParaRPr lang="zh-TW" altLang="en-US">
              <a:solidFill>
                <a:srgbClr val="71717A"/>
              </a:solidFill>
              <a:latin typeface="微軟正黑體"/>
              <a:ea typeface="微軟正黑體"/>
            </a:endParaRPr>
          </a:p>
          <a:p>
            <a:pPr lvl="1"/>
            <a:r>
              <a:rPr lang="zh-TW" altLang="en-US">
                <a:latin typeface="微軟正黑體"/>
                <a:ea typeface="微軟正黑體"/>
              </a:rPr>
              <a:t>配色文字定義 顏色說明還是太複雜 </a:t>
            </a:r>
            <a:r>
              <a:rPr lang="en-US" altLang="zh-TW">
                <a:latin typeface="微軟正黑體"/>
                <a:ea typeface="微軟正黑體"/>
              </a:rPr>
              <a:t>(</a:t>
            </a:r>
            <a:r>
              <a:rPr lang="zh-TW" altLang="en-US">
                <a:latin typeface="微軟正黑體"/>
                <a:ea typeface="微軟正黑體"/>
              </a:rPr>
              <a:t>要直接講說怎麼用</a:t>
            </a:r>
            <a:r>
              <a:rPr lang="en-US" altLang="zh-TW">
                <a:latin typeface="微軟正黑體"/>
                <a:ea typeface="微軟正黑體"/>
              </a:rPr>
              <a:t>)</a:t>
            </a:r>
          </a:p>
          <a:p>
            <a:pPr lvl="1"/>
            <a:r>
              <a:rPr lang="zh-TW" altLang="en-US">
                <a:latin typeface="微軟正黑體"/>
                <a:ea typeface="微軟正黑體"/>
              </a:rPr>
              <a:t>排版優先改成表格底色、最大面積的顏色等等的文字，比較好理解</a:t>
            </a:r>
          </a:p>
          <a:p>
            <a:pPr lvl="1"/>
            <a:r>
              <a:rPr lang="zh-TW" altLang="en-US">
                <a:latin typeface="微軟正黑體"/>
                <a:ea typeface="微軟正黑體"/>
              </a:rPr>
              <a:t>表格上下 </a:t>
            </a:r>
            <a:r>
              <a:rPr lang="en-US" altLang="zh-TW">
                <a:latin typeface="微軟正黑體"/>
                <a:ea typeface="微軟正黑體"/>
              </a:rPr>
              <a:t>padding </a:t>
            </a:r>
            <a:r>
              <a:rPr lang="zh-TW" altLang="en-US">
                <a:latin typeface="微軟正黑體"/>
                <a:ea typeface="微軟正黑體"/>
              </a:rPr>
              <a:t>不一致</a:t>
            </a:r>
          </a:p>
          <a:p>
            <a:pPr lvl="1"/>
            <a:r>
              <a:rPr lang="zh-TW" altLang="en-US">
                <a:latin typeface="微軟正黑體"/>
                <a:ea typeface="微軟正黑體"/>
              </a:rPr>
              <a:t>顏色順序先幫大家配好 </a:t>
            </a:r>
            <a:r>
              <a:rPr lang="en-US" altLang="zh-TW">
                <a:latin typeface="微軟正黑體"/>
                <a:ea typeface="微軟正黑體"/>
              </a:rPr>
              <a:t>(</a:t>
            </a:r>
            <a:r>
              <a:rPr lang="zh-TW" altLang="en-US">
                <a:latin typeface="微軟正黑體"/>
                <a:ea typeface="微軟正黑體"/>
              </a:rPr>
              <a:t>加入母片設定</a:t>
            </a:r>
            <a:r>
              <a:rPr lang="en-US" altLang="zh-TW">
                <a:latin typeface="微軟正黑體"/>
                <a:ea typeface="微軟正黑體"/>
              </a:rPr>
              <a:t>)</a:t>
            </a:r>
            <a:r>
              <a:rPr lang="zh-TW" altLang="en-US">
                <a:latin typeface="微軟正黑體"/>
                <a:ea typeface="微軟正黑體"/>
              </a:rPr>
              <a:t>，然後告訴使用者要往下幾格去點擊，可以為了方便打破 </a:t>
            </a:r>
            <a:r>
              <a:rPr lang="en-US" altLang="zh-TW">
                <a:latin typeface="微軟正黑體"/>
                <a:ea typeface="微軟正黑體"/>
              </a:rPr>
              <a:t>tailwind </a:t>
            </a:r>
            <a:r>
              <a:rPr lang="zh-TW" altLang="en-US">
                <a:latin typeface="微軟正黑體"/>
                <a:ea typeface="微軟正黑體"/>
              </a:rPr>
              <a:t>框架</a:t>
            </a:r>
          </a:p>
          <a:p>
            <a:pPr lvl="1"/>
            <a:r>
              <a:rPr lang="zh-TW" altLang="en-US">
                <a:latin typeface="微軟正黑體"/>
                <a:ea typeface="微軟正黑體"/>
              </a:rPr>
              <a:t>主色 </a:t>
            </a:r>
            <a:r>
              <a:rPr lang="en-US" altLang="zh-TW">
                <a:latin typeface="微軟正黑體"/>
                <a:ea typeface="微軟正黑體"/>
              </a:rPr>
              <a:t>blue</a:t>
            </a:r>
            <a:r>
              <a:rPr lang="zh-TW" altLang="en-US">
                <a:latin typeface="微軟正黑體"/>
                <a:ea typeface="微軟正黑體"/>
              </a:rPr>
              <a:t>，</a:t>
            </a:r>
            <a:r>
              <a:rPr lang="en-US" altLang="zh-TW">
                <a:latin typeface="微軟正黑體"/>
                <a:ea typeface="微軟正黑體"/>
              </a:rPr>
              <a:t>violet </a:t>
            </a:r>
            <a:r>
              <a:rPr lang="zh-TW" altLang="en-US">
                <a:latin typeface="微軟正黑體"/>
                <a:ea typeface="微軟正黑體"/>
              </a:rPr>
              <a:t>老師覺得怪，有喜歡的顏色就自己調整</a:t>
            </a:r>
          </a:p>
          <a:p>
            <a:pPr lvl="1"/>
            <a:r>
              <a:rPr lang="zh-TW" altLang="en-US">
                <a:latin typeface="微軟正黑體"/>
                <a:ea typeface="微軟正黑體"/>
              </a:rPr>
              <a:t>有強調就以藍色為主，超連結也沒關係</a:t>
            </a:r>
            <a:endParaRPr lang="en-US" altLang="zh-TW">
              <a:latin typeface="微軟正黑體"/>
              <a:ea typeface="微軟正黑體"/>
            </a:endParaRPr>
          </a:p>
          <a:p>
            <a:pPr marL="0" indent="0">
              <a:spcBef>
                <a:spcPts val="600"/>
              </a:spcBef>
              <a:buNone/>
            </a:pPr>
            <a:endParaRPr lang="en-US" altLang="zh-TW">
              <a:latin typeface="微軟正黑體"/>
              <a:ea typeface="微軟正黑體"/>
            </a:endParaRPr>
          </a:p>
          <a:p>
            <a:pPr marL="251460" indent="-215900"/>
            <a:endParaRPr lang="en-US" altLang="zh-TW"/>
          </a:p>
        </p:txBody>
      </p:sp>
      <p:sp>
        <p:nvSpPr>
          <p:cNvPr id="4" name="標題 3">
            <a:extLst>
              <a:ext uri="{FF2B5EF4-FFF2-40B4-BE49-F238E27FC236}">
                <a16:creationId xmlns:a16="http://schemas.microsoft.com/office/drawing/2014/main" id="{BAD71DEE-3584-D49A-2E6B-C191930523D2}"/>
              </a:ext>
            </a:extLst>
          </p:cNvPr>
          <p:cNvSpPr>
            <a:spLocks noGrp="1"/>
          </p:cNvSpPr>
          <p:nvPr>
            <p:ph type="title"/>
          </p:nvPr>
        </p:nvSpPr>
        <p:spPr>
          <a:prstGeom prst="rect">
            <a:avLst/>
          </a:prstGeom>
        </p:spPr>
        <p:txBody>
          <a:bodyPr/>
          <a:lstStyle/>
          <a:p>
            <a:r>
              <a:rPr lang="zh-TW" altLang="en-US"/>
              <a:t>上次討論後 </a:t>
            </a:r>
            <a:r>
              <a:rPr lang="en-US" altLang="zh-TW" err="1"/>
              <a:t>todo</a:t>
            </a:r>
            <a:endParaRPr lang="zh-TW" altLang="en-US"/>
          </a:p>
        </p:txBody>
      </p:sp>
    </p:spTree>
    <p:extLst>
      <p:ext uri="{BB962C8B-B14F-4D97-AF65-F5344CB8AC3E}">
        <p14:creationId xmlns:p14="http://schemas.microsoft.com/office/powerpoint/2010/main" val="2303500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圖片版面配置區 12">
            <a:extLst>
              <a:ext uri="{FF2B5EF4-FFF2-40B4-BE49-F238E27FC236}">
                <a16:creationId xmlns:a16="http://schemas.microsoft.com/office/drawing/2014/main" id="{7C22F170-699A-F1FB-EEC0-B3A284F139A5}"/>
              </a:ext>
            </a:extLst>
          </p:cNvPr>
          <p:cNvSpPr>
            <a:spLocks noGrp="1"/>
          </p:cNvSpPr>
          <p:nvPr>
            <p:ph type="pic" sz="quarter" idx="10"/>
          </p:nvPr>
        </p:nvSpPr>
        <p:spPr/>
      </p:sp>
      <p:sp>
        <p:nvSpPr>
          <p:cNvPr id="3" name="標題 2">
            <a:extLst>
              <a:ext uri="{FF2B5EF4-FFF2-40B4-BE49-F238E27FC236}">
                <a16:creationId xmlns:a16="http://schemas.microsoft.com/office/drawing/2014/main" id="{0728C6F0-3176-4FFA-87DA-E0DEBFB74DDC}"/>
              </a:ext>
            </a:extLst>
          </p:cNvPr>
          <p:cNvSpPr>
            <a:spLocks noGrp="1"/>
          </p:cNvSpPr>
          <p:nvPr>
            <p:ph type="title"/>
          </p:nvPr>
        </p:nvSpPr>
        <p:spPr>
          <a:solidFill>
            <a:schemeClr val="accent1">
              <a:lumMod val="20000"/>
              <a:lumOff val="80000"/>
            </a:schemeClr>
          </a:solidFill>
        </p:spPr>
        <p:txBody>
          <a:bodyPr/>
          <a:lstStyle/>
          <a:p>
            <a:r>
              <a:rPr lang="zh-TW" altLang="en-US" sz="4400">
                <a:latin typeface="Century Gothic" panose="020B0502020202020204" pitchFamily="34" charset="0"/>
              </a:rPr>
              <a:t>ＸＸＸＸＸＸＸＸＸＸＸＸＸＸＸＸ</a:t>
            </a:r>
            <a:endParaRPr lang="zh-TW" altLang="en-US"/>
          </a:p>
        </p:txBody>
      </p:sp>
      <p:sp>
        <p:nvSpPr>
          <p:cNvPr id="4" name="文字版面配置區 3">
            <a:extLst>
              <a:ext uri="{FF2B5EF4-FFF2-40B4-BE49-F238E27FC236}">
                <a16:creationId xmlns:a16="http://schemas.microsoft.com/office/drawing/2014/main" id="{0422967E-AE7A-4751-BDF7-C2A3079D9442}"/>
              </a:ext>
            </a:extLst>
          </p:cNvPr>
          <p:cNvSpPr>
            <a:spLocks noGrp="1"/>
          </p:cNvSpPr>
          <p:nvPr>
            <p:ph type="body" idx="1"/>
          </p:nvPr>
        </p:nvSpPr>
        <p:spPr>
          <a:solidFill>
            <a:schemeClr val="accent6">
              <a:lumMod val="20000"/>
              <a:lumOff val="80000"/>
            </a:schemeClr>
          </a:solidFill>
        </p:spPr>
        <p:txBody>
          <a:bodyPr/>
          <a:lstStyle/>
          <a:p>
            <a:r>
              <a:rPr lang="zh-TW" altLang="en-US" sz="2000">
                <a:latin typeface="微軟正黑體" panose="020B0604030504040204" pitchFamily="34" charset="-120"/>
                <a:ea typeface="微軟正黑體" panose="020B0604030504040204" pitchFamily="34" charset="-120"/>
              </a:rPr>
              <a:t>ＸＸＸＸＸＸＸＸＸＸＸＸＸＸＸＸＸＸＸＸＸＸＸＸＸＸＸＸＸＸ</a:t>
            </a:r>
            <a:endParaRPr lang="en-US" altLang="zh-TW" sz="2000">
              <a:latin typeface="微軟正黑體" panose="020B0604030504040204" pitchFamily="34" charset="-120"/>
              <a:ea typeface="微軟正黑體" panose="020B0604030504040204" pitchFamily="34" charset="-120"/>
            </a:endParaRPr>
          </a:p>
        </p:txBody>
      </p:sp>
      <p:sp>
        <p:nvSpPr>
          <p:cNvPr id="6" name="文字版面配置區 5">
            <a:extLst>
              <a:ext uri="{FF2B5EF4-FFF2-40B4-BE49-F238E27FC236}">
                <a16:creationId xmlns:a16="http://schemas.microsoft.com/office/drawing/2014/main" id="{DDA83864-C792-9BE3-8F03-67BCE23B2128}"/>
              </a:ext>
            </a:extLst>
          </p:cNvPr>
          <p:cNvSpPr>
            <a:spLocks noGrp="1"/>
          </p:cNvSpPr>
          <p:nvPr>
            <p:ph type="body" idx="2"/>
          </p:nvPr>
        </p:nvSpPr>
        <p:spPr/>
        <p:txBody>
          <a:bodyPr/>
          <a:lstStyle/>
          <a:p>
            <a:r>
              <a:rPr lang="en-US" altLang="zh-TW"/>
              <a:t>YYYY.MM.DD</a:t>
            </a:r>
            <a:endParaRPr lang="zh-TW" altLang="en-US"/>
          </a:p>
        </p:txBody>
      </p:sp>
      <p:sp>
        <p:nvSpPr>
          <p:cNvPr id="7" name="矩形: 圓角 6">
            <a:extLst>
              <a:ext uri="{FF2B5EF4-FFF2-40B4-BE49-F238E27FC236}">
                <a16:creationId xmlns:a16="http://schemas.microsoft.com/office/drawing/2014/main" id="{7AC7EDEE-EB58-4A20-8835-944C0D72B709}"/>
              </a:ext>
            </a:extLst>
          </p:cNvPr>
          <p:cNvSpPr/>
          <p:nvPr/>
        </p:nvSpPr>
        <p:spPr>
          <a:xfrm>
            <a:off x="3441646" y="5311543"/>
            <a:ext cx="2034598" cy="505636"/>
          </a:xfrm>
          <a:prstGeom prst="roundRect">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圖片不可超過灰底區域</a:t>
            </a:r>
          </a:p>
        </p:txBody>
      </p:sp>
      <p:cxnSp>
        <p:nvCxnSpPr>
          <p:cNvPr id="8" name="直線接點 7">
            <a:extLst>
              <a:ext uri="{FF2B5EF4-FFF2-40B4-BE49-F238E27FC236}">
                <a16:creationId xmlns:a16="http://schemas.microsoft.com/office/drawing/2014/main" id="{FF53294C-4DD3-48E1-B876-2C9286282A3A}"/>
              </a:ext>
            </a:extLst>
          </p:cNvPr>
          <p:cNvCxnSpPr>
            <a:cxnSpLocks/>
          </p:cNvCxnSpPr>
          <p:nvPr/>
        </p:nvCxnSpPr>
        <p:spPr>
          <a:xfrm flipH="1">
            <a:off x="5400244" y="5580087"/>
            <a:ext cx="6702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D90D182B-EBCE-4F27-B2C9-CB4AD3963B06}"/>
              </a:ext>
            </a:extLst>
          </p:cNvPr>
          <p:cNvSpPr/>
          <p:nvPr/>
        </p:nvSpPr>
        <p:spPr>
          <a:xfrm>
            <a:off x="4715407" y="3536074"/>
            <a:ext cx="3240000" cy="1641197"/>
          </a:xfrm>
          <a:prstGeom prst="roundRect">
            <a:avLst>
              <a:gd name="adj" fmla="val 8619"/>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字體大小 </a:t>
            </a:r>
            <a:r>
              <a:rPr kumimoji="1" lang="en-US" altLang="zh-TW" sz="1200">
                <a:solidFill>
                  <a:srgbClr val="000000"/>
                </a:solidFill>
                <a:latin typeface="Century Gothic"/>
                <a:ea typeface="微軟正黑體"/>
              </a:rPr>
              <a:t>20</a:t>
            </a:r>
            <a:r>
              <a:rPr kumimoji="1" lang="en-US" altLang="zh-TW" sz="1200" b="0" i="0" u="none" strike="noStrike" kern="0" cap="none" spc="0" normalizeH="0" baseline="0" noProof="0" err="1">
                <a:ln>
                  <a:noFill/>
                </a:ln>
                <a:solidFill>
                  <a:srgbClr val="000000"/>
                </a:solidFill>
                <a:effectLst/>
                <a:uLnTx/>
                <a:uFillTx/>
                <a:latin typeface="Century Gothic"/>
                <a:ea typeface="微軟正黑體"/>
                <a:cs typeface="+mn-cs"/>
                <a:sym typeface="Arial"/>
              </a:rPr>
              <a:t>pt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 </a:t>
            </a:r>
            <a:r>
              <a:rPr kumimoji="1" lang="zh-TW" altLang="en-US" sz="1200">
                <a:solidFill>
                  <a:srgbClr val="000000"/>
                </a:solidFill>
                <a:latin typeface="Century Gothic"/>
                <a:ea typeface="微軟正黑體"/>
              </a:rPr>
              <a: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中文約</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30</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a:t>
            </a:r>
            <a:r>
              <a:rPr kumimoji="1" lang="zh-TW" altLang="en-US" sz="1200">
                <a:solidFill>
                  <a:srgbClr val="000000"/>
                </a:solidFill>
                <a:latin typeface="Century Gothic"/>
                <a:ea typeface="微軟正黑體"/>
              </a:rPr>
              <a:t>）</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以不超過綠底區域太多為原則，可進行微調</a:t>
            </a:r>
            <a:r>
              <a:rPr kumimoji="1" lang="zh-TW" altLang="en-US" sz="1200">
                <a:solidFill>
                  <a:srgbClr val="000000"/>
                </a:solidFill>
                <a:latin typeface="Century Gothic"/>
                <a:ea typeface="微軟正黑體"/>
              </a:rPr>
              <a:t>（建議先稍微拉寬 </a:t>
            </a:r>
            <a:r>
              <a:rPr lang="zh-TW" altLang="en-US" sz="1200" b="0" i="0">
                <a:solidFill>
                  <a:srgbClr val="333333"/>
                </a:solidFill>
                <a:effectLst/>
                <a:latin typeface="Microsoft Yahei" panose="020B0503020204020204" pitchFamily="34" charset="-122"/>
                <a:ea typeface="Microsoft Yahei" panose="020B0503020204020204" pitchFamily="34" charset="-122"/>
              </a:rPr>
              <a:t>→</a:t>
            </a:r>
            <a:r>
              <a:rPr kumimoji="1" lang="zh-TW" altLang="en-US" sz="1200">
                <a:solidFill>
                  <a:srgbClr val="000000"/>
                </a:solidFill>
                <a:latin typeface="Century Gothic"/>
                <a:ea typeface="微軟正黑體"/>
              </a:rPr>
              <a:t>縮小字體）</a:t>
            </a:r>
            <a:endParaRPr kumimoji="1" lang="en-US" altLang="zh-TW" sz="1200">
              <a:solidFill>
                <a:srgbClr val="000000"/>
              </a:solidFill>
              <a:latin typeface="Century Gothic"/>
              <a:ea typeface="微軟正黑體"/>
            </a:endParaRPr>
          </a:p>
          <a:p>
            <a:pPr marL="171450" marR="0" lvl="0" indent="-171450"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1" lang="zh-TW" altLang="en-US" sz="1200">
                <a:solidFill>
                  <a:srgbClr val="000000"/>
                </a:solidFill>
                <a:latin typeface="Century Gothic"/>
                <a:ea typeface="微軟正黑體"/>
              </a:rPr>
              <a:t>第二行長度不可小於第行一半，建議手動換行以確保視覺均衡</a:t>
            </a:r>
            <a:endPar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cxnSp>
        <p:nvCxnSpPr>
          <p:cNvPr id="10" name="直線接點 9">
            <a:extLst>
              <a:ext uri="{FF2B5EF4-FFF2-40B4-BE49-F238E27FC236}">
                <a16:creationId xmlns:a16="http://schemas.microsoft.com/office/drawing/2014/main" id="{4578767B-8CF4-4A7C-AA51-692E1DC84180}"/>
              </a:ext>
            </a:extLst>
          </p:cNvPr>
          <p:cNvCxnSpPr>
            <a:cxnSpLocks/>
          </p:cNvCxnSpPr>
          <p:nvPr/>
        </p:nvCxnSpPr>
        <p:spPr>
          <a:xfrm flipH="1">
            <a:off x="4350102" y="4186011"/>
            <a:ext cx="3653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40BC25EE-EFE8-461F-8220-301DD2CD70E6}"/>
              </a:ext>
            </a:extLst>
          </p:cNvPr>
          <p:cNvSpPr/>
          <p:nvPr/>
        </p:nvSpPr>
        <p:spPr>
          <a:xfrm>
            <a:off x="5637333" y="1176698"/>
            <a:ext cx="3117850" cy="1668294"/>
          </a:xfrm>
          <a:prstGeom prst="roundRect">
            <a:avLst>
              <a:gd name="adj" fmla="val 9359"/>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字體大小 </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44pt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 </a:t>
            </a:r>
            <a:r>
              <a:rPr kumimoji="1" lang="zh-TW" altLang="en-US" sz="1200">
                <a:solidFill>
                  <a:srgbClr val="000000"/>
                </a:solidFill>
                <a:latin typeface="Century Gothic"/>
                <a:ea typeface="微軟正黑體"/>
              </a:rPr>
              <a: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中文約</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30</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a:t>
            </a:r>
            <a:r>
              <a:rPr kumimoji="1" lang="zh-TW" altLang="en-US" sz="1200">
                <a:solidFill>
                  <a:srgbClr val="000000"/>
                </a:solidFill>
                <a:latin typeface="Century Gothic"/>
                <a:ea typeface="微軟正黑體"/>
              </a:rPr>
              <a:t>）</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以不超過</a:t>
            </a:r>
            <a:r>
              <a:rPr kumimoji="1" lang="zh-TW" altLang="en-US" sz="1200">
                <a:solidFill>
                  <a:srgbClr val="000000"/>
                </a:solidFill>
                <a:latin typeface="Century Gothic"/>
                <a:ea typeface="微軟正黑體"/>
              </a:rPr>
              <a:t>藍</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底區域為原則，可</a:t>
            </a:r>
            <a:r>
              <a:rPr kumimoji="1" lang="zh-TW" altLang="en-US" sz="1200">
                <a:solidFill>
                  <a:srgbClr val="000000"/>
                </a:solidFill>
                <a:latin typeface="Century Gothic"/>
                <a:ea typeface="微軟正黑體"/>
              </a:rPr>
              <a:t>縮小字體</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進行微調</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a:solidFill>
                  <a:srgbClr val="000000"/>
                </a:solidFill>
                <a:latin typeface="Century Gothic"/>
                <a:ea typeface="微軟正黑體"/>
              </a:rPr>
              <a:t>第二行長度不可小於第行一半，建議手動換行以確保視覺均衡</a:t>
            </a:r>
            <a:endPar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cxnSp>
        <p:nvCxnSpPr>
          <p:cNvPr id="12" name="直線接點 11">
            <a:extLst>
              <a:ext uri="{FF2B5EF4-FFF2-40B4-BE49-F238E27FC236}">
                <a16:creationId xmlns:a16="http://schemas.microsoft.com/office/drawing/2014/main" id="{F83CC5A3-0224-44DD-B575-1D771060F3AF}"/>
              </a:ext>
            </a:extLst>
          </p:cNvPr>
          <p:cNvCxnSpPr>
            <a:cxnSpLocks/>
          </p:cNvCxnSpPr>
          <p:nvPr/>
        </p:nvCxnSpPr>
        <p:spPr>
          <a:xfrm>
            <a:off x="5187027" y="1890087"/>
            <a:ext cx="4503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8C08315A-A4A5-4960-B737-23387A621304}"/>
              </a:ext>
            </a:extLst>
          </p:cNvPr>
          <p:cNvCxnSpPr>
            <a:cxnSpLocks/>
          </p:cNvCxnSpPr>
          <p:nvPr/>
        </p:nvCxnSpPr>
        <p:spPr>
          <a:xfrm flipH="1">
            <a:off x="1965568" y="1286178"/>
            <a:ext cx="6702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8CE62630-6F96-4334-8D15-C81FBE2B3462}"/>
              </a:ext>
            </a:extLst>
          </p:cNvPr>
          <p:cNvSpPr/>
          <p:nvPr/>
        </p:nvSpPr>
        <p:spPr>
          <a:xfrm>
            <a:off x="2452629" y="826910"/>
            <a:ext cx="1693459" cy="673002"/>
          </a:xfrm>
          <a:prstGeom prst="roundRect">
            <a:avLst>
              <a:gd name="adj" fmla="val 15157"/>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defTabSz="914400" rtl="0" eaLnBrk="1" fontAlgn="auto" latinLnBrk="0" hangingPunct="1">
              <a:lnSpc>
                <a:spcPct val="130000"/>
              </a:lnSpc>
              <a:spcBef>
                <a:spcPts val="0"/>
              </a:spcBef>
              <a:spcAft>
                <a:spcPts val="0"/>
              </a:spcAft>
              <a:buClr>
                <a:srgbClr val="000000"/>
              </a:buClr>
              <a:buSzTx/>
              <a:buFont typeface="Arial"/>
              <a:buNone/>
              <a:tabLst/>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可放置 </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LOGO</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a:t>
            </a:r>
            <a:b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b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若不需要可直接移除</a:t>
            </a:r>
          </a:p>
        </p:txBody>
      </p:sp>
      <p:sp>
        <p:nvSpPr>
          <p:cNvPr id="22" name="文字版面配置區 2">
            <a:extLst>
              <a:ext uri="{FF2B5EF4-FFF2-40B4-BE49-F238E27FC236}">
                <a16:creationId xmlns:a16="http://schemas.microsoft.com/office/drawing/2014/main" id="{68335E18-EE90-456D-9789-6658C129E3EE}"/>
              </a:ext>
            </a:extLst>
          </p:cNvPr>
          <p:cNvSpPr txBox="1">
            <a:spLocks/>
          </p:cNvSpPr>
          <p:nvPr/>
        </p:nvSpPr>
        <p:spPr>
          <a:xfrm>
            <a:off x="405244" y="900113"/>
            <a:ext cx="1673677" cy="701305"/>
          </a:xfrm>
          <a:prstGeom prst="rect">
            <a:avLst/>
          </a:prstGeom>
          <a:solidFill>
            <a:schemeClr val="bg1">
              <a:lumMod val="85000"/>
            </a:schemeClr>
          </a:solidFill>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2800">
                <a:solidFill>
                  <a:schemeClr val="bg1">
                    <a:lumMod val="75000"/>
                  </a:schemeClr>
                </a:solidFill>
                <a:latin typeface="微軟正黑體" panose="020B0604030504040204" pitchFamily="34" charset="-120"/>
                <a:ea typeface="微軟正黑體" panose="020B0604030504040204" pitchFamily="34" charset="-120"/>
              </a:rPr>
              <a:t>ＬＯＧＯ</a:t>
            </a:r>
            <a:endParaRPr lang="en-US" sz="2800">
              <a:solidFill>
                <a:schemeClr val="bg1">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28170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a:extLst>
              <a:ext uri="{FF2B5EF4-FFF2-40B4-BE49-F238E27FC236}">
                <a16:creationId xmlns:a16="http://schemas.microsoft.com/office/drawing/2014/main" id="{5C9A0F34-8AF8-4ECA-A0EA-8F6192DFE852}"/>
              </a:ext>
            </a:extLst>
          </p:cNvPr>
          <p:cNvSpPr>
            <a:spLocks noGrp="1"/>
          </p:cNvSpPr>
          <p:nvPr>
            <p:ph type="pic" sz="quarter" idx="10"/>
          </p:nvPr>
        </p:nvSpPr>
        <p:spPr/>
      </p:sp>
      <p:sp>
        <p:nvSpPr>
          <p:cNvPr id="3" name="標題 2">
            <a:extLst>
              <a:ext uri="{FF2B5EF4-FFF2-40B4-BE49-F238E27FC236}">
                <a16:creationId xmlns:a16="http://schemas.microsoft.com/office/drawing/2014/main" id="{0728C6F0-3176-4FFA-87DA-E0DEBFB74DDC}"/>
              </a:ext>
            </a:extLst>
          </p:cNvPr>
          <p:cNvSpPr>
            <a:spLocks noGrp="1"/>
          </p:cNvSpPr>
          <p:nvPr>
            <p:ph type="title"/>
          </p:nvPr>
        </p:nvSpPr>
        <p:spPr/>
        <p:txBody>
          <a:bodyPr/>
          <a:lstStyle/>
          <a:p>
            <a:r>
              <a:rPr lang="zh-TW" altLang="en-US"/>
              <a:t>全台首創</a:t>
            </a:r>
            <a:br>
              <a:rPr lang="en-US" altLang="zh-TW" sz="4400" b="1"/>
            </a:br>
            <a:r>
              <a:rPr lang="zh-TW" altLang="en-US" sz="4400" b="1"/>
              <a:t>對話式金融服務</a:t>
            </a:r>
            <a:endParaRPr lang="zh-TW" altLang="en-US"/>
          </a:p>
        </p:txBody>
      </p:sp>
      <p:sp>
        <p:nvSpPr>
          <p:cNvPr id="4" name="文字版面配置區 3">
            <a:extLst>
              <a:ext uri="{FF2B5EF4-FFF2-40B4-BE49-F238E27FC236}">
                <a16:creationId xmlns:a16="http://schemas.microsoft.com/office/drawing/2014/main" id="{0422967E-AE7A-4751-BDF7-C2A3079D9442}"/>
              </a:ext>
            </a:extLst>
          </p:cNvPr>
          <p:cNvSpPr>
            <a:spLocks noGrp="1"/>
          </p:cNvSpPr>
          <p:nvPr>
            <p:ph type="body" idx="1"/>
          </p:nvPr>
        </p:nvSpPr>
        <p:spPr/>
        <p:txBody>
          <a:bodyPr/>
          <a:lstStyle/>
          <a:p>
            <a:r>
              <a:rPr lang="zh-TW" altLang="en-US" sz="2000">
                <a:solidFill>
                  <a:schemeClr val="tx1"/>
                </a:solidFill>
              </a:rPr>
              <a:t>將繁瑣的填單流程</a:t>
            </a:r>
            <a:endParaRPr lang="en-US" altLang="zh-TW" sz="2000">
              <a:solidFill>
                <a:schemeClr val="tx1"/>
              </a:solidFill>
            </a:endParaRPr>
          </a:p>
          <a:p>
            <a:r>
              <a:rPr lang="zh-TW" altLang="en-US" sz="2000">
                <a:solidFill>
                  <a:schemeClr val="tx1"/>
                </a:solidFill>
              </a:rPr>
              <a:t>轉化為自然直覺的對話體驗</a:t>
            </a:r>
            <a:endParaRPr lang="en-US" altLang="zh-TW" sz="2000">
              <a:solidFill>
                <a:schemeClr val="tx1"/>
              </a:solidFill>
              <a:latin typeface="微軟正黑體" panose="020B0604030504040204" pitchFamily="34" charset="-120"/>
              <a:ea typeface="微軟正黑體" panose="020B0604030504040204" pitchFamily="34" charset="-120"/>
            </a:endParaRPr>
          </a:p>
        </p:txBody>
      </p:sp>
      <p:sp>
        <p:nvSpPr>
          <p:cNvPr id="5" name="文字版面配置區 4">
            <a:extLst>
              <a:ext uri="{FF2B5EF4-FFF2-40B4-BE49-F238E27FC236}">
                <a16:creationId xmlns:a16="http://schemas.microsoft.com/office/drawing/2014/main" id="{BCEEACD8-60B4-4C30-A4F2-8FA19289A17A}"/>
              </a:ext>
            </a:extLst>
          </p:cNvPr>
          <p:cNvSpPr>
            <a:spLocks noGrp="1"/>
          </p:cNvSpPr>
          <p:nvPr>
            <p:ph type="body" idx="2"/>
          </p:nvPr>
        </p:nvSpPr>
        <p:spPr/>
        <p:txBody>
          <a:bodyPr/>
          <a:lstStyle/>
          <a:p>
            <a:r>
              <a:rPr lang="en-US" altLang="zh-TW" sz="1600">
                <a:latin typeface="+mn-ea"/>
                <a:ea typeface="+mn-ea"/>
              </a:rPr>
              <a:t>2025.02.13 </a:t>
            </a:r>
          </a:p>
        </p:txBody>
      </p:sp>
      <p:pic>
        <p:nvPicPr>
          <p:cNvPr id="9" name="圖片 8">
            <a:extLst>
              <a:ext uri="{FF2B5EF4-FFF2-40B4-BE49-F238E27FC236}">
                <a16:creationId xmlns:a16="http://schemas.microsoft.com/office/drawing/2014/main" id="{D8D18B53-D99D-46D3-9CB9-7919441BB7D8}"/>
              </a:ext>
            </a:extLst>
          </p:cNvPr>
          <p:cNvPicPr>
            <a:picLocks noChangeAspect="1"/>
          </p:cNvPicPr>
          <p:nvPr/>
        </p:nvPicPr>
        <p:blipFill rotWithShape="1">
          <a:blip r:embed="rId2"/>
          <a:srcRect l="3660" r="3897"/>
          <a:stretch/>
        </p:blipFill>
        <p:spPr>
          <a:xfrm>
            <a:off x="5759450" y="0"/>
            <a:ext cx="5774233" cy="6480175"/>
          </a:xfrm>
          <a:prstGeom prst="rect">
            <a:avLst/>
          </a:prstGeom>
        </p:spPr>
      </p:pic>
      <p:sp>
        <p:nvSpPr>
          <p:cNvPr id="10" name="文字方塊 9">
            <a:extLst>
              <a:ext uri="{FF2B5EF4-FFF2-40B4-BE49-F238E27FC236}">
                <a16:creationId xmlns:a16="http://schemas.microsoft.com/office/drawing/2014/main" id="{14333665-9B76-40F5-8298-ED1DF2EEFBCB}"/>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範例</a:t>
            </a:r>
            <a:endParaRPr kumimoji="1" lang="en-US" altLang="zh-TW">
              <a:solidFill>
                <a:schemeClr val="tx1"/>
              </a:solidFill>
            </a:endParaRPr>
          </a:p>
        </p:txBody>
      </p:sp>
      <p:pic>
        <p:nvPicPr>
          <p:cNvPr id="11" name="圖片 10" descr="一張含有 字型, 文字, 標誌, 圖形 的圖片&#10;&#10;AI 產生的內容可能不正確。">
            <a:extLst>
              <a:ext uri="{FF2B5EF4-FFF2-40B4-BE49-F238E27FC236}">
                <a16:creationId xmlns:a16="http://schemas.microsoft.com/office/drawing/2014/main" id="{C3A26365-1A36-4BB0-8AA3-14AF2889D2C2}"/>
              </a:ext>
            </a:extLst>
          </p:cNvPr>
          <p:cNvPicPr>
            <a:picLocks noChangeAspect="1"/>
          </p:cNvPicPr>
          <p:nvPr/>
        </p:nvPicPr>
        <p:blipFill>
          <a:blip r:embed="rId3"/>
          <a:stretch>
            <a:fillRect/>
          </a:stretch>
        </p:blipFill>
        <p:spPr>
          <a:xfrm>
            <a:off x="402848" y="900113"/>
            <a:ext cx="1880394" cy="727277"/>
          </a:xfrm>
          <a:prstGeom prst="rect">
            <a:avLst/>
          </a:prstGeom>
        </p:spPr>
      </p:pic>
    </p:spTree>
    <p:extLst>
      <p:ext uri="{BB962C8B-B14F-4D97-AF65-F5344CB8AC3E}">
        <p14:creationId xmlns:p14="http://schemas.microsoft.com/office/powerpoint/2010/main" val="1908550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a:extLst>
              <a:ext uri="{FF2B5EF4-FFF2-40B4-BE49-F238E27FC236}">
                <a16:creationId xmlns:a16="http://schemas.microsoft.com/office/drawing/2014/main" id="{5C9A0F34-8AF8-4ECA-A0EA-8F6192DFE852}"/>
              </a:ext>
            </a:extLst>
          </p:cNvPr>
          <p:cNvSpPr>
            <a:spLocks noGrp="1"/>
          </p:cNvSpPr>
          <p:nvPr>
            <p:ph type="pic" sz="quarter" idx="10"/>
          </p:nvPr>
        </p:nvSpPr>
        <p:spPr/>
      </p:sp>
      <p:sp>
        <p:nvSpPr>
          <p:cNvPr id="3" name="標題 2">
            <a:extLst>
              <a:ext uri="{FF2B5EF4-FFF2-40B4-BE49-F238E27FC236}">
                <a16:creationId xmlns:a16="http://schemas.microsoft.com/office/drawing/2014/main" id="{0728C6F0-3176-4FFA-87DA-E0DEBFB74DDC}"/>
              </a:ext>
            </a:extLst>
          </p:cNvPr>
          <p:cNvSpPr>
            <a:spLocks noGrp="1"/>
          </p:cNvSpPr>
          <p:nvPr>
            <p:ph type="title"/>
          </p:nvPr>
        </p:nvSpPr>
        <p:spPr/>
        <p:txBody>
          <a:bodyPr/>
          <a:lstStyle/>
          <a:p>
            <a:r>
              <a:rPr lang="zh-TW" altLang="en-US" sz="4400" b="1"/>
              <a:t>對話式金融服務</a:t>
            </a:r>
            <a:endParaRPr lang="zh-TW" altLang="en-US"/>
          </a:p>
        </p:txBody>
      </p:sp>
      <p:sp>
        <p:nvSpPr>
          <p:cNvPr id="4" name="文字版面配置區 3">
            <a:extLst>
              <a:ext uri="{FF2B5EF4-FFF2-40B4-BE49-F238E27FC236}">
                <a16:creationId xmlns:a16="http://schemas.microsoft.com/office/drawing/2014/main" id="{0422967E-AE7A-4751-BDF7-C2A3079D9442}"/>
              </a:ext>
            </a:extLst>
          </p:cNvPr>
          <p:cNvSpPr>
            <a:spLocks noGrp="1"/>
          </p:cNvSpPr>
          <p:nvPr>
            <p:ph type="body" idx="1"/>
          </p:nvPr>
        </p:nvSpPr>
        <p:spPr/>
        <p:txBody>
          <a:bodyPr/>
          <a:lstStyle/>
          <a:p>
            <a:r>
              <a:rPr lang="zh-TW" altLang="en-US" sz="2000">
                <a:solidFill>
                  <a:schemeClr val="tx1"/>
                </a:solidFill>
              </a:rPr>
              <a:t>將繁瑣的填單流程</a:t>
            </a:r>
            <a:endParaRPr lang="en-US" altLang="zh-TW" sz="2000">
              <a:solidFill>
                <a:schemeClr val="tx1"/>
              </a:solidFill>
            </a:endParaRPr>
          </a:p>
          <a:p>
            <a:r>
              <a:rPr lang="zh-TW" altLang="en-US" sz="2000">
                <a:solidFill>
                  <a:schemeClr val="tx1"/>
                </a:solidFill>
              </a:rPr>
              <a:t>轉化為自然直覺的對話體驗</a:t>
            </a:r>
            <a:endParaRPr lang="en-US" altLang="zh-TW" sz="2000">
              <a:solidFill>
                <a:schemeClr val="tx1"/>
              </a:solidFill>
              <a:latin typeface="微軟正黑體" panose="020B0604030504040204" pitchFamily="34" charset="-120"/>
              <a:ea typeface="微軟正黑體" panose="020B0604030504040204" pitchFamily="34" charset="-120"/>
            </a:endParaRPr>
          </a:p>
        </p:txBody>
      </p:sp>
      <p:sp>
        <p:nvSpPr>
          <p:cNvPr id="5" name="文字版面配置區 4">
            <a:extLst>
              <a:ext uri="{FF2B5EF4-FFF2-40B4-BE49-F238E27FC236}">
                <a16:creationId xmlns:a16="http://schemas.microsoft.com/office/drawing/2014/main" id="{BCEEACD8-60B4-4C30-A4F2-8FA19289A17A}"/>
              </a:ext>
            </a:extLst>
          </p:cNvPr>
          <p:cNvSpPr>
            <a:spLocks noGrp="1"/>
          </p:cNvSpPr>
          <p:nvPr>
            <p:ph type="body" idx="2"/>
          </p:nvPr>
        </p:nvSpPr>
        <p:spPr/>
        <p:txBody>
          <a:bodyPr/>
          <a:lstStyle/>
          <a:p>
            <a:r>
              <a:rPr lang="en-US" altLang="zh-TW" sz="1600">
                <a:latin typeface="+mn-ea"/>
                <a:ea typeface="+mn-ea"/>
              </a:rPr>
              <a:t>2025.02.13 </a:t>
            </a:r>
          </a:p>
        </p:txBody>
      </p:sp>
      <p:pic>
        <p:nvPicPr>
          <p:cNvPr id="9" name="圖片 8">
            <a:extLst>
              <a:ext uri="{FF2B5EF4-FFF2-40B4-BE49-F238E27FC236}">
                <a16:creationId xmlns:a16="http://schemas.microsoft.com/office/drawing/2014/main" id="{D8D18B53-D99D-46D3-9CB9-7919441BB7D8}"/>
              </a:ext>
            </a:extLst>
          </p:cNvPr>
          <p:cNvPicPr>
            <a:picLocks noChangeAspect="1"/>
          </p:cNvPicPr>
          <p:nvPr/>
        </p:nvPicPr>
        <p:blipFill rotWithShape="1">
          <a:blip r:embed="rId2"/>
          <a:srcRect l="3660" r="3897"/>
          <a:stretch/>
        </p:blipFill>
        <p:spPr>
          <a:xfrm>
            <a:off x="5759450" y="0"/>
            <a:ext cx="5774233" cy="6480175"/>
          </a:xfrm>
          <a:prstGeom prst="rect">
            <a:avLst/>
          </a:prstGeom>
        </p:spPr>
      </p:pic>
      <p:sp>
        <p:nvSpPr>
          <p:cNvPr id="10" name="文字方塊 9">
            <a:extLst>
              <a:ext uri="{FF2B5EF4-FFF2-40B4-BE49-F238E27FC236}">
                <a16:creationId xmlns:a16="http://schemas.microsoft.com/office/drawing/2014/main" id="{14333665-9B76-40F5-8298-ED1DF2EEFBCB}"/>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範例</a:t>
            </a:r>
            <a:endParaRPr kumimoji="1" lang="en-US" altLang="zh-TW">
              <a:solidFill>
                <a:schemeClr val="tx1"/>
              </a:solidFill>
            </a:endParaRPr>
          </a:p>
        </p:txBody>
      </p:sp>
      <p:pic>
        <p:nvPicPr>
          <p:cNvPr id="11" name="圖片 10" descr="一張含有 字型, 文字, 標誌, 圖形 的圖片&#10;&#10;AI 產生的內容可能不正確。">
            <a:extLst>
              <a:ext uri="{FF2B5EF4-FFF2-40B4-BE49-F238E27FC236}">
                <a16:creationId xmlns:a16="http://schemas.microsoft.com/office/drawing/2014/main" id="{C3A26365-1A36-4BB0-8AA3-14AF2889D2C2}"/>
              </a:ext>
            </a:extLst>
          </p:cNvPr>
          <p:cNvPicPr>
            <a:picLocks noChangeAspect="1"/>
          </p:cNvPicPr>
          <p:nvPr/>
        </p:nvPicPr>
        <p:blipFill>
          <a:blip r:embed="rId3"/>
          <a:stretch>
            <a:fillRect/>
          </a:stretch>
        </p:blipFill>
        <p:spPr>
          <a:xfrm>
            <a:off x="405244" y="900087"/>
            <a:ext cx="1880394" cy="727277"/>
          </a:xfrm>
          <a:prstGeom prst="rect">
            <a:avLst/>
          </a:prstGeom>
        </p:spPr>
      </p:pic>
    </p:spTree>
    <p:extLst>
      <p:ext uri="{BB962C8B-B14F-4D97-AF65-F5344CB8AC3E}">
        <p14:creationId xmlns:p14="http://schemas.microsoft.com/office/powerpoint/2010/main" val="24558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42">
          <a:extLst>
            <a:ext uri="{FF2B5EF4-FFF2-40B4-BE49-F238E27FC236}">
              <a16:creationId xmlns:a16="http://schemas.microsoft.com/office/drawing/2014/main" id="{A3FB9D81-0F48-5C4B-FD8E-45FA9A0CE18D}"/>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A62BAA1B-47D9-C513-2448-372A68712142}"/>
              </a:ext>
            </a:extLst>
          </p:cNvPr>
          <p:cNvSpPr/>
          <p:nvPr/>
        </p:nvSpPr>
        <p:spPr>
          <a:xfrm>
            <a:off x="6217948" y="0"/>
            <a:ext cx="5292192" cy="6485721"/>
          </a:xfrm>
          <a:prstGeom prst="rect">
            <a:avLst/>
          </a:prstGeom>
          <a:solidFill>
            <a:srgbClr val="ECECEE">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CA50461-AB62-5463-5ACE-181C59C44AC5}"/>
              </a:ext>
            </a:extLst>
          </p:cNvPr>
          <p:cNvSpPr>
            <a:spLocks noGrp="1" noChangeAspect="1"/>
          </p:cNvSpPr>
          <p:nvPr>
            <p:ph type="title"/>
          </p:nvPr>
        </p:nvSpPr>
        <p:spPr/>
        <p:txBody>
          <a:bodyPr wrap="square" anchor="t">
            <a:noAutofit/>
          </a:bodyPr>
          <a:lstStyle/>
          <a:p>
            <a:r>
              <a:rPr lang="zh-TW" altLang="en-US" sz="3600">
                <a:latin typeface="Microsoft JhengHei"/>
                <a:ea typeface="Microsoft JhengHei"/>
                <a:cs typeface="Microsoft JhengHei"/>
                <a:sym typeface="Microsoft JhengHei"/>
              </a:rPr>
              <a:t>章節標題 </a:t>
            </a:r>
            <a:r>
              <a:rPr lang="en-US" altLang="zh-TW" sz="3600">
                <a:latin typeface="Microsoft JhengHei"/>
                <a:ea typeface="Microsoft JhengHei"/>
                <a:cs typeface="Microsoft JhengHei"/>
                <a:sym typeface="Microsoft JhengHei"/>
              </a:rPr>
              <a:t>36 pt</a:t>
            </a:r>
            <a:endParaRPr lang="zh-TW" altLang="en-US"/>
          </a:p>
        </p:txBody>
      </p:sp>
      <p:sp>
        <p:nvSpPr>
          <p:cNvPr id="6" name="文字版面配置區 5">
            <a:extLst>
              <a:ext uri="{FF2B5EF4-FFF2-40B4-BE49-F238E27FC236}">
                <a16:creationId xmlns:a16="http://schemas.microsoft.com/office/drawing/2014/main" id="{B299BE0C-069C-5189-BC1F-92742ADBC8B9}"/>
              </a:ext>
            </a:extLst>
          </p:cNvPr>
          <p:cNvSpPr>
            <a:spLocks noGrp="1" noChangeAspect="1"/>
          </p:cNvSpPr>
          <p:nvPr>
            <p:ph type="body" idx="2"/>
          </p:nvPr>
        </p:nvSpPr>
        <p:spPr>
          <a:xfrm>
            <a:off x="1462611" y="3242650"/>
            <a:ext cx="4765685" cy="1534908"/>
          </a:xfrm>
        </p:spPr>
        <p:txBody>
          <a:bodyPr anchor="t">
            <a:spAutoFit/>
          </a:bodyPr>
          <a:lstStyle/>
          <a:p>
            <a:pPr indent="-216000">
              <a:lnSpc>
                <a:spcPct val="130000"/>
              </a:lnSpc>
            </a:pPr>
            <a:r>
              <a:rPr lang="zh-TW" altLang="en-US"/>
              <a:t>這是一個很長很長很長很長的章節副標這是一個很長很長很長很長的章節副標</a:t>
            </a:r>
            <a:r>
              <a:rPr lang="en-US" altLang="zh-TW"/>
              <a:t>24pt</a:t>
            </a:r>
          </a:p>
        </p:txBody>
      </p:sp>
      <p:sp>
        <p:nvSpPr>
          <p:cNvPr id="5" name="文字方塊 4">
            <a:extLst>
              <a:ext uri="{FF2B5EF4-FFF2-40B4-BE49-F238E27FC236}">
                <a16:creationId xmlns:a16="http://schemas.microsoft.com/office/drawing/2014/main" id="{26877356-3A32-99DA-0D54-43C3BBC7441F}"/>
              </a:ext>
            </a:extLst>
          </p:cNvPr>
          <p:cNvSpPr txBox="1"/>
          <p:nvPr/>
        </p:nvSpPr>
        <p:spPr>
          <a:xfrm>
            <a:off x="-794" y="-27220"/>
            <a:ext cx="11520488" cy="954107"/>
          </a:xfrm>
          <a:prstGeom prst="rect">
            <a:avLst/>
          </a:prstGeom>
          <a:solidFill>
            <a:srgbClr val="FEF08A"/>
          </a:solidFill>
        </p:spPr>
        <p:txBody>
          <a:bodyPr wrap="square" rtlCol="0">
            <a:spAutoFit/>
          </a:bodyPr>
          <a:lstStyle/>
          <a:p>
            <a:pPr marL="252000" indent="-216000">
              <a:buFont typeface="標準系統字體"/>
              <a:buChar char="○"/>
            </a:pPr>
            <a:r>
              <a:rPr kumimoji="1" lang="zh-TW" altLang="en-US">
                <a:solidFill>
                  <a:schemeClr val="tx1"/>
                </a:solidFill>
              </a:rPr>
              <a:t>若需要放圖，圖片放於右半邊，占畫面比例約三分之一到二分之一之間</a:t>
            </a:r>
            <a:endParaRPr kumimoji="1" lang="en-US" altLang="zh-TW">
              <a:solidFill>
                <a:schemeClr val="tx1"/>
              </a:solidFill>
            </a:endParaRPr>
          </a:p>
          <a:p>
            <a:pPr marL="252000" indent="-216000">
              <a:buFont typeface="標準系統字體"/>
              <a:buChar char="○"/>
            </a:pPr>
            <a:r>
              <a:rPr lang="zh-TW" altLang="en-US">
                <a:solidFill>
                  <a:schemeClr val="tx1"/>
                </a:solidFill>
              </a:rPr>
              <a:t>調整副標行高、故意打一個很長的副標題</a:t>
            </a:r>
            <a:endParaRPr lang="en-US" altLang="zh-TW">
              <a:solidFill>
                <a:schemeClr val="tx1"/>
              </a:solidFill>
            </a:endParaRPr>
          </a:p>
          <a:p>
            <a:pPr marL="252000" indent="-216000">
              <a:buFont typeface="標準系統字體"/>
              <a:buChar char="○"/>
            </a:pPr>
            <a:r>
              <a:rPr lang="en-US" altLang="zh-TW">
                <a:solidFill>
                  <a:schemeClr val="bg2"/>
                </a:solidFill>
              </a:rPr>
              <a:t>@shannon: </a:t>
            </a:r>
            <a:r>
              <a:rPr lang="zh-TW" altLang="en-US">
                <a:solidFill>
                  <a:schemeClr val="bg2"/>
                </a:solidFill>
              </a:rPr>
              <a:t>舊版章節標題</a:t>
            </a:r>
            <a:endParaRPr lang="en-US" altLang="zh-TW">
              <a:solidFill>
                <a:schemeClr val="bg2"/>
              </a:solidFill>
            </a:endParaRPr>
          </a:p>
          <a:p>
            <a:pPr marL="252000" indent="-216000">
              <a:buFont typeface="標準系統字體"/>
              <a:buChar char="○"/>
            </a:pPr>
            <a:r>
              <a:rPr lang="en-US" altLang="zh-TW">
                <a:solidFill>
                  <a:schemeClr val="bg2"/>
                </a:solidFill>
              </a:rPr>
              <a:t>[ ] </a:t>
            </a:r>
            <a:r>
              <a:rPr lang="zh-TW" altLang="en-US">
                <a:solidFill>
                  <a:schemeClr val="bg2"/>
                </a:solidFill>
              </a:rPr>
              <a:t>確認章節頁是否需要分有圖或是沒圖 </a:t>
            </a:r>
            <a:r>
              <a:rPr lang="en-US" altLang="zh-TW">
                <a:solidFill>
                  <a:schemeClr val="bg2"/>
                </a:solidFill>
              </a:rPr>
              <a:t>(</a:t>
            </a:r>
            <a:r>
              <a:rPr lang="zh-TW" altLang="en-US">
                <a:solidFill>
                  <a:schemeClr val="bg2"/>
                </a:solidFill>
              </a:rPr>
              <a:t>兩者的副標長度是不是要一樣，還是要分別設定</a:t>
            </a:r>
            <a:r>
              <a:rPr lang="en-US" altLang="zh-TW"/>
              <a:t>)</a:t>
            </a:r>
            <a:endParaRPr lang="zh-TW" altLang="en-US"/>
          </a:p>
        </p:txBody>
      </p:sp>
      <p:sp>
        <p:nvSpPr>
          <p:cNvPr id="3" name="文字方塊 2">
            <a:extLst>
              <a:ext uri="{FF2B5EF4-FFF2-40B4-BE49-F238E27FC236}">
                <a16:creationId xmlns:a16="http://schemas.microsoft.com/office/drawing/2014/main" id="{F634608B-EAC3-4503-8F68-D4CAA78BF69E}"/>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3"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
        <p:nvSpPr>
          <p:cNvPr id="10" name="文字方塊 9">
            <a:extLst>
              <a:ext uri="{FF2B5EF4-FFF2-40B4-BE49-F238E27FC236}">
                <a16:creationId xmlns:a16="http://schemas.microsoft.com/office/drawing/2014/main" id="{7D72EC68-BA8C-F755-9A42-7354A92207AA}"/>
              </a:ext>
            </a:extLst>
          </p:cNvPr>
          <p:cNvSpPr txBox="1"/>
          <p:nvPr/>
        </p:nvSpPr>
        <p:spPr>
          <a:xfrm>
            <a:off x="8620824" y="5527561"/>
            <a:ext cx="2899664" cy="523220"/>
          </a:xfrm>
          <a:prstGeom prst="rect">
            <a:avLst/>
          </a:prstGeom>
          <a:noFill/>
        </p:spPr>
        <p:txBody>
          <a:bodyPr wrap="square">
            <a:spAutoFit/>
          </a:bodyPr>
          <a:lstStyle/>
          <a:p>
            <a:r>
              <a:rPr kumimoji="1" lang="zh-TW" altLang="en-US">
                <a:solidFill>
                  <a:schemeClr val="tx1"/>
                </a:solidFill>
                <a:latin typeface="微軟正黑體" panose="020B0604030504040204" pitchFamily="34" charset="-120"/>
                <a:ea typeface="微軟正黑體" panose="020B0604030504040204" pitchFamily="34" charset="-120"/>
              </a:rPr>
              <a:t>*若需放圖，放於灰底處，占畫面</a:t>
            </a:r>
            <a:endParaRPr kumimoji="1" lang="en-US" altLang="zh-TW">
              <a:solidFill>
                <a:schemeClr val="tx1"/>
              </a:solidFill>
              <a:latin typeface="微軟正黑體" panose="020B0604030504040204" pitchFamily="34" charset="-120"/>
              <a:ea typeface="微軟正黑體" panose="020B0604030504040204" pitchFamily="34" charset="-120"/>
            </a:endParaRPr>
          </a:p>
          <a:p>
            <a:r>
              <a:rPr kumimoji="1" lang="zh-TW" altLang="en-US">
                <a:solidFill>
                  <a:schemeClr val="tx1"/>
                </a:solidFill>
                <a:latin typeface="微軟正黑體" panose="020B0604030504040204" pitchFamily="34" charset="-120"/>
                <a:ea typeface="微軟正黑體" panose="020B0604030504040204" pitchFamily="34" charset="-120"/>
              </a:rPr>
              <a:t>  比例約三分之一到二分之一之間</a:t>
            </a:r>
            <a:endParaRPr lang="zh-TW" altLang="en-US">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45869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9B8681-C3BB-46B1-9A04-BC096674D22B}"/>
              </a:ext>
            </a:extLst>
          </p:cNvPr>
          <p:cNvSpPr>
            <a:spLocks noGrp="1"/>
          </p:cNvSpPr>
          <p:nvPr>
            <p:ph type="title"/>
          </p:nvPr>
        </p:nvSpPr>
        <p:spPr/>
        <p:txBody>
          <a:bodyPr/>
          <a:lstStyle/>
          <a:p>
            <a:r>
              <a:rPr lang="zh-TW" altLang="en-US"/>
              <a:t>純文字章節標題 </a:t>
            </a:r>
            <a:r>
              <a:rPr lang="en-US" altLang="zh-TW"/>
              <a:t>36pt</a:t>
            </a:r>
            <a:endParaRPr lang="zh-TW" altLang="en-US"/>
          </a:p>
        </p:txBody>
      </p:sp>
      <p:sp>
        <p:nvSpPr>
          <p:cNvPr id="3" name="文字版面配置區 2">
            <a:extLst>
              <a:ext uri="{FF2B5EF4-FFF2-40B4-BE49-F238E27FC236}">
                <a16:creationId xmlns:a16="http://schemas.microsoft.com/office/drawing/2014/main" id="{8B129739-A803-47B3-A374-8C0022B28C1C}"/>
              </a:ext>
            </a:extLst>
          </p:cNvPr>
          <p:cNvSpPr>
            <a:spLocks noGrp="1"/>
          </p:cNvSpPr>
          <p:nvPr>
            <p:ph type="body" sz="quarter" idx="10"/>
          </p:nvPr>
        </p:nvSpPr>
        <p:spPr/>
        <p:txBody>
          <a:bodyPr/>
          <a:lstStyle/>
          <a:p>
            <a:endParaRPr lang="zh-TW" altLang="en-US"/>
          </a:p>
        </p:txBody>
      </p:sp>
      <p:sp>
        <p:nvSpPr>
          <p:cNvPr id="4" name="文字版面配置區 3">
            <a:extLst>
              <a:ext uri="{FF2B5EF4-FFF2-40B4-BE49-F238E27FC236}">
                <a16:creationId xmlns:a16="http://schemas.microsoft.com/office/drawing/2014/main" id="{CEA7B9A4-00FE-45B5-8861-3A2DF19D3280}"/>
              </a:ext>
            </a:extLst>
          </p:cNvPr>
          <p:cNvSpPr>
            <a:spLocks noGrp="1"/>
          </p:cNvSpPr>
          <p:nvPr>
            <p:ph type="body" idx="1"/>
          </p:nvPr>
        </p:nvSpPr>
        <p:spPr/>
        <p:txBody>
          <a:bodyPr/>
          <a:lstStyle/>
          <a:p>
            <a:r>
              <a:rPr lang="zh-TW" altLang="en-US"/>
              <a:t>章節副標 </a:t>
            </a:r>
            <a:r>
              <a:rPr lang="en-US" altLang="zh-TW"/>
              <a:t>20pt</a:t>
            </a:r>
            <a:endParaRPr lang="zh-TW" altLang="en-US"/>
          </a:p>
        </p:txBody>
      </p:sp>
    </p:spTree>
    <p:extLst>
      <p:ext uri="{BB962C8B-B14F-4D97-AF65-F5344CB8AC3E}">
        <p14:creationId xmlns:p14="http://schemas.microsoft.com/office/powerpoint/2010/main" val="535881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D7E7F0A-194A-40A0-A1E8-F1FC2A1F893A}"/>
              </a:ext>
            </a:extLst>
          </p:cNvPr>
          <p:cNvSpPr>
            <a:spLocks noGrp="1"/>
          </p:cNvSpPr>
          <p:nvPr>
            <p:ph type="body" idx="4294967295"/>
          </p:nvPr>
        </p:nvSpPr>
        <p:spPr>
          <a:xfrm>
            <a:off x="1309320" y="3690087"/>
            <a:ext cx="6431330" cy="1017925"/>
          </a:xfrm>
          <a:prstGeom prst="rect">
            <a:avLst/>
          </a:prstGeom>
          <a:solidFill>
            <a:schemeClr val="accent6">
              <a:lumMod val="20000"/>
              <a:lumOff val="80000"/>
            </a:schemeClr>
          </a:solidFill>
        </p:spPr>
        <p:txBody>
          <a:bodyPr/>
          <a:lstStyle/>
          <a:p>
            <a:r>
              <a:rPr lang="zh-TW" altLang="en-US" sz="2000">
                <a:latin typeface="Microsoft JhengHei"/>
                <a:ea typeface="Microsoft JhengHei"/>
                <a:cs typeface="Microsoft JhengHei"/>
                <a:sym typeface="Microsoft JhengHei"/>
              </a:rPr>
              <a:t>ＸＸＸＸＸＸＸＸＸＸＸＸＸＸＸＸＸＸＸＸＸＸＸＸＸＸＸＸＸＸＸＸＸＸＸＸＸＸＸＸＸＸＸＸＸＸＸＸＸＸＸＸＸＸＸＸＸＸＸＸＸＸＸＸＸＸＸＸＸＸＸＸ</a:t>
            </a:r>
            <a:endParaRPr lang="zh-TW" altLang="en-US"/>
          </a:p>
        </p:txBody>
      </p:sp>
      <p:sp>
        <p:nvSpPr>
          <p:cNvPr id="3" name="標題 2">
            <a:extLst>
              <a:ext uri="{FF2B5EF4-FFF2-40B4-BE49-F238E27FC236}">
                <a16:creationId xmlns:a16="http://schemas.microsoft.com/office/drawing/2014/main" id="{0EDBF770-2C45-45CC-9C8C-69024935547B}"/>
              </a:ext>
            </a:extLst>
          </p:cNvPr>
          <p:cNvSpPr>
            <a:spLocks noGrp="1"/>
          </p:cNvSpPr>
          <p:nvPr>
            <p:ph type="title"/>
          </p:nvPr>
        </p:nvSpPr>
        <p:spPr>
          <a:solidFill>
            <a:schemeClr val="accent1">
              <a:lumMod val="20000"/>
              <a:lumOff val="80000"/>
            </a:schemeClr>
          </a:solidFill>
        </p:spPr>
        <p:txBody>
          <a:bodyPr/>
          <a:lstStyle/>
          <a:p>
            <a:r>
              <a:rPr lang="zh-TW" altLang="en-US" sz="3600" b="1">
                <a:latin typeface="Microsoft JhengHei"/>
                <a:ea typeface="Microsoft JhengHei"/>
                <a:cs typeface="Microsoft JhengHei"/>
                <a:sym typeface="Microsoft JhengHei"/>
              </a:rPr>
              <a:t>ＸＸＸＸＸＸＸＸＸＸＸＸＸＸＸＸＸＸＸＸＸＸＸＸＸＸ</a:t>
            </a:r>
            <a:endParaRPr lang="zh-TW" altLang="en-US"/>
          </a:p>
        </p:txBody>
      </p:sp>
      <p:sp>
        <p:nvSpPr>
          <p:cNvPr id="4" name="文字版面配置區 3">
            <a:extLst>
              <a:ext uri="{FF2B5EF4-FFF2-40B4-BE49-F238E27FC236}">
                <a16:creationId xmlns:a16="http://schemas.microsoft.com/office/drawing/2014/main" id="{3C172ED7-632B-4E52-B22C-33FAB19A62CF}"/>
              </a:ext>
            </a:extLst>
          </p:cNvPr>
          <p:cNvSpPr>
            <a:spLocks noGrp="1"/>
          </p:cNvSpPr>
          <p:nvPr>
            <p:ph type="body" sz="quarter" idx="10"/>
          </p:nvPr>
        </p:nvSpPr>
        <p:spPr/>
        <p:txBody>
          <a:bodyPr/>
          <a:lstStyle/>
          <a:p>
            <a:endParaRPr lang="zh-TW" altLang="en-US"/>
          </a:p>
        </p:txBody>
      </p:sp>
      <p:cxnSp>
        <p:nvCxnSpPr>
          <p:cNvPr id="6" name="直線接點 5">
            <a:extLst>
              <a:ext uri="{FF2B5EF4-FFF2-40B4-BE49-F238E27FC236}">
                <a16:creationId xmlns:a16="http://schemas.microsoft.com/office/drawing/2014/main" id="{68E6A28F-9BDC-4AFD-AB15-B15D2CD7D4F7}"/>
              </a:ext>
            </a:extLst>
          </p:cNvPr>
          <p:cNvCxnSpPr>
            <a:cxnSpLocks/>
          </p:cNvCxnSpPr>
          <p:nvPr/>
        </p:nvCxnSpPr>
        <p:spPr>
          <a:xfrm flipH="1">
            <a:off x="2132287" y="1755361"/>
            <a:ext cx="6702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圓角 4">
            <a:extLst>
              <a:ext uri="{FF2B5EF4-FFF2-40B4-BE49-F238E27FC236}">
                <a16:creationId xmlns:a16="http://schemas.microsoft.com/office/drawing/2014/main" id="{32FA9AC9-C418-4B13-A3C7-A21BF0F2094F}"/>
              </a:ext>
            </a:extLst>
          </p:cNvPr>
          <p:cNvSpPr/>
          <p:nvPr/>
        </p:nvSpPr>
        <p:spPr>
          <a:xfrm>
            <a:off x="2490386" y="1453419"/>
            <a:ext cx="2034598" cy="595041"/>
          </a:xfrm>
          <a:prstGeom prst="roundRect">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可放章節順序，</a:t>
            </a:r>
            <a:b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b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若不需要可直接移除</a:t>
            </a:r>
          </a:p>
        </p:txBody>
      </p:sp>
      <p:sp>
        <p:nvSpPr>
          <p:cNvPr id="7" name="矩形: 圓角 6">
            <a:extLst>
              <a:ext uri="{FF2B5EF4-FFF2-40B4-BE49-F238E27FC236}">
                <a16:creationId xmlns:a16="http://schemas.microsoft.com/office/drawing/2014/main" id="{A3F505F2-DF04-4D8C-800E-E144C0EBE102}"/>
              </a:ext>
            </a:extLst>
          </p:cNvPr>
          <p:cNvSpPr/>
          <p:nvPr/>
        </p:nvSpPr>
        <p:spPr>
          <a:xfrm>
            <a:off x="8055244" y="1777368"/>
            <a:ext cx="3117850" cy="1668294"/>
          </a:xfrm>
          <a:prstGeom prst="roundRect">
            <a:avLst>
              <a:gd name="adj" fmla="val 9359"/>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字體大小 </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36pt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 </a:t>
            </a:r>
            <a:r>
              <a:rPr kumimoji="1" lang="zh-TW" altLang="en-US" sz="1200">
                <a:solidFill>
                  <a:srgbClr val="000000"/>
                </a:solidFill>
                <a:latin typeface="Century Gothic"/>
                <a:ea typeface="微軟正黑體"/>
              </a:rPr>
              <a: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中文約</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26</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a:t>
            </a:r>
            <a:r>
              <a:rPr kumimoji="1" lang="zh-TW" altLang="en-US" sz="1200">
                <a:solidFill>
                  <a:srgbClr val="000000"/>
                </a:solidFill>
                <a:latin typeface="Century Gothic"/>
                <a:ea typeface="微軟正黑體"/>
              </a:rPr>
              <a:t>）</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以不超過</a:t>
            </a:r>
            <a:r>
              <a:rPr kumimoji="1" lang="zh-TW" altLang="en-US" sz="1200">
                <a:solidFill>
                  <a:srgbClr val="000000"/>
                </a:solidFill>
                <a:latin typeface="Century Gothic"/>
                <a:ea typeface="微軟正黑體"/>
              </a:rPr>
              <a:t>藍</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底區域為原則，可</a:t>
            </a:r>
            <a:r>
              <a:rPr kumimoji="1" lang="zh-TW" altLang="en-US" sz="1200">
                <a:solidFill>
                  <a:srgbClr val="000000"/>
                </a:solidFill>
                <a:latin typeface="Century Gothic"/>
                <a:ea typeface="微軟正黑體"/>
              </a:rPr>
              <a:t>縮小字體</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進行微調</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a:solidFill>
                  <a:srgbClr val="000000"/>
                </a:solidFill>
                <a:latin typeface="Century Gothic"/>
                <a:ea typeface="微軟正黑體"/>
              </a:rPr>
              <a:t>第二行長度不可小於第一行一半，建議手動換行以確保視覺均衡</a:t>
            </a:r>
            <a:endPar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cxnSp>
        <p:nvCxnSpPr>
          <p:cNvPr id="8" name="直線接點 7">
            <a:extLst>
              <a:ext uri="{FF2B5EF4-FFF2-40B4-BE49-F238E27FC236}">
                <a16:creationId xmlns:a16="http://schemas.microsoft.com/office/drawing/2014/main" id="{BED6AC9D-1D35-4D76-8C3C-F391B8843D03}"/>
              </a:ext>
            </a:extLst>
          </p:cNvPr>
          <p:cNvCxnSpPr>
            <a:cxnSpLocks/>
          </p:cNvCxnSpPr>
          <p:nvPr/>
        </p:nvCxnSpPr>
        <p:spPr>
          <a:xfrm>
            <a:off x="7604938" y="2490757"/>
            <a:ext cx="4503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92017B56-8217-4B83-9231-10E3AB02458A}"/>
              </a:ext>
            </a:extLst>
          </p:cNvPr>
          <p:cNvSpPr/>
          <p:nvPr/>
        </p:nvSpPr>
        <p:spPr>
          <a:xfrm>
            <a:off x="8055244" y="3710802"/>
            <a:ext cx="3117850" cy="1641197"/>
          </a:xfrm>
          <a:prstGeom prst="roundRect">
            <a:avLst>
              <a:gd name="adj" fmla="val 8619"/>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字體大小 </a:t>
            </a:r>
            <a:r>
              <a:rPr kumimoji="1" lang="en-US" altLang="zh-TW" sz="1200">
                <a:solidFill>
                  <a:srgbClr val="000000"/>
                </a:solidFill>
                <a:latin typeface="Century Gothic"/>
                <a:ea typeface="微軟正黑體"/>
              </a:rPr>
              <a:t>20</a:t>
            </a:r>
            <a:r>
              <a:rPr kumimoji="1" lang="en-US" altLang="zh-TW" sz="1200" b="0" i="0" u="none" strike="noStrike" kern="0" cap="none" spc="0" normalizeH="0" baseline="0" noProof="0" err="1">
                <a:ln>
                  <a:noFill/>
                </a:ln>
                <a:solidFill>
                  <a:srgbClr val="000000"/>
                </a:solidFill>
                <a:effectLst/>
                <a:uLnTx/>
                <a:uFillTx/>
                <a:latin typeface="Century Gothic"/>
                <a:ea typeface="微軟正黑體"/>
                <a:cs typeface="+mn-cs"/>
                <a:sym typeface="Arial"/>
              </a:rPr>
              <a:t>pt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 </a:t>
            </a:r>
            <a:r>
              <a:rPr kumimoji="1" lang="zh-TW" altLang="en-US" sz="1200">
                <a:solidFill>
                  <a:srgbClr val="000000"/>
                </a:solidFill>
                <a:latin typeface="Century Gothic"/>
                <a:ea typeface="微軟正黑體"/>
              </a:rPr>
              <a: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中文約</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72</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a:t>
            </a:r>
            <a:r>
              <a:rPr kumimoji="1" lang="zh-TW" altLang="en-US" sz="1200">
                <a:solidFill>
                  <a:srgbClr val="000000"/>
                </a:solidFill>
                <a:latin typeface="Century Gothic"/>
                <a:ea typeface="微軟正黑體"/>
              </a:rPr>
              <a:t>）</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以不超過綠底區域太多為原則，可進行微調</a:t>
            </a:r>
            <a:r>
              <a:rPr kumimoji="1" lang="zh-TW" altLang="en-US" sz="1200">
                <a:solidFill>
                  <a:srgbClr val="000000"/>
                </a:solidFill>
                <a:latin typeface="Century Gothic"/>
                <a:ea typeface="微軟正黑體"/>
              </a:rPr>
              <a:t>（建議先</a:t>
            </a:r>
            <a:r>
              <a:rPr lang="zh-TW" altLang="en-US" sz="1200">
                <a:solidFill>
                  <a:srgbClr val="333333"/>
                </a:solidFill>
                <a:latin typeface="Microsoft Yahei" panose="020B0503020204020204" pitchFamily="34" charset="-122"/>
                <a:ea typeface="Microsoft Yahei" panose="020B0503020204020204" pitchFamily="34" charset="-122"/>
              </a:rPr>
              <a:t>稍微拉寬 </a:t>
            </a:r>
            <a:r>
              <a:rPr lang="zh-TW" altLang="en-US" sz="1200" b="0" i="0">
                <a:solidFill>
                  <a:srgbClr val="333333"/>
                </a:solidFill>
                <a:effectLst/>
                <a:latin typeface="Microsoft Yahei" panose="020B0503020204020204" pitchFamily="34" charset="-122"/>
                <a:ea typeface="Microsoft Yahei" panose="020B0503020204020204" pitchFamily="34" charset="-122"/>
              </a:rPr>
              <a:t>→</a:t>
            </a:r>
            <a:r>
              <a:rPr kumimoji="1" lang="zh-TW" altLang="en-US" sz="1200">
                <a:solidFill>
                  <a:srgbClr val="000000"/>
                </a:solidFill>
                <a:latin typeface="Century Gothic"/>
                <a:ea typeface="微軟正黑體"/>
              </a:rPr>
              <a:t>縮小字體）</a:t>
            </a:r>
            <a:endParaRPr kumimoji="1" lang="en-US" altLang="zh-TW" sz="1200">
              <a:solidFill>
                <a:srgbClr val="000000"/>
              </a:solidFill>
              <a:latin typeface="Century Gothic"/>
              <a:ea typeface="微軟正黑體"/>
            </a:endParaRPr>
          </a:p>
          <a:p>
            <a:pPr marL="171450" indent="-171450">
              <a:lnSpc>
                <a:spcPct val="130000"/>
              </a:lnSpc>
              <a:buFont typeface="Arial" panose="020B0604020202020204" pitchFamily="34" charset="0"/>
              <a:buChar char="•"/>
              <a:defRPr/>
            </a:pPr>
            <a:r>
              <a:rPr kumimoji="1" lang="zh-TW" altLang="en-US" sz="1200">
                <a:solidFill>
                  <a:srgbClr val="000000"/>
                </a:solidFill>
                <a:latin typeface="Century Gothic"/>
                <a:ea typeface="微軟正黑體"/>
              </a:rPr>
              <a:t>最末行長度不可少於全長</a:t>
            </a:r>
            <a:r>
              <a:rPr kumimoji="1" lang="en-US" altLang="zh-TW" sz="1200">
                <a:solidFill>
                  <a:srgbClr val="000000"/>
                </a:solidFill>
                <a:latin typeface="Century Gothic"/>
                <a:ea typeface="微軟正黑體"/>
              </a:rPr>
              <a:t>2/3</a:t>
            </a:r>
            <a:r>
              <a:rPr kumimoji="1" lang="zh-TW" altLang="en-US" sz="1200">
                <a:solidFill>
                  <a:srgbClr val="000000"/>
                </a:solidFill>
                <a:latin typeface="Century Gothic"/>
                <a:ea typeface="微軟正黑體"/>
              </a:rPr>
              <a:t>，建議拉窄文字框或適度換行以確保視覺均衡</a:t>
            </a:r>
            <a:endPar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cxnSp>
        <p:nvCxnSpPr>
          <p:cNvPr id="10" name="直線接點 9">
            <a:extLst>
              <a:ext uri="{FF2B5EF4-FFF2-40B4-BE49-F238E27FC236}">
                <a16:creationId xmlns:a16="http://schemas.microsoft.com/office/drawing/2014/main" id="{533D524B-0129-4CB1-9242-B54D8739A7B7}"/>
              </a:ext>
            </a:extLst>
          </p:cNvPr>
          <p:cNvCxnSpPr>
            <a:cxnSpLocks/>
          </p:cNvCxnSpPr>
          <p:nvPr/>
        </p:nvCxnSpPr>
        <p:spPr>
          <a:xfrm flipH="1">
            <a:off x="7689939" y="4360739"/>
            <a:ext cx="3653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7FF6BD93-6D25-4C05-8743-CC3CF8EB44EB}"/>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版面配置及字數限制</a:t>
            </a:r>
            <a:endParaRPr kumimoji="1" lang="en-US" altLang="zh-TW">
              <a:solidFill>
                <a:schemeClr val="tx1"/>
              </a:solidFill>
            </a:endParaRPr>
          </a:p>
        </p:txBody>
      </p:sp>
    </p:spTree>
    <p:extLst>
      <p:ext uri="{BB962C8B-B14F-4D97-AF65-F5344CB8AC3E}">
        <p14:creationId xmlns:p14="http://schemas.microsoft.com/office/powerpoint/2010/main" val="3083066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EDBF770-2C45-45CC-9C8C-69024935547B}"/>
              </a:ext>
            </a:extLst>
          </p:cNvPr>
          <p:cNvSpPr>
            <a:spLocks noGrp="1"/>
          </p:cNvSpPr>
          <p:nvPr>
            <p:ph type="title"/>
          </p:nvPr>
        </p:nvSpPr>
        <p:spPr/>
        <p:txBody>
          <a:bodyPr/>
          <a:lstStyle/>
          <a:p>
            <a:r>
              <a:rPr lang="zh-TW" altLang="en-US">
                <a:sym typeface="Microsoft JhengHei"/>
              </a:rPr>
              <a:t>設計目標定義</a:t>
            </a:r>
            <a:endParaRPr lang="zh-TW" altLang="en-US"/>
          </a:p>
        </p:txBody>
      </p:sp>
      <p:sp>
        <p:nvSpPr>
          <p:cNvPr id="4" name="文字版面配置區 3">
            <a:extLst>
              <a:ext uri="{FF2B5EF4-FFF2-40B4-BE49-F238E27FC236}">
                <a16:creationId xmlns:a16="http://schemas.microsoft.com/office/drawing/2014/main" id="{3C172ED7-632B-4E52-B22C-33FAB19A62CF}"/>
              </a:ext>
            </a:extLst>
          </p:cNvPr>
          <p:cNvSpPr>
            <a:spLocks noGrp="1"/>
          </p:cNvSpPr>
          <p:nvPr>
            <p:ph type="body" sz="quarter" idx="10"/>
          </p:nvPr>
        </p:nvSpPr>
        <p:spPr/>
        <p:txBody>
          <a:bodyPr/>
          <a:lstStyle/>
          <a:p>
            <a:r>
              <a:rPr lang="en-US" altLang="zh-TW"/>
              <a:t>01</a:t>
            </a:r>
            <a:endParaRPr lang="zh-TW" altLang="en-US"/>
          </a:p>
        </p:txBody>
      </p:sp>
      <p:sp>
        <p:nvSpPr>
          <p:cNvPr id="2" name="文字版面配置區 1">
            <a:extLst>
              <a:ext uri="{FF2B5EF4-FFF2-40B4-BE49-F238E27FC236}">
                <a16:creationId xmlns:a16="http://schemas.microsoft.com/office/drawing/2014/main" id="{9D7E7F0A-194A-40A0-A1E8-F1FC2A1F893A}"/>
              </a:ext>
            </a:extLst>
          </p:cNvPr>
          <p:cNvSpPr>
            <a:spLocks noGrp="1"/>
          </p:cNvSpPr>
          <p:nvPr>
            <p:ph type="body" idx="1"/>
          </p:nvPr>
        </p:nvSpPr>
        <p:spPr>
          <a:xfrm>
            <a:off x="1309319" y="3690086"/>
            <a:ext cx="5399490" cy="1258031"/>
          </a:xfrm>
        </p:spPr>
        <p:txBody>
          <a:bodyPr/>
          <a:lstStyle/>
          <a:p>
            <a:r>
              <a:rPr lang="zh-TW" altLang="en-US"/>
              <a:t>應用既有的 </a:t>
            </a:r>
            <a:r>
              <a:rPr lang="en" altLang="zh-TW"/>
              <a:t>iBranch</a:t>
            </a:r>
            <a:r>
              <a:rPr lang="zh-TW" altLang="en"/>
              <a:t>「</a:t>
            </a:r>
            <a:r>
              <a:rPr lang="zh-TW" altLang="en-US"/>
              <a:t>預填單服務」資料庫，最小化學習成本，讓服務「像聊天一樣自然」應用既有的 </a:t>
            </a:r>
            <a:r>
              <a:rPr lang="en" altLang="zh-TW"/>
              <a:t>iBranch</a:t>
            </a:r>
            <a:endParaRPr lang="zh-TW" altLang="en-US"/>
          </a:p>
        </p:txBody>
      </p:sp>
      <p:sp>
        <p:nvSpPr>
          <p:cNvPr id="5" name="文字方塊 4">
            <a:extLst>
              <a:ext uri="{FF2B5EF4-FFF2-40B4-BE49-F238E27FC236}">
                <a16:creationId xmlns:a16="http://schemas.microsoft.com/office/drawing/2014/main" id="{E11B739C-8D21-4592-9C17-BB866B5331FC}"/>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範例</a:t>
            </a:r>
            <a:endParaRPr kumimoji="1" lang="en-US" altLang="zh-TW">
              <a:solidFill>
                <a:schemeClr val="tx1"/>
              </a:solidFill>
            </a:endParaRPr>
          </a:p>
        </p:txBody>
      </p:sp>
    </p:spTree>
    <p:extLst>
      <p:ext uri="{BB962C8B-B14F-4D97-AF65-F5344CB8AC3E}">
        <p14:creationId xmlns:p14="http://schemas.microsoft.com/office/powerpoint/2010/main" val="3000349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EDBF770-2C45-45CC-9C8C-69024935547B}"/>
              </a:ext>
            </a:extLst>
          </p:cNvPr>
          <p:cNvSpPr>
            <a:spLocks noGrp="1"/>
          </p:cNvSpPr>
          <p:nvPr>
            <p:ph type="title"/>
          </p:nvPr>
        </p:nvSpPr>
        <p:spPr>
          <a:xfrm>
            <a:off x="2545372" y="2263639"/>
            <a:ext cx="6431331" cy="1155836"/>
          </a:xfrm>
        </p:spPr>
        <p:txBody>
          <a:bodyPr/>
          <a:lstStyle/>
          <a:p>
            <a:pPr algn="ctr"/>
            <a:r>
              <a:rPr lang="zh-TW" altLang="en-US" sz="3600" b="1">
                <a:latin typeface="Microsoft JhengHei"/>
                <a:ea typeface="Microsoft JhengHei"/>
                <a:cs typeface="Microsoft JhengHei"/>
                <a:sym typeface="Microsoft JhengHei"/>
              </a:rPr>
              <a:t>設計目標定義</a:t>
            </a:r>
            <a:endParaRPr lang="zh-TW" altLang="en-US"/>
          </a:p>
        </p:txBody>
      </p:sp>
      <p:sp>
        <p:nvSpPr>
          <p:cNvPr id="4" name="文字版面配置區 3">
            <a:extLst>
              <a:ext uri="{FF2B5EF4-FFF2-40B4-BE49-F238E27FC236}">
                <a16:creationId xmlns:a16="http://schemas.microsoft.com/office/drawing/2014/main" id="{3C172ED7-632B-4E52-B22C-33FAB19A62CF}"/>
              </a:ext>
            </a:extLst>
          </p:cNvPr>
          <p:cNvSpPr>
            <a:spLocks noGrp="1"/>
          </p:cNvSpPr>
          <p:nvPr>
            <p:ph type="body" sz="quarter" idx="10"/>
          </p:nvPr>
        </p:nvSpPr>
        <p:spPr>
          <a:xfrm>
            <a:off x="5352360" y="1453419"/>
            <a:ext cx="817355" cy="708025"/>
          </a:xfrm>
        </p:spPr>
        <p:txBody>
          <a:bodyPr/>
          <a:lstStyle/>
          <a:p>
            <a:pPr algn="ctr"/>
            <a:r>
              <a:rPr lang="en-US" altLang="zh-TW"/>
              <a:t>01</a:t>
            </a:r>
            <a:endParaRPr lang="zh-TW" altLang="en-US"/>
          </a:p>
        </p:txBody>
      </p:sp>
      <p:sp>
        <p:nvSpPr>
          <p:cNvPr id="2" name="文字版面配置區 1">
            <a:extLst>
              <a:ext uri="{FF2B5EF4-FFF2-40B4-BE49-F238E27FC236}">
                <a16:creationId xmlns:a16="http://schemas.microsoft.com/office/drawing/2014/main" id="{9D7E7F0A-194A-40A0-A1E8-F1FC2A1F893A}"/>
              </a:ext>
            </a:extLst>
          </p:cNvPr>
          <p:cNvSpPr>
            <a:spLocks noGrp="1"/>
          </p:cNvSpPr>
          <p:nvPr>
            <p:ph type="body" idx="1"/>
          </p:nvPr>
        </p:nvSpPr>
        <p:spPr>
          <a:xfrm>
            <a:off x="2248364" y="3690086"/>
            <a:ext cx="7025348" cy="1258031"/>
          </a:xfrm>
          <a:prstGeom prst="rect">
            <a:avLst/>
          </a:prstGeom>
        </p:spPr>
        <p:txBody>
          <a:bodyPr/>
          <a:lstStyle/>
          <a:p>
            <a:pPr algn="ctr">
              <a:lnSpc>
                <a:spcPct val="130000"/>
              </a:lnSpc>
            </a:pPr>
            <a:r>
              <a:rPr lang="zh-TW" altLang="en-US" sz="2000">
                <a:latin typeface="+mn-ea"/>
                <a:ea typeface="+mn-ea"/>
              </a:rPr>
              <a:t>應用既有的 </a:t>
            </a:r>
            <a:r>
              <a:rPr lang="en" altLang="zh-TW" sz="2000">
                <a:latin typeface="+mn-ea"/>
                <a:ea typeface="+mn-ea"/>
              </a:rPr>
              <a:t>iBranch</a:t>
            </a:r>
            <a:r>
              <a:rPr lang="zh-TW" altLang="en" sz="2000">
                <a:latin typeface="+mn-ea"/>
                <a:ea typeface="+mn-ea"/>
              </a:rPr>
              <a:t>「</a:t>
            </a:r>
            <a:r>
              <a:rPr lang="zh-TW" altLang="en-US" sz="2000">
                <a:latin typeface="+mn-ea"/>
                <a:ea typeface="+mn-ea"/>
              </a:rPr>
              <a:t>預填單服務」資料庫，最小化學習成本，讓服務「像聊天一樣自然」應用既有的 </a:t>
            </a:r>
            <a:r>
              <a:rPr lang="en" altLang="zh-TW" sz="2000">
                <a:latin typeface="+mn-ea"/>
                <a:ea typeface="+mn-ea"/>
              </a:rPr>
              <a:t>iBranch</a:t>
            </a:r>
            <a:endParaRPr lang="zh-TW" altLang="en-US" sz="2000">
              <a:latin typeface="+mn-ea"/>
              <a:ea typeface="+mn-ea"/>
            </a:endParaRPr>
          </a:p>
        </p:txBody>
      </p:sp>
      <p:sp>
        <p:nvSpPr>
          <p:cNvPr id="6" name="矩形 5">
            <a:extLst>
              <a:ext uri="{FF2B5EF4-FFF2-40B4-BE49-F238E27FC236}">
                <a16:creationId xmlns:a16="http://schemas.microsoft.com/office/drawing/2014/main" id="{5871A4CF-EF0A-4E55-936F-554CB5902138}"/>
              </a:ext>
            </a:extLst>
          </p:cNvPr>
          <p:cNvSpPr/>
          <p:nvPr/>
        </p:nvSpPr>
        <p:spPr>
          <a:xfrm>
            <a:off x="1076960" y="2954655"/>
            <a:ext cx="1219200" cy="75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117424B2-51D3-4972-A513-E2E639500CB2}"/>
              </a:ext>
            </a:extLst>
          </p:cNvPr>
          <p:cNvCxnSpPr/>
          <p:nvPr/>
        </p:nvCxnSpPr>
        <p:spPr>
          <a:xfrm>
            <a:off x="5499933" y="3537687"/>
            <a:ext cx="4876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0622E7FE-2B28-4E91-9463-09F44691399B}"/>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純文字章節標題版本二</a:t>
            </a:r>
            <a:endParaRPr kumimoji="1" lang="en-US" altLang="zh-TW">
              <a:solidFill>
                <a:schemeClr val="tx1"/>
              </a:solidFill>
            </a:endParaRPr>
          </a:p>
        </p:txBody>
      </p:sp>
    </p:spTree>
    <p:extLst>
      <p:ext uri="{BB962C8B-B14F-4D97-AF65-F5344CB8AC3E}">
        <p14:creationId xmlns:p14="http://schemas.microsoft.com/office/powerpoint/2010/main" val="4202286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圖片版面配置區 8">
            <a:extLst>
              <a:ext uri="{FF2B5EF4-FFF2-40B4-BE49-F238E27FC236}">
                <a16:creationId xmlns:a16="http://schemas.microsoft.com/office/drawing/2014/main" id="{2B2AE625-0AED-43A6-A44E-CCEEE5BE771B}"/>
              </a:ext>
            </a:extLst>
          </p:cNvPr>
          <p:cNvSpPr>
            <a:spLocks noGrp="1"/>
          </p:cNvSpPr>
          <p:nvPr>
            <p:ph type="pic" sz="quarter" idx="11"/>
          </p:nvPr>
        </p:nvSpPr>
        <p:spPr/>
      </p:sp>
      <p:sp>
        <p:nvSpPr>
          <p:cNvPr id="6" name="標題 5">
            <a:extLst>
              <a:ext uri="{FF2B5EF4-FFF2-40B4-BE49-F238E27FC236}">
                <a16:creationId xmlns:a16="http://schemas.microsoft.com/office/drawing/2014/main" id="{10133BD2-DF35-4CF8-AA69-F02C1971670E}"/>
              </a:ext>
            </a:extLst>
          </p:cNvPr>
          <p:cNvSpPr>
            <a:spLocks noGrp="1"/>
          </p:cNvSpPr>
          <p:nvPr>
            <p:ph type="title"/>
          </p:nvPr>
        </p:nvSpPr>
        <p:spPr/>
        <p:txBody>
          <a:bodyPr/>
          <a:lstStyle/>
          <a:p>
            <a:r>
              <a:rPr lang="zh-TW" altLang="en-US"/>
              <a:t>有圖章節標題 </a:t>
            </a:r>
            <a:r>
              <a:rPr lang="en-US" altLang="zh-TW"/>
              <a:t>36pt</a:t>
            </a:r>
            <a:endParaRPr lang="zh-TW" altLang="en-US"/>
          </a:p>
        </p:txBody>
      </p:sp>
      <p:sp>
        <p:nvSpPr>
          <p:cNvPr id="8" name="文字版面配置區 7">
            <a:extLst>
              <a:ext uri="{FF2B5EF4-FFF2-40B4-BE49-F238E27FC236}">
                <a16:creationId xmlns:a16="http://schemas.microsoft.com/office/drawing/2014/main" id="{C18BFFA7-8A7C-4136-9BA8-866C453CC838}"/>
              </a:ext>
            </a:extLst>
          </p:cNvPr>
          <p:cNvSpPr>
            <a:spLocks noGrp="1"/>
          </p:cNvSpPr>
          <p:nvPr>
            <p:ph type="body" sz="quarter" idx="10"/>
          </p:nvPr>
        </p:nvSpPr>
        <p:spPr/>
        <p:txBody>
          <a:bodyPr/>
          <a:lstStyle/>
          <a:p>
            <a:endParaRPr lang="zh-TW" altLang="en-US"/>
          </a:p>
        </p:txBody>
      </p:sp>
      <p:sp>
        <p:nvSpPr>
          <p:cNvPr id="7" name="文字版面配置區 6">
            <a:extLst>
              <a:ext uri="{FF2B5EF4-FFF2-40B4-BE49-F238E27FC236}">
                <a16:creationId xmlns:a16="http://schemas.microsoft.com/office/drawing/2014/main" id="{29392499-2F13-43C1-833C-A102A279F6DB}"/>
              </a:ext>
            </a:extLst>
          </p:cNvPr>
          <p:cNvSpPr>
            <a:spLocks noGrp="1"/>
          </p:cNvSpPr>
          <p:nvPr>
            <p:ph type="body" idx="1"/>
          </p:nvPr>
        </p:nvSpPr>
        <p:spPr/>
        <p:txBody>
          <a:bodyPr/>
          <a:lstStyle/>
          <a:p>
            <a:r>
              <a:rPr lang="zh-TW" altLang="en-US"/>
              <a:t>章節副標 </a:t>
            </a:r>
            <a:r>
              <a:rPr lang="en-US" altLang="zh-TW"/>
              <a:t>20pt</a:t>
            </a:r>
            <a:endParaRPr lang="zh-TW" altLang="en-US"/>
          </a:p>
        </p:txBody>
      </p:sp>
    </p:spTree>
    <p:extLst>
      <p:ext uri="{BB962C8B-B14F-4D97-AF65-F5344CB8AC3E}">
        <p14:creationId xmlns:p14="http://schemas.microsoft.com/office/powerpoint/2010/main" val="3950932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線接點 8">
            <a:extLst>
              <a:ext uri="{FF2B5EF4-FFF2-40B4-BE49-F238E27FC236}">
                <a16:creationId xmlns:a16="http://schemas.microsoft.com/office/drawing/2014/main" id="{5C3AF9AE-91FC-4922-8AE6-B6775F89A600}"/>
              </a:ext>
            </a:extLst>
          </p:cNvPr>
          <p:cNvCxnSpPr>
            <a:cxnSpLocks/>
          </p:cNvCxnSpPr>
          <p:nvPr/>
        </p:nvCxnSpPr>
        <p:spPr>
          <a:xfrm>
            <a:off x="6079757" y="2565087"/>
            <a:ext cx="45030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圖片版面配置區 13">
            <a:extLst>
              <a:ext uri="{FF2B5EF4-FFF2-40B4-BE49-F238E27FC236}">
                <a16:creationId xmlns:a16="http://schemas.microsoft.com/office/drawing/2014/main" id="{D53557B3-025D-4695-BE2B-A130B96E68BC}"/>
              </a:ext>
            </a:extLst>
          </p:cNvPr>
          <p:cNvSpPr>
            <a:spLocks noGrp="1"/>
          </p:cNvSpPr>
          <p:nvPr>
            <p:ph type="pic" sz="quarter" idx="11"/>
          </p:nvPr>
        </p:nvSpPr>
        <p:spPr/>
      </p:sp>
      <p:sp>
        <p:nvSpPr>
          <p:cNvPr id="3" name="標題 2">
            <a:extLst>
              <a:ext uri="{FF2B5EF4-FFF2-40B4-BE49-F238E27FC236}">
                <a16:creationId xmlns:a16="http://schemas.microsoft.com/office/drawing/2014/main" id="{3F430254-047F-4DFB-B59C-3DFD2B9C6FBB}"/>
              </a:ext>
            </a:extLst>
          </p:cNvPr>
          <p:cNvSpPr>
            <a:spLocks noGrp="1"/>
          </p:cNvSpPr>
          <p:nvPr>
            <p:ph type="title"/>
          </p:nvPr>
        </p:nvSpPr>
        <p:spPr>
          <a:solidFill>
            <a:schemeClr val="accent1">
              <a:lumMod val="20000"/>
              <a:lumOff val="80000"/>
            </a:schemeClr>
          </a:solidFill>
        </p:spPr>
        <p:txBody>
          <a:bodyPr/>
          <a:lstStyle/>
          <a:p>
            <a:r>
              <a:rPr lang="zh-TW" altLang="en-US" sz="3600" b="1">
                <a:latin typeface="Microsoft JhengHei"/>
                <a:ea typeface="Microsoft JhengHei"/>
                <a:cs typeface="Microsoft JhengHei"/>
                <a:sym typeface="Microsoft JhengHei"/>
              </a:rPr>
              <a:t>ＸＸＸＸＸＸＸＸＸＸＸＸＸＸＸＸＸＸＸＸ</a:t>
            </a:r>
            <a:endParaRPr lang="zh-TW" altLang="en-US"/>
          </a:p>
        </p:txBody>
      </p:sp>
      <p:sp>
        <p:nvSpPr>
          <p:cNvPr id="13" name="文字版面配置區 12">
            <a:extLst>
              <a:ext uri="{FF2B5EF4-FFF2-40B4-BE49-F238E27FC236}">
                <a16:creationId xmlns:a16="http://schemas.microsoft.com/office/drawing/2014/main" id="{D155CAED-2B7E-46EB-BF39-8BB5EFDDF5B3}"/>
              </a:ext>
            </a:extLst>
          </p:cNvPr>
          <p:cNvSpPr>
            <a:spLocks noGrp="1"/>
          </p:cNvSpPr>
          <p:nvPr>
            <p:ph type="body" sz="quarter" idx="10"/>
          </p:nvPr>
        </p:nvSpPr>
        <p:spPr/>
        <p:txBody>
          <a:bodyPr/>
          <a:lstStyle/>
          <a:p>
            <a:endParaRPr lang="zh-TW" altLang="en-US"/>
          </a:p>
        </p:txBody>
      </p:sp>
      <p:sp>
        <p:nvSpPr>
          <p:cNvPr id="5" name="文字版面配置區 4">
            <a:extLst>
              <a:ext uri="{FF2B5EF4-FFF2-40B4-BE49-F238E27FC236}">
                <a16:creationId xmlns:a16="http://schemas.microsoft.com/office/drawing/2014/main" id="{F503751F-3D84-4A97-B355-DD84FC3E5429}"/>
              </a:ext>
            </a:extLst>
          </p:cNvPr>
          <p:cNvSpPr>
            <a:spLocks noGrp="1"/>
          </p:cNvSpPr>
          <p:nvPr>
            <p:ph type="body" idx="1"/>
          </p:nvPr>
        </p:nvSpPr>
        <p:spPr>
          <a:solidFill>
            <a:schemeClr val="accent6">
              <a:lumMod val="20000"/>
              <a:lumOff val="80000"/>
            </a:schemeClr>
          </a:solidFill>
        </p:spPr>
        <p:txBody>
          <a:bodyPr/>
          <a:lstStyle/>
          <a:p>
            <a:r>
              <a:rPr lang="zh-TW" altLang="en-US" sz="2000">
                <a:solidFill>
                  <a:schemeClr val="tx1"/>
                </a:solidFill>
              </a:rPr>
              <a:t>ＸＸＸＸＸＸＸＸＸＸＸＸＸＸＸＸＸＸＸＸＸＸＸＸＸＸＸＸＸＸＸＸＸＸＸＸＸＸＸＸＸＸＸＸＸＸＸＸＸＸＸＸＸＸ</a:t>
            </a:r>
            <a:endParaRPr lang="en-US" altLang="zh-TW" sz="2000">
              <a:solidFill>
                <a:schemeClr val="tx1"/>
              </a:solidFill>
              <a:latin typeface="微軟正黑體" panose="020B0604030504040204" pitchFamily="34" charset="-120"/>
              <a:ea typeface="微軟正黑體" panose="020B0604030504040204" pitchFamily="34" charset="-120"/>
            </a:endParaRPr>
          </a:p>
        </p:txBody>
      </p:sp>
      <p:cxnSp>
        <p:nvCxnSpPr>
          <p:cNvPr id="6" name="直線接點 5">
            <a:extLst>
              <a:ext uri="{FF2B5EF4-FFF2-40B4-BE49-F238E27FC236}">
                <a16:creationId xmlns:a16="http://schemas.microsoft.com/office/drawing/2014/main" id="{F0AAD80A-DE6F-49EC-8E8E-99D264B814C4}"/>
              </a:ext>
            </a:extLst>
          </p:cNvPr>
          <p:cNvCxnSpPr>
            <a:cxnSpLocks/>
          </p:cNvCxnSpPr>
          <p:nvPr/>
        </p:nvCxnSpPr>
        <p:spPr>
          <a:xfrm flipH="1">
            <a:off x="2132287" y="1755361"/>
            <a:ext cx="6702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91E86598-3A6A-47EC-A93C-C5096F73863E}"/>
              </a:ext>
            </a:extLst>
          </p:cNvPr>
          <p:cNvSpPr/>
          <p:nvPr/>
        </p:nvSpPr>
        <p:spPr>
          <a:xfrm>
            <a:off x="2490386" y="1453419"/>
            <a:ext cx="2034598" cy="595041"/>
          </a:xfrm>
          <a:prstGeom prst="roundRect">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可放章節順序，</a:t>
            </a:r>
            <a:b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b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若不需要可直接移除</a:t>
            </a:r>
          </a:p>
        </p:txBody>
      </p:sp>
      <p:sp>
        <p:nvSpPr>
          <p:cNvPr id="8" name="矩形: 圓角 7">
            <a:extLst>
              <a:ext uri="{FF2B5EF4-FFF2-40B4-BE49-F238E27FC236}">
                <a16:creationId xmlns:a16="http://schemas.microsoft.com/office/drawing/2014/main" id="{FD28ABA7-A5E3-4F54-9B65-2F2F6C09D490}"/>
              </a:ext>
            </a:extLst>
          </p:cNvPr>
          <p:cNvSpPr/>
          <p:nvPr/>
        </p:nvSpPr>
        <p:spPr>
          <a:xfrm>
            <a:off x="6437857" y="1035087"/>
            <a:ext cx="3117850" cy="1668294"/>
          </a:xfrm>
          <a:prstGeom prst="roundRect">
            <a:avLst>
              <a:gd name="adj" fmla="val 9359"/>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字體大小 </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36pt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 </a:t>
            </a:r>
            <a:r>
              <a:rPr kumimoji="1" lang="zh-TW" altLang="en-US" sz="1200">
                <a:solidFill>
                  <a:srgbClr val="000000"/>
                </a:solidFill>
                <a:latin typeface="Century Gothic"/>
                <a:ea typeface="微軟正黑體"/>
              </a:rPr>
              <a: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中文約</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20</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a:t>
            </a:r>
            <a:r>
              <a:rPr kumimoji="1" lang="zh-TW" altLang="en-US" sz="1200">
                <a:solidFill>
                  <a:srgbClr val="000000"/>
                </a:solidFill>
                <a:latin typeface="Century Gothic"/>
                <a:ea typeface="微軟正黑體"/>
              </a:rPr>
              <a:t>）</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以不超過</a:t>
            </a:r>
            <a:r>
              <a:rPr kumimoji="1" lang="zh-TW" altLang="en-US" sz="1200">
                <a:solidFill>
                  <a:srgbClr val="000000"/>
                </a:solidFill>
                <a:latin typeface="Century Gothic"/>
                <a:ea typeface="微軟正黑體"/>
              </a:rPr>
              <a:t>藍</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底區域為原則，可</a:t>
            </a:r>
            <a:r>
              <a:rPr kumimoji="1" lang="zh-TW" altLang="en-US" sz="1200">
                <a:solidFill>
                  <a:srgbClr val="000000"/>
                </a:solidFill>
                <a:latin typeface="Century Gothic"/>
                <a:ea typeface="微軟正黑體"/>
              </a:rPr>
              <a:t>縮小字體</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進行微調</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a:solidFill>
                  <a:srgbClr val="000000"/>
                </a:solidFill>
                <a:latin typeface="Century Gothic"/>
                <a:ea typeface="微軟正黑體"/>
              </a:rPr>
              <a:t>第二行長度不可小於第一行一半，建議手動換行以確保視覺均衡</a:t>
            </a:r>
            <a:endPar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10" name="矩形: 圓角 9">
            <a:extLst>
              <a:ext uri="{FF2B5EF4-FFF2-40B4-BE49-F238E27FC236}">
                <a16:creationId xmlns:a16="http://schemas.microsoft.com/office/drawing/2014/main" id="{47F9086A-F26E-43AD-88FC-1E62E452BEA4}"/>
              </a:ext>
            </a:extLst>
          </p:cNvPr>
          <p:cNvSpPr/>
          <p:nvPr/>
        </p:nvSpPr>
        <p:spPr>
          <a:xfrm>
            <a:off x="6437857" y="3887410"/>
            <a:ext cx="3117850" cy="1641197"/>
          </a:xfrm>
          <a:prstGeom prst="roundRect">
            <a:avLst>
              <a:gd name="adj" fmla="val 8619"/>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字體大小 </a:t>
            </a:r>
            <a:r>
              <a:rPr kumimoji="1" lang="en-US" altLang="zh-TW" sz="1200">
                <a:solidFill>
                  <a:srgbClr val="000000"/>
                </a:solidFill>
                <a:latin typeface="Century Gothic"/>
                <a:ea typeface="微軟正黑體"/>
              </a:rPr>
              <a:t>20</a:t>
            </a:r>
            <a:r>
              <a:rPr kumimoji="1" lang="en-US" altLang="zh-TW" sz="1200" b="0" i="0" u="none" strike="noStrike" kern="0" cap="none" spc="0" normalizeH="0" baseline="0" noProof="0" err="1">
                <a:ln>
                  <a:noFill/>
                </a:ln>
                <a:solidFill>
                  <a:srgbClr val="000000"/>
                </a:solidFill>
                <a:effectLst/>
                <a:uLnTx/>
                <a:uFillTx/>
                <a:latin typeface="Century Gothic"/>
                <a:ea typeface="微軟正黑體"/>
                <a:cs typeface="+mn-cs"/>
                <a:sym typeface="Arial"/>
              </a:rPr>
              <a:t>pt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 </a:t>
            </a:r>
            <a:r>
              <a:rPr kumimoji="1" lang="zh-TW" altLang="en-US" sz="1200">
                <a:solidFill>
                  <a:srgbClr val="000000"/>
                </a:solidFill>
                <a:latin typeface="Century Gothic"/>
                <a:ea typeface="微軟正黑體"/>
              </a:rPr>
              <a: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中文約</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51</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a:t>
            </a:r>
            <a:r>
              <a:rPr kumimoji="1" lang="zh-TW" altLang="en-US" sz="1200">
                <a:solidFill>
                  <a:srgbClr val="000000"/>
                </a:solidFill>
                <a:latin typeface="Century Gothic"/>
                <a:ea typeface="微軟正黑體"/>
              </a:rPr>
              <a:t>）</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以不超過綠底區域太多為原則，可</a:t>
            </a:r>
            <a:r>
              <a:rPr kumimoji="1" lang="zh-TW" altLang="en-US" sz="1200">
                <a:solidFill>
                  <a:srgbClr val="000000"/>
                </a:solidFill>
                <a:latin typeface="Century Gothic"/>
                <a:ea typeface="微軟正黑體"/>
              </a:rPr>
              <a:t>縮小字體</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進行微調</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a:solidFill>
                  <a:srgbClr val="000000"/>
                </a:solidFill>
                <a:latin typeface="Century Gothic"/>
                <a:ea typeface="微軟正黑體"/>
              </a:rPr>
              <a:t>最末行長度不可少於全長</a:t>
            </a:r>
            <a:r>
              <a:rPr kumimoji="1" lang="en-US" altLang="zh-TW" sz="1200">
                <a:solidFill>
                  <a:srgbClr val="000000"/>
                </a:solidFill>
                <a:latin typeface="Century Gothic"/>
                <a:ea typeface="微軟正黑體"/>
              </a:rPr>
              <a:t>2/3</a:t>
            </a:r>
            <a:r>
              <a:rPr kumimoji="1" lang="zh-TW" altLang="en-US" sz="1200">
                <a:solidFill>
                  <a:srgbClr val="000000"/>
                </a:solidFill>
                <a:latin typeface="Century Gothic"/>
                <a:ea typeface="微軟正黑體"/>
              </a:rPr>
              <a:t>，建議拉窄文字框或適度換行以確保視覺均衡</a:t>
            </a:r>
            <a:endPar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cxnSp>
        <p:nvCxnSpPr>
          <p:cNvPr id="11" name="直線接點 10">
            <a:extLst>
              <a:ext uri="{FF2B5EF4-FFF2-40B4-BE49-F238E27FC236}">
                <a16:creationId xmlns:a16="http://schemas.microsoft.com/office/drawing/2014/main" id="{4A1E4E12-751E-454C-9143-98E91E387B24}"/>
              </a:ext>
            </a:extLst>
          </p:cNvPr>
          <p:cNvCxnSpPr>
            <a:cxnSpLocks/>
          </p:cNvCxnSpPr>
          <p:nvPr/>
        </p:nvCxnSpPr>
        <p:spPr>
          <a:xfrm flipH="1">
            <a:off x="6072552" y="4095087"/>
            <a:ext cx="3653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7F8B1FC6-2AE6-466D-A0DE-2071697929C3}"/>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版面配置及字數限制</a:t>
            </a:r>
            <a:endParaRPr kumimoji="1" lang="en-US" altLang="zh-TW">
              <a:solidFill>
                <a:schemeClr val="tx1"/>
              </a:solidFill>
            </a:endParaRPr>
          </a:p>
        </p:txBody>
      </p:sp>
    </p:spTree>
    <p:extLst>
      <p:ext uri="{BB962C8B-B14F-4D97-AF65-F5344CB8AC3E}">
        <p14:creationId xmlns:p14="http://schemas.microsoft.com/office/powerpoint/2010/main" val="224636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59D2C47F-F8DE-43CB-B46D-D6A6AF83347E}"/>
              </a:ext>
            </a:extLst>
          </p:cNvPr>
          <p:cNvSpPr>
            <a:spLocks noGrp="1"/>
          </p:cNvSpPr>
          <p:nvPr>
            <p:ph type="title"/>
          </p:nvPr>
        </p:nvSpPr>
        <p:spPr>
          <a:prstGeom prst="rect">
            <a:avLst/>
          </a:prstGeom>
        </p:spPr>
        <p:txBody>
          <a:bodyPr/>
          <a:lstStyle/>
          <a:p>
            <a:r>
              <a:rPr lang="zh-TW" altLang="en-US">
                <a:latin typeface="+mj-ea"/>
                <a:ea typeface="+mj-ea"/>
              </a:rPr>
              <a:t>使用方式</a:t>
            </a:r>
          </a:p>
        </p:txBody>
      </p:sp>
      <p:sp>
        <p:nvSpPr>
          <p:cNvPr id="6" name="文字版面配置區 5">
            <a:extLst>
              <a:ext uri="{FF2B5EF4-FFF2-40B4-BE49-F238E27FC236}">
                <a16:creationId xmlns:a16="http://schemas.microsoft.com/office/drawing/2014/main" id="{4B0BEFF6-7576-F03B-6928-72A9AEB67D29}"/>
              </a:ext>
            </a:extLst>
          </p:cNvPr>
          <p:cNvSpPr>
            <a:spLocks noGrp="1"/>
          </p:cNvSpPr>
          <p:nvPr>
            <p:ph type="body" idx="10"/>
          </p:nvPr>
        </p:nvSpPr>
        <p:spPr>
          <a:prstGeom prst="rect">
            <a:avLst/>
          </a:prstGeom>
        </p:spPr>
        <p:txBody>
          <a:bodyPr/>
          <a:lstStyle/>
          <a:p>
            <a:pPr marL="252000" indent="-216000">
              <a:buFont typeface="+mj-lt"/>
              <a:buAutoNum type="arabicPeriod"/>
            </a:pPr>
            <a:r>
              <a:rPr lang="zh-TW" altLang="en-US" sz="1600">
                <a:latin typeface="+mn-lt"/>
                <a:ea typeface="+mn-ea"/>
              </a:rPr>
              <a:t>複製這份簡報 </a:t>
            </a:r>
            <a:r>
              <a:rPr lang="zh-TW" altLang="en-US" sz="1400">
                <a:latin typeface="+mn-lt"/>
                <a:ea typeface="+mn-ea"/>
              </a:rPr>
              <a:t>如果經常使用，可以存成 </a:t>
            </a:r>
            <a:r>
              <a:rPr lang="en-US" altLang="zh-TW" sz="1400">
                <a:latin typeface="+mn-lt"/>
                <a:ea typeface="+mn-ea"/>
              </a:rPr>
              <a:t>.</a:t>
            </a:r>
            <a:r>
              <a:rPr lang="en-US" altLang="zh-TW" sz="1400" err="1">
                <a:latin typeface="+mn-lt"/>
                <a:ea typeface="+mn-ea"/>
              </a:rPr>
              <a:t>potx</a:t>
            </a:r>
            <a:r>
              <a:rPr lang="en-US" altLang="zh-TW" sz="1400">
                <a:latin typeface="+mn-lt"/>
                <a:ea typeface="+mn-ea"/>
              </a:rPr>
              <a:t> </a:t>
            </a:r>
            <a:r>
              <a:rPr lang="zh-TW" altLang="en-US" sz="1400">
                <a:latin typeface="+mn-lt"/>
                <a:ea typeface="+mn-ea"/>
              </a:rPr>
              <a:t>範本檔案，之後打開 </a:t>
            </a:r>
            <a:r>
              <a:rPr lang="en-US" altLang="zh-TW" sz="1400" err="1">
                <a:latin typeface="+mn-lt"/>
                <a:ea typeface="+mn-ea"/>
              </a:rPr>
              <a:t>Powerpoint</a:t>
            </a:r>
            <a:r>
              <a:rPr lang="en-US" altLang="zh-TW" sz="1400">
                <a:latin typeface="+mn-lt"/>
                <a:ea typeface="+mn-ea"/>
              </a:rPr>
              <a:t> </a:t>
            </a:r>
            <a:r>
              <a:rPr lang="zh-TW" altLang="en-US" sz="1400">
                <a:latin typeface="+mn-lt"/>
                <a:ea typeface="+mn-ea"/>
              </a:rPr>
              <a:t>後就可以點選範本，不用一直複製</a:t>
            </a:r>
            <a:endParaRPr lang="en-US" altLang="zh-TW" sz="1400">
              <a:latin typeface="+mn-lt"/>
              <a:ea typeface="+mn-ea"/>
            </a:endParaRPr>
          </a:p>
          <a:p>
            <a:pPr marL="252000" indent="-216000">
              <a:spcBef>
                <a:spcPts val="600"/>
              </a:spcBef>
              <a:buFont typeface="+mj-lt"/>
              <a:buAutoNum type="arabicPeriod"/>
            </a:pPr>
            <a:r>
              <a:rPr lang="zh-TW" altLang="en-US" sz="1600">
                <a:latin typeface="+mn-lt"/>
                <a:ea typeface="+mn-ea"/>
              </a:rPr>
              <a:t>選擇封面頁 </a:t>
            </a:r>
            <a:r>
              <a:rPr lang="en-US" altLang="zh-TW" sz="1600">
                <a:latin typeface="+mn-lt"/>
                <a:ea typeface="+mn-ea"/>
              </a:rPr>
              <a:t>(</a:t>
            </a:r>
            <a:r>
              <a:rPr lang="zh-TW" altLang="en-US" sz="1600">
                <a:latin typeface="+mn-lt"/>
                <a:ea typeface="+mn-ea"/>
                <a:hlinkClick r:id="rId2" action="ppaction://hlinksldjump"/>
              </a:rPr>
              <a:t>純文字</a:t>
            </a:r>
            <a:r>
              <a:rPr lang="zh-TW" altLang="en-US" sz="1600">
                <a:latin typeface="+mn-lt"/>
                <a:ea typeface="+mn-ea"/>
              </a:rPr>
              <a:t>、</a:t>
            </a:r>
            <a:r>
              <a:rPr lang="zh-TW" altLang="en-US" sz="1600">
                <a:latin typeface="+mn-lt"/>
                <a:ea typeface="+mn-ea"/>
                <a:hlinkClick r:id="rId3" action="ppaction://hlinksldjump"/>
              </a:rPr>
              <a:t>有圖</a:t>
            </a:r>
            <a:r>
              <a:rPr lang="en-US" altLang="zh-TW" sz="1600">
                <a:latin typeface="+mn-lt"/>
                <a:ea typeface="+mn-ea"/>
              </a:rPr>
              <a:t>)</a:t>
            </a:r>
            <a:endParaRPr lang="en-US" altLang="zh-TW">
              <a:latin typeface="+mn-lt"/>
              <a:ea typeface="+mn-ea"/>
            </a:endParaRPr>
          </a:p>
          <a:p>
            <a:pPr>
              <a:spcBef>
                <a:spcPts val="600"/>
              </a:spcBef>
              <a:buFont typeface="+mj-lt"/>
              <a:buAutoNum type="arabicPeriod"/>
            </a:pPr>
            <a:r>
              <a:rPr lang="zh-TW" altLang="en-US">
                <a:latin typeface="+mn-lt"/>
                <a:ea typeface="+mn-ea"/>
              </a:rPr>
              <a:t>看</a:t>
            </a:r>
            <a:r>
              <a:rPr lang="zh-TW" altLang="en-US">
                <a:latin typeface="+mn-lt"/>
                <a:ea typeface="+mn-ea"/>
                <a:hlinkClick r:id="rId4" action="ppaction://hlinksldjump"/>
              </a:rPr>
              <a:t>文字設定說明</a:t>
            </a:r>
            <a:r>
              <a:rPr lang="zh-TW" altLang="en-US">
                <a:latin typeface="+mn-lt"/>
                <a:ea typeface="+mn-ea"/>
              </a:rPr>
              <a:t>，選擇內文規格 </a:t>
            </a:r>
            <a:r>
              <a:rPr lang="en-US" altLang="zh-TW">
                <a:latin typeface="+mn-lt"/>
                <a:ea typeface="+mn-ea"/>
              </a:rPr>
              <a:t>(</a:t>
            </a:r>
            <a:r>
              <a:rPr lang="zh-TW" altLang="en-US">
                <a:latin typeface="+mn-lt"/>
                <a:ea typeface="+mn-ea"/>
                <a:hlinkClick r:id="rId5" action="ppaction://hlinksldjump"/>
              </a:rPr>
              <a:t>內文</a:t>
            </a:r>
            <a:r>
              <a:rPr lang="en-US" altLang="zh-TW">
                <a:latin typeface="+mn-lt"/>
                <a:ea typeface="+mn-ea"/>
                <a:hlinkClick r:id="rId5" action="ppaction://hlinksldjump"/>
              </a:rPr>
              <a:t>16</a:t>
            </a:r>
            <a:r>
              <a:rPr lang="en-US" altLang="zh-TW">
                <a:latin typeface="+mn-lt"/>
                <a:ea typeface="+mn-ea"/>
              </a:rPr>
              <a:t>/</a:t>
            </a:r>
            <a:r>
              <a:rPr lang="zh-TW" altLang="en-US">
                <a:latin typeface="+mn-lt"/>
                <a:ea typeface="+mn-ea"/>
                <a:hlinkClick r:id="rId6" action="ppaction://hlinksldjump"/>
              </a:rPr>
              <a:t>內文</a:t>
            </a:r>
            <a:r>
              <a:rPr lang="en-US" altLang="zh-TW">
                <a:latin typeface="+mn-lt"/>
                <a:ea typeface="+mn-ea"/>
                <a:hlinkClick r:id="rId6" action="ppaction://hlinksldjump"/>
              </a:rPr>
              <a:t>14</a:t>
            </a:r>
            <a:r>
              <a:rPr lang="en-US" altLang="zh-TW">
                <a:latin typeface="+mn-lt"/>
                <a:ea typeface="+mn-ea"/>
              </a:rPr>
              <a:t>)</a:t>
            </a:r>
          </a:p>
          <a:p>
            <a:pPr marL="252000" indent="-216000">
              <a:spcBef>
                <a:spcPts val="600"/>
              </a:spcBef>
              <a:buFont typeface="+mj-lt"/>
              <a:buAutoNum type="arabicPeriod"/>
            </a:pPr>
            <a:r>
              <a:rPr lang="zh-TW" altLang="en-US">
                <a:latin typeface="+mn-lt"/>
                <a:ea typeface="+mn-ea"/>
              </a:rPr>
              <a:t>看</a:t>
            </a:r>
            <a:r>
              <a:rPr lang="zh-TW" altLang="en-US">
                <a:latin typeface="+mn-lt"/>
                <a:ea typeface="+mn-ea"/>
                <a:hlinkClick r:id="rId7" action="ppaction://hlinksldjump"/>
              </a:rPr>
              <a:t>縮排、間距設定說明</a:t>
            </a:r>
            <a:endParaRPr lang="en-US" altLang="zh-TW">
              <a:latin typeface="+mn-lt"/>
              <a:ea typeface="+mn-ea"/>
            </a:endParaRPr>
          </a:p>
          <a:p>
            <a:pPr marL="252000" indent="-216000">
              <a:spcBef>
                <a:spcPts val="600"/>
              </a:spcBef>
              <a:buFont typeface="+mj-lt"/>
              <a:buAutoNum type="arabicPeriod"/>
            </a:pPr>
            <a:r>
              <a:rPr lang="zh-TW" altLang="en-US">
                <a:latin typeface="+mn-lt"/>
                <a:ea typeface="+mn-ea"/>
              </a:rPr>
              <a:t>看</a:t>
            </a:r>
            <a:r>
              <a:rPr lang="zh-TW" altLang="en-US">
                <a:latin typeface="+mn-lt"/>
                <a:ea typeface="+mn-ea"/>
                <a:hlinkClick r:id="rId8" action="ppaction://hlinksldjump"/>
              </a:rPr>
              <a:t>表格設定說明</a:t>
            </a:r>
            <a:endParaRPr lang="en-US" altLang="zh-TW">
              <a:latin typeface="+mn-lt"/>
              <a:ea typeface="+mn-ea"/>
            </a:endParaRPr>
          </a:p>
          <a:p>
            <a:pPr>
              <a:spcBef>
                <a:spcPts val="600"/>
              </a:spcBef>
              <a:buFont typeface="+mj-lt"/>
              <a:buAutoNum type="arabicPeriod"/>
            </a:pPr>
            <a:r>
              <a:rPr lang="zh-TW" altLang="en-US" sz="1600">
                <a:latin typeface="+mn-lt"/>
                <a:ea typeface="+mn-ea"/>
              </a:rPr>
              <a:t>看</a:t>
            </a:r>
            <a:r>
              <a:rPr lang="zh-TW" altLang="en-US" sz="1600">
                <a:latin typeface="+mn-lt"/>
                <a:ea typeface="+mn-ea"/>
                <a:hlinkClick r:id="rId9" action="ppaction://hlinksldjump"/>
              </a:rPr>
              <a:t>配色邏輯</a:t>
            </a:r>
            <a:endParaRPr lang="en-US" altLang="zh-TW">
              <a:latin typeface="+mn-lt"/>
              <a:ea typeface="+mn-ea"/>
            </a:endParaRPr>
          </a:p>
          <a:p>
            <a:pPr>
              <a:spcBef>
                <a:spcPts val="600"/>
              </a:spcBef>
              <a:buFont typeface="+mj-lt"/>
              <a:buAutoNum type="arabicPeriod"/>
            </a:pPr>
            <a:r>
              <a:rPr lang="zh-TW" altLang="en-US" sz="1600">
                <a:latin typeface="+mn-lt"/>
                <a:ea typeface="+mn-ea"/>
              </a:rPr>
              <a:t>看</a:t>
            </a:r>
            <a:r>
              <a:rPr lang="zh-TW" altLang="en-US" sz="1600">
                <a:latin typeface="+mn-lt"/>
                <a:ea typeface="+mn-ea"/>
                <a:hlinkClick r:id="rId10" action="ppaction://hlinksldjump"/>
              </a:rPr>
              <a:t>輔助線說明</a:t>
            </a:r>
            <a:r>
              <a:rPr lang="zh-TW" altLang="en-US" sz="1600">
                <a:latin typeface="+mn-lt"/>
                <a:ea typeface="+mn-ea"/>
              </a:rPr>
              <a:t>，如果你還不熟悉輔助線的使用</a:t>
            </a:r>
            <a:endParaRPr lang="en-US" altLang="zh-TW" sz="1600">
              <a:latin typeface="+mn-lt"/>
              <a:ea typeface="+mn-ea"/>
            </a:endParaRPr>
          </a:p>
          <a:p>
            <a:pPr>
              <a:spcBef>
                <a:spcPts val="600"/>
              </a:spcBef>
              <a:buFont typeface="+mj-lt"/>
              <a:buAutoNum type="arabicPeriod"/>
            </a:pPr>
            <a:r>
              <a:rPr lang="zh-TW" altLang="en-US" sz="1600">
                <a:latin typeface="+mn-lt"/>
                <a:ea typeface="+mn-ea"/>
              </a:rPr>
              <a:t>留下</a:t>
            </a:r>
            <a:r>
              <a:rPr lang="zh-TW" altLang="en-US">
                <a:latin typeface="+mn-lt"/>
                <a:ea typeface="+mn-ea"/>
              </a:rPr>
              <a:t>選擇的頁面 </a:t>
            </a:r>
            <a:r>
              <a:rPr lang="en-US" altLang="zh-TW">
                <a:latin typeface="+mn-lt"/>
                <a:ea typeface="+mn-ea"/>
              </a:rPr>
              <a:t>(</a:t>
            </a:r>
            <a:r>
              <a:rPr lang="zh-TW" altLang="en-US">
                <a:latin typeface="+mn-lt"/>
                <a:ea typeface="+mn-ea"/>
              </a:rPr>
              <a:t>封面、文字、配色</a:t>
            </a:r>
            <a:r>
              <a:rPr lang="en-US" altLang="zh-TW">
                <a:latin typeface="+mn-lt"/>
                <a:ea typeface="+mn-ea"/>
              </a:rPr>
              <a:t>..)</a:t>
            </a:r>
            <a:r>
              <a:rPr lang="zh-TW" altLang="en-US" sz="1600">
                <a:latin typeface="+mn-lt"/>
                <a:ea typeface="+mn-ea"/>
              </a:rPr>
              <a:t>，剩下刪掉，開始製作簡報</a:t>
            </a:r>
            <a:endParaRPr lang="en-US" altLang="zh-TW">
              <a:latin typeface="+mn-lt"/>
              <a:ea typeface="+mn-ea"/>
            </a:endParaRPr>
          </a:p>
          <a:p>
            <a:pPr marL="252000" indent="-216000">
              <a:spcBef>
                <a:spcPts val="600"/>
              </a:spcBef>
              <a:buFont typeface="+mj-lt"/>
              <a:buAutoNum type="arabicPeriod"/>
            </a:pPr>
            <a:endParaRPr lang="en-US" altLang="zh-TW" sz="1600">
              <a:latin typeface="+mn-lt"/>
              <a:ea typeface="+mn-ea"/>
            </a:endParaRPr>
          </a:p>
        </p:txBody>
      </p:sp>
      <p:sp>
        <p:nvSpPr>
          <p:cNvPr id="2" name="文字方塊 1">
            <a:extLst>
              <a:ext uri="{FF2B5EF4-FFF2-40B4-BE49-F238E27FC236}">
                <a16:creationId xmlns:a16="http://schemas.microsoft.com/office/drawing/2014/main" id="{65CF8034-A39D-531F-A144-B45793A6077C}"/>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zh-TW" altLang="en-US">
                <a:solidFill>
                  <a:schemeClr val="tx1"/>
                </a:solidFill>
              </a:rPr>
              <a:t>待整體完成後重新確認本頁內容</a:t>
            </a:r>
            <a:endParaRPr kumimoji="1" lang="en-US" altLang="zh-TW">
              <a:solidFill>
                <a:schemeClr val="tx1"/>
              </a:solidFill>
            </a:endParaRPr>
          </a:p>
        </p:txBody>
      </p:sp>
      <p:sp>
        <p:nvSpPr>
          <p:cNvPr id="3" name="文字方塊 2">
            <a:extLst>
              <a:ext uri="{FF2B5EF4-FFF2-40B4-BE49-F238E27FC236}">
                <a16:creationId xmlns:a16="http://schemas.microsoft.com/office/drawing/2014/main" id="{75844F80-06E2-35BF-A9C4-3C1BF6CD2785}"/>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11"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2789434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a:extLst>
              <a:ext uri="{FF2B5EF4-FFF2-40B4-BE49-F238E27FC236}">
                <a16:creationId xmlns:a16="http://schemas.microsoft.com/office/drawing/2014/main" id="{F0A9E959-7960-4C51-8C16-FC5F61BAB83C}"/>
              </a:ext>
            </a:extLst>
          </p:cNvPr>
          <p:cNvSpPr>
            <a:spLocks noGrp="1"/>
          </p:cNvSpPr>
          <p:nvPr>
            <p:ph type="pic" sz="quarter" idx="11"/>
          </p:nvPr>
        </p:nvSpPr>
        <p:spPr/>
      </p:sp>
      <p:sp>
        <p:nvSpPr>
          <p:cNvPr id="3" name="標題 2">
            <a:extLst>
              <a:ext uri="{FF2B5EF4-FFF2-40B4-BE49-F238E27FC236}">
                <a16:creationId xmlns:a16="http://schemas.microsoft.com/office/drawing/2014/main" id="{3F430254-047F-4DFB-B59C-3DFD2B9C6FBB}"/>
              </a:ext>
            </a:extLst>
          </p:cNvPr>
          <p:cNvSpPr>
            <a:spLocks noGrp="1"/>
          </p:cNvSpPr>
          <p:nvPr>
            <p:ph type="title"/>
          </p:nvPr>
        </p:nvSpPr>
        <p:spPr/>
        <p:txBody>
          <a:bodyPr/>
          <a:lstStyle/>
          <a:p>
            <a:r>
              <a:rPr lang="zh-TW" altLang="en-US" sz="3600" b="1">
                <a:latin typeface="Microsoft JhengHei"/>
                <a:ea typeface="Microsoft JhengHei"/>
                <a:cs typeface="Microsoft JhengHei"/>
                <a:sym typeface="Microsoft JhengHei"/>
              </a:rPr>
              <a:t>設計目標定義</a:t>
            </a:r>
            <a:endParaRPr lang="zh-TW" altLang="en-US"/>
          </a:p>
        </p:txBody>
      </p:sp>
      <p:sp>
        <p:nvSpPr>
          <p:cNvPr id="4" name="文字版面配置區 3">
            <a:extLst>
              <a:ext uri="{FF2B5EF4-FFF2-40B4-BE49-F238E27FC236}">
                <a16:creationId xmlns:a16="http://schemas.microsoft.com/office/drawing/2014/main" id="{F4333B00-DFF9-44A6-A883-EB752E65BA59}"/>
              </a:ext>
            </a:extLst>
          </p:cNvPr>
          <p:cNvSpPr>
            <a:spLocks noGrp="1"/>
          </p:cNvSpPr>
          <p:nvPr>
            <p:ph type="body" sz="quarter" idx="10"/>
          </p:nvPr>
        </p:nvSpPr>
        <p:spPr/>
        <p:txBody>
          <a:bodyPr/>
          <a:lstStyle/>
          <a:p>
            <a:r>
              <a:rPr lang="en-US" altLang="zh-TW"/>
              <a:t>01</a:t>
            </a:r>
            <a:endParaRPr lang="zh-TW" altLang="en-US"/>
          </a:p>
        </p:txBody>
      </p:sp>
      <p:sp>
        <p:nvSpPr>
          <p:cNvPr id="5" name="文字版面配置區 4">
            <a:extLst>
              <a:ext uri="{FF2B5EF4-FFF2-40B4-BE49-F238E27FC236}">
                <a16:creationId xmlns:a16="http://schemas.microsoft.com/office/drawing/2014/main" id="{F503751F-3D84-4A97-B355-DD84FC3E5429}"/>
              </a:ext>
            </a:extLst>
          </p:cNvPr>
          <p:cNvSpPr>
            <a:spLocks noGrp="1"/>
          </p:cNvSpPr>
          <p:nvPr>
            <p:ph type="body" idx="1"/>
          </p:nvPr>
        </p:nvSpPr>
        <p:spPr/>
        <p:txBody>
          <a:bodyPr/>
          <a:lstStyle/>
          <a:p>
            <a:pPr>
              <a:lnSpc>
                <a:spcPct val="130000"/>
              </a:lnSpc>
            </a:pPr>
            <a:r>
              <a:rPr lang="zh-TW" altLang="en-US" sz="2000">
                <a:latin typeface="+mn-ea"/>
                <a:ea typeface="+mn-ea"/>
              </a:rPr>
              <a:t>應用既有的 </a:t>
            </a:r>
            <a:r>
              <a:rPr lang="en" altLang="zh-TW" sz="2000">
                <a:latin typeface="+mn-ea"/>
                <a:ea typeface="+mn-ea"/>
              </a:rPr>
              <a:t>iBranch</a:t>
            </a:r>
            <a:r>
              <a:rPr lang="zh-TW" altLang="en" sz="2000">
                <a:latin typeface="+mn-ea"/>
                <a:ea typeface="+mn-ea"/>
              </a:rPr>
              <a:t>「</a:t>
            </a:r>
            <a:r>
              <a:rPr lang="zh-TW" altLang="en-US" sz="2000">
                <a:latin typeface="+mn-ea"/>
                <a:ea typeface="+mn-ea"/>
              </a:rPr>
              <a:t>預填單服務」資料庫，最小化學習成本，讓服務「像聊天一樣自然」</a:t>
            </a:r>
          </a:p>
          <a:p>
            <a:endParaRPr lang="zh-TW" altLang="en-US"/>
          </a:p>
        </p:txBody>
      </p:sp>
      <p:pic>
        <p:nvPicPr>
          <p:cNvPr id="6" name="圖片 5">
            <a:extLst>
              <a:ext uri="{FF2B5EF4-FFF2-40B4-BE49-F238E27FC236}">
                <a16:creationId xmlns:a16="http://schemas.microsoft.com/office/drawing/2014/main" id="{BFA21A32-E82F-446B-B825-F095C9DD7452}"/>
              </a:ext>
            </a:extLst>
          </p:cNvPr>
          <p:cNvPicPr>
            <a:picLocks noChangeAspect="1"/>
          </p:cNvPicPr>
          <p:nvPr/>
        </p:nvPicPr>
        <p:blipFill rotWithShape="1">
          <a:blip r:embed="rId2"/>
          <a:srcRect l="4861" r="4458"/>
          <a:stretch/>
        </p:blipFill>
        <p:spPr>
          <a:xfrm>
            <a:off x="6750050" y="-18609"/>
            <a:ext cx="4770438" cy="6498784"/>
          </a:xfrm>
          <a:prstGeom prst="rect">
            <a:avLst/>
          </a:prstGeom>
        </p:spPr>
      </p:pic>
      <p:sp>
        <p:nvSpPr>
          <p:cNvPr id="7" name="文字方塊 6">
            <a:extLst>
              <a:ext uri="{FF2B5EF4-FFF2-40B4-BE49-F238E27FC236}">
                <a16:creationId xmlns:a16="http://schemas.microsoft.com/office/drawing/2014/main" id="{AF5A393B-2726-4186-A667-3FB64CB4FF83}"/>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範例</a:t>
            </a:r>
            <a:endParaRPr kumimoji="1" lang="en-US" altLang="zh-TW">
              <a:solidFill>
                <a:schemeClr val="tx1"/>
              </a:solidFill>
            </a:endParaRPr>
          </a:p>
        </p:txBody>
      </p:sp>
    </p:spTree>
    <p:extLst>
      <p:ext uri="{BB962C8B-B14F-4D97-AF65-F5344CB8AC3E}">
        <p14:creationId xmlns:p14="http://schemas.microsoft.com/office/powerpoint/2010/main" val="404483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圖片版面配置區 1">
            <a:extLst>
              <a:ext uri="{FF2B5EF4-FFF2-40B4-BE49-F238E27FC236}">
                <a16:creationId xmlns:a16="http://schemas.microsoft.com/office/drawing/2014/main" id="{F0A9E959-7960-4C51-8C16-FC5F61BAB83C}"/>
              </a:ext>
            </a:extLst>
          </p:cNvPr>
          <p:cNvSpPr>
            <a:spLocks noGrp="1"/>
          </p:cNvSpPr>
          <p:nvPr>
            <p:ph type="pic" sz="quarter" idx="11"/>
          </p:nvPr>
        </p:nvSpPr>
        <p:spPr/>
      </p:sp>
      <p:sp>
        <p:nvSpPr>
          <p:cNvPr id="3" name="標題 2">
            <a:extLst>
              <a:ext uri="{FF2B5EF4-FFF2-40B4-BE49-F238E27FC236}">
                <a16:creationId xmlns:a16="http://schemas.microsoft.com/office/drawing/2014/main" id="{3F430254-047F-4DFB-B59C-3DFD2B9C6FBB}"/>
              </a:ext>
            </a:extLst>
          </p:cNvPr>
          <p:cNvSpPr>
            <a:spLocks noGrp="1"/>
          </p:cNvSpPr>
          <p:nvPr>
            <p:ph type="title"/>
          </p:nvPr>
        </p:nvSpPr>
        <p:spPr/>
        <p:txBody>
          <a:bodyPr/>
          <a:lstStyle/>
          <a:p>
            <a:r>
              <a:rPr lang="zh-TW" altLang="en-US" sz="3600" b="1">
                <a:latin typeface="Microsoft JhengHei"/>
                <a:ea typeface="Microsoft JhengHei"/>
                <a:cs typeface="Microsoft JhengHei"/>
                <a:sym typeface="Microsoft JhengHei"/>
              </a:rPr>
              <a:t>設計目標定義</a:t>
            </a:r>
            <a:endParaRPr lang="zh-TW" altLang="en-US"/>
          </a:p>
        </p:txBody>
      </p:sp>
      <p:sp>
        <p:nvSpPr>
          <p:cNvPr id="4" name="文字版面配置區 3">
            <a:extLst>
              <a:ext uri="{FF2B5EF4-FFF2-40B4-BE49-F238E27FC236}">
                <a16:creationId xmlns:a16="http://schemas.microsoft.com/office/drawing/2014/main" id="{F4333B00-DFF9-44A6-A883-EB752E65BA59}"/>
              </a:ext>
            </a:extLst>
          </p:cNvPr>
          <p:cNvSpPr>
            <a:spLocks noGrp="1"/>
          </p:cNvSpPr>
          <p:nvPr>
            <p:ph type="body" sz="quarter" idx="10"/>
          </p:nvPr>
        </p:nvSpPr>
        <p:spPr/>
        <p:txBody>
          <a:bodyPr/>
          <a:lstStyle/>
          <a:p>
            <a:r>
              <a:rPr lang="en-US" altLang="zh-TW"/>
              <a:t>01</a:t>
            </a:r>
            <a:endParaRPr lang="zh-TW" altLang="en-US"/>
          </a:p>
        </p:txBody>
      </p:sp>
      <p:sp>
        <p:nvSpPr>
          <p:cNvPr id="5" name="文字版面配置區 4">
            <a:extLst>
              <a:ext uri="{FF2B5EF4-FFF2-40B4-BE49-F238E27FC236}">
                <a16:creationId xmlns:a16="http://schemas.microsoft.com/office/drawing/2014/main" id="{F503751F-3D84-4A97-B355-DD84FC3E5429}"/>
              </a:ext>
            </a:extLst>
          </p:cNvPr>
          <p:cNvSpPr>
            <a:spLocks noGrp="1"/>
          </p:cNvSpPr>
          <p:nvPr>
            <p:ph type="body" idx="1"/>
          </p:nvPr>
        </p:nvSpPr>
        <p:spPr/>
        <p:txBody>
          <a:bodyPr/>
          <a:lstStyle/>
          <a:p>
            <a:pPr>
              <a:lnSpc>
                <a:spcPct val="130000"/>
              </a:lnSpc>
            </a:pPr>
            <a:r>
              <a:rPr lang="zh-TW" altLang="en-US" sz="2000">
                <a:latin typeface="+mn-ea"/>
                <a:ea typeface="+mn-ea"/>
              </a:rPr>
              <a:t>應用既有的 </a:t>
            </a:r>
            <a:r>
              <a:rPr lang="en" altLang="zh-TW" sz="2000">
                <a:latin typeface="+mn-ea"/>
                <a:ea typeface="+mn-ea"/>
              </a:rPr>
              <a:t>iBranch</a:t>
            </a:r>
            <a:r>
              <a:rPr lang="zh-TW" altLang="en" sz="2000">
                <a:latin typeface="+mn-ea"/>
                <a:ea typeface="+mn-ea"/>
              </a:rPr>
              <a:t>「</a:t>
            </a:r>
            <a:r>
              <a:rPr lang="zh-TW" altLang="en-US" sz="2000">
                <a:latin typeface="+mn-ea"/>
                <a:ea typeface="+mn-ea"/>
              </a:rPr>
              <a:t>預填單服務」資料庫，最小化學習成本，讓服務「像聊天一樣自然」</a:t>
            </a:r>
          </a:p>
          <a:p>
            <a:endParaRPr lang="zh-TW" altLang="en-US"/>
          </a:p>
        </p:txBody>
      </p:sp>
      <p:pic>
        <p:nvPicPr>
          <p:cNvPr id="6" name="圖片 5">
            <a:extLst>
              <a:ext uri="{FF2B5EF4-FFF2-40B4-BE49-F238E27FC236}">
                <a16:creationId xmlns:a16="http://schemas.microsoft.com/office/drawing/2014/main" id="{BFA21A32-E82F-446B-B825-F095C9DD7452}"/>
              </a:ext>
            </a:extLst>
          </p:cNvPr>
          <p:cNvPicPr>
            <a:picLocks noChangeAspect="1"/>
          </p:cNvPicPr>
          <p:nvPr/>
        </p:nvPicPr>
        <p:blipFill rotWithShape="1">
          <a:blip r:embed="rId2"/>
          <a:srcRect l="4861" r="4458"/>
          <a:stretch/>
        </p:blipFill>
        <p:spPr>
          <a:xfrm>
            <a:off x="0" y="2791326"/>
            <a:ext cx="11520488" cy="3688849"/>
          </a:xfrm>
          <a:prstGeom prst="rect">
            <a:avLst/>
          </a:prstGeom>
        </p:spPr>
      </p:pic>
      <p:sp>
        <p:nvSpPr>
          <p:cNvPr id="7" name="文字方塊 6">
            <a:extLst>
              <a:ext uri="{FF2B5EF4-FFF2-40B4-BE49-F238E27FC236}">
                <a16:creationId xmlns:a16="http://schemas.microsoft.com/office/drawing/2014/main" id="{AF5A393B-2726-4186-A667-3FB64CB4FF83}"/>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範例</a:t>
            </a:r>
            <a:endParaRPr kumimoji="1" lang="en-US" altLang="zh-TW">
              <a:solidFill>
                <a:schemeClr val="tx1"/>
              </a:solidFill>
            </a:endParaRPr>
          </a:p>
        </p:txBody>
      </p:sp>
    </p:spTree>
    <p:extLst>
      <p:ext uri="{BB962C8B-B14F-4D97-AF65-F5344CB8AC3E}">
        <p14:creationId xmlns:p14="http://schemas.microsoft.com/office/powerpoint/2010/main" val="3695573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
          <a:extLst>
            <a:ext uri="{FF2B5EF4-FFF2-40B4-BE49-F238E27FC236}">
              <a16:creationId xmlns:a16="http://schemas.microsoft.com/office/drawing/2014/main" id="{3EF168D9-B94A-EA5F-47A2-A4FFABF9C28F}"/>
            </a:ext>
          </a:extLst>
        </p:cNvPr>
        <p:cNvGrpSpPr/>
        <p:nvPr/>
      </p:nvGrpSpPr>
      <p:grpSpPr>
        <a:xfrm>
          <a:off x="0" y="0"/>
          <a:ext cx="0" cy="0"/>
          <a:chOff x="0" y="0"/>
          <a:chExt cx="0" cy="0"/>
        </a:xfrm>
      </p:grpSpPr>
      <p:sp>
        <p:nvSpPr>
          <p:cNvPr id="48" name="Google Shape;48;p3">
            <a:extLst>
              <a:ext uri="{FF2B5EF4-FFF2-40B4-BE49-F238E27FC236}">
                <a16:creationId xmlns:a16="http://schemas.microsoft.com/office/drawing/2014/main" id="{9258D298-F0BA-6A14-7F74-3ACBEFC6ED57}"/>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zh-TW"/>
              <a:t>文字設定說明</a:t>
            </a:r>
            <a:endParaRPr/>
          </a:p>
        </p:txBody>
      </p:sp>
      <p:sp>
        <p:nvSpPr>
          <p:cNvPr id="4" name="文字版面配置區 3">
            <a:extLst>
              <a:ext uri="{FF2B5EF4-FFF2-40B4-BE49-F238E27FC236}">
                <a16:creationId xmlns:a16="http://schemas.microsoft.com/office/drawing/2014/main" id="{3A1D7382-6565-89A9-B733-265D5169F141}"/>
              </a:ext>
            </a:extLst>
          </p:cNvPr>
          <p:cNvSpPr>
            <a:spLocks noGrp="1"/>
          </p:cNvSpPr>
          <p:nvPr>
            <p:ph type="body" idx="10"/>
          </p:nvPr>
        </p:nvSpPr>
        <p:spPr>
          <a:prstGeom prst="rect">
            <a:avLst/>
          </a:prstGeom>
        </p:spPr>
        <p:txBody>
          <a:bodyPr/>
          <a:lstStyle/>
          <a:p>
            <a:pPr>
              <a:lnSpc>
                <a:spcPct val="130000"/>
              </a:lnSpc>
              <a:buSzPct val="100000"/>
            </a:pPr>
            <a:r>
              <a:rPr lang="zh-TW" altLang="en-US">
                <a:latin typeface="+mn-lt"/>
                <a:ea typeface="+mn-ea"/>
              </a:rPr>
              <a:t>內文規格</a:t>
            </a:r>
            <a:endParaRPr lang="en-US" altLang="zh-TW">
              <a:latin typeface="+mn-lt"/>
              <a:ea typeface="+mn-ea"/>
            </a:endParaRPr>
          </a:p>
          <a:p>
            <a:pPr lvl="1"/>
            <a:r>
              <a:rPr lang="zh-TW" altLang="en-US">
                <a:latin typeface="+mn-lt"/>
                <a:ea typeface="+mn-ea"/>
              </a:rPr>
              <a:t>先決定</a:t>
            </a:r>
            <a:r>
              <a:rPr lang="zh-TW" altLang="en-US" u="sng">
                <a:latin typeface="+mn-lt"/>
                <a:ea typeface="+mn-ea"/>
              </a:rPr>
              <a:t>內文</a:t>
            </a:r>
            <a:r>
              <a:rPr lang="en-US" altLang="zh-TW" u="sng">
                <a:latin typeface="+mn-lt"/>
                <a:ea typeface="+mn-ea"/>
              </a:rPr>
              <a:t>(</a:t>
            </a:r>
            <a:r>
              <a:rPr lang="af-ZA" altLang="zh-TW" u="sng">
                <a:latin typeface="+mn-lt"/>
                <a:ea typeface="+mn-ea"/>
              </a:rPr>
              <a:t>Main Copy)</a:t>
            </a:r>
            <a:r>
              <a:rPr lang="zh-TW" altLang="en-US">
                <a:latin typeface="+mn-lt"/>
                <a:ea typeface="+mn-ea"/>
              </a:rPr>
              <a:t>的字型大小 </a:t>
            </a:r>
            <a:r>
              <a:rPr lang="en-US" altLang="zh-TW">
                <a:latin typeface="+mn-lt"/>
                <a:ea typeface="+mn-ea"/>
              </a:rPr>
              <a:t>(</a:t>
            </a:r>
            <a:r>
              <a:rPr lang="zh-TW" altLang="en-US">
                <a:latin typeface="+mn-lt"/>
                <a:ea typeface="+mn-ea"/>
                <a:hlinkClick r:id="rId3" action="ppaction://hlinksldjump"/>
              </a:rPr>
              <a:t>內文</a:t>
            </a:r>
            <a:r>
              <a:rPr lang="en-US" altLang="zh-TW">
                <a:latin typeface="+mn-lt"/>
                <a:ea typeface="+mn-ea"/>
                <a:hlinkClick r:id="rId3" action="ppaction://hlinksldjump"/>
              </a:rPr>
              <a:t>16</a:t>
            </a:r>
            <a:r>
              <a:rPr lang="en-US" altLang="zh-TW">
                <a:latin typeface="+mn-lt"/>
                <a:ea typeface="+mn-ea"/>
              </a:rPr>
              <a:t>/</a:t>
            </a:r>
            <a:r>
              <a:rPr lang="zh-TW" altLang="en-US">
                <a:latin typeface="+mn-lt"/>
                <a:ea typeface="+mn-ea"/>
                <a:hlinkClick r:id="rId4" action="ppaction://hlinksldjump"/>
              </a:rPr>
              <a:t>內文</a:t>
            </a:r>
            <a:r>
              <a:rPr lang="en-US" altLang="zh-TW">
                <a:latin typeface="+mn-lt"/>
                <a:ea typeface="+mn-ea"/>
                <a:hlinkClick r:id="rId4" action="ppaction://hlinksldjump"/>
              </a:rPr>
              <a:t>14</a:t>
            </a:r>
            <a:r>
              <a:rPr lang="en-US" altLang="zh-TW">
                <a:latin typeface="+mn-lt"/>
                <a:ea typeface="+mn-ea"/>
              </a:rPr>
              <a:t>)</a:t>
            </a:r>
            <a:endParaRPr lang="af-ZA" altLang="zh-TW">
              <a:latin typeface="+mn-lt"/>
              <a:ea typeface="+mn-ea"/>
            </a:endParaRPr>
          </a:p>
          <a:p>
            <a:pPr lvl="1">
              <a:lnSpc>
                <a:spcPct val="130000"/>
              </a:lnSpc>
              <a:spcBef>
                <a:spcPts val="0"/>
              </a:spcBef>
              <a:buSzPct val="100000"/>
            </a:pPr>
            <a:r>
              <a:rPr lang="zh-TW" altLang="en-US" sz="1400" u="sng">
                <a:latin typeface="+mn-lt"/>
                <a:ea typeface="+mn-ea"/>
                <a:cs typeface="Microsoft JhengHei"/>
                <a:sym typeface="Microsoft JhengHei"/>
              </a:rPr>
              <a:t>內文</a:t>
            </a:r>
            <a:r>
              <a:rPr lang="zh-TW" altLang="en-US" sz="1400">
                <a:latin typeface="+mn-lt"/>
                <a:ea typeface="+mn-ea"/>
                <a:cs typeface="Microsoft JhengHei"/>
                <a:sym typeface="Microsoft JhengHei"/>
              </a:rPr>
              <a:t>為單頁最多</a:t>
            </a:r>
            <a:r>
              <a:rPr lang="en-US" altLang="zh-TW" sz="1400">
                <a:latin typeface="+mn-lt"/>
                <a:ea typeface="+mn-ea"/>
                <a:cs typeface="Microsoft JhengHei"/>
                <a:sym typeface="Microsoft JhengHei"/>
              </a:rPr>
              <a:t>/</a:t>
            </a:r>
            <a:r>
              <a:rPr lang="zh-TW" altLang="en-US" sz="1400">
                <a:latin typeface="+mn-lt"/>
                <a:ea typeface="+mn-ea"/>
                <a:cs typeface="Microsoft JhengHei"/>
                <a:sym typeface="Microsoft JhengHei"/>
              </a:rPr>
              <a:t>主要段落的文字</a:t>
            </a:r>
          </a:p>
          <a:p>
            <a:pPr lvl="1">
              <a:lnSpc>
                <a:spcPct val="130000"/>
              </a:lnSpc>
              <a:spcBef>
                <a:spcPts val="0"/>
              </a:spcBef>
              <a:buSzPct val="100000"/>
            </a:pPr>
            <a:r>
              <a:rPr lang="zh-TW" altLang="en-US" sz="1400">
                <a:latin typeface="+mn-lt"/>
                <a:ea typeface="+mn-ea"/>
                <a:cs typeface="Microsoft JhengHei"/>
                <a:sym typeface="Microsoft JhengHei"/>
              </a:rPr>
              <a:t>依整份簡報的內容決定，以不壅擠且不超出輔助線區域為準</a:t>
            </a:r>
          </a:p>
          <a:p>
            <a:pPr>
              <a:lnSpc>
                <a:spcPct val="130000"/>
              </a:lnSpc>
              <a:spcBef>
                <a:spcPts val="600"/>
              </a:spcBef>
              <a:buSzPct val="100000"/>
            </a:pPr>
            <a:r>
              <a:rPr lang="zh-TW" altLang="en-US">
                <a:latin typeface="+mn-lt"/>
                <a:ea typeface="+mn-ea"/>
              </a:rPr>
              <a:t>文字層級</a:t>
            </a:r>
            <a:endParaRPr lang="en-US" altLang="zh-TW">
              <a:latin typeface="+mn-lt"/>
              <a:ea typeface="+mn-ea"/>
            </a:endParaRPr>
          </a:p>
          <a:p>
            <a:pPr lvl="1"/>
            <a:r>
              <a:rPr lang="zh-TW" altLang="en-US">
                <a:latin typeface="+mn-lt"/>
                <a:ea typeface="+mn-ea"/>
              </a:rPr>
              <a:t>該頁如需其他層級的文字，從</a:t>
            </a:r>
            <a:r>
              <a:rPr lang="zh-TW" altLang="en-US" u="sng">
                <a:latin typeface="+mn-lt"/>
                <a:ea typeface="+mn-ea"/>
              </a:rPr>
              <a:t>內文</a:t>
            </a:r>
            <a:r>
              <a:rPr lang="zh-TW" altLang="en-US">
                <a:latin typeface="+mn-lt"/>
                <a:ea typeface="+mn-ea"/>
              </a:rPr>
              <a:t>去拓展</a:t>
            </a:r>
          </a:p>
          <a:p>
            <a:pPr lvl="1">
              <a:lnSpc>
                <a:spcPct val="130000"/>
              </a:lnSpc>
              <a:spcBef>
                <a:spcPts val="0"/>
              </a:spcBef>
              <a:buSzPct val="100000"/>
            </a:pPr>
            <a:r>
              <a:rPr lang="zh-TW" altLang="en-US" sz="1400">
                <a:latin typeface="+mn-lt"/>
                <a:ea typeface="+mn-ea"/>
                <a:cs typeface="Microsoft JhengHei"/>
                <a:sym typeface="Microsoft JhengHei"/>
              </a:rPr>
              <a:t>原則一個層級差距為 </a:t>
            </a:r>
            <a:r>
              <a:rPr lang="en-US" altLang="zh-TW" sz="1400">
                <a:latin typeface="+mn-lt"/>
                <a:ea typeface="+mn-ea"/>
                <a:cs typeface="Microsoft JhengHei"/>
                <a:sym typeface="Microsoft JhengHei"/>
              </a:rPr>
              <a:t>2 </a:t>
            </a:r>
            <a:r>
              <a:rPr lang="zh-TW" altLang="en-US" sz="1400">
                <a:latin typeface="+mn-lt"/>
                <a:ea typeface="+mn-ea"/>
                <a:cs typeface="Microsoft JhengHei"/>
                <a:sym typeface="Microsoft JhengHei"/>
              </a:rPr>
              <a:t>個單位</a:t>
            </a:r>
          </a:p>
          <a:p>
            <a:pPr>
              <a:lnSpc>
                <a:spcPct val="130000"/>
              </a:lnSpc>
              <a:spcBef>
                <a:spcPts val="600"/>
              </a:spcBef>
              <a:buSzPct val="100000"/>
            </a:pPr>
            <a:r>
              <a:rPr lang="zh-TW" altLang="en-US">
                <a:latin typeface="+mn-lt"/>
                <a:ea typeface="+mn-ea"/>
              </a:rPr>
              <a:t>字型設定</a:t>
            </a:r>
            <a:endParaRPr lang="en-US" altLang="zh-TW">
              <a:latin typeface="+mn-lt"/>
              <a:ea typeface="+mn-ea"/>
            </a:endParaRPr>
          </a:p>
          <a:p>
            <a:pPr lvl="1"/>
            <a:r>
              <a:rPr lang="zh-TW" altLang="en-US">
                <a:latin typeface="+mn-lt"/>
                <a:ea typeface="+mn-ea"/>
              </a:rPr>
              <a:t>字體沒特別需求時，母片已設定：中文字體請使用「微軟正黑體」，英文字體請使用「</a:t>
            </a:r>
            <a:r>
              <a:rPr lang="en-US" altLang="zh-TW">
                <a:latin typeface="+mn-lt"/>
                <a:ea typeface="+mn-ea"/>
              </a:rPr>
              <a:t>Century Gothic</a:t>
            </a:r>
            <a:r>
              <a:rPr lang="zh-TW" altLang="en-US">
                <a:latin typeface="+mn-lt"/>
                <a:ea typeface="+mn-ea"/>
              </a:rPr>
              <a:t>」</a:t>
            </a:r>
            <a:endParaRPr lang="en-US" altLang="zh-TW">
              <a:solidFill>
                <a:schemeClr val="bg2"/>
              </a:solidFill>
              <a:latin typeface="+mn-lt"/>
              <a:ea typeface="+mn-ea"/>
            </a:endParaRPr>
          </a:p>
          <a:p>
            <a:pPr lvl="1"/>
            <a:r>
              <a:rPr lang="zh-TW" altLang="en-US">
                <a:latin typeface="+mn-lt"/>
                <a:ea typeface="+mn-ea"/>
              </a:rPr>
              <a:t>等距字體請使用「</a:t>
            </a:r>
            <a:r>
              <a:rPr lang="en-US" altLang="zh-TW">
                <a:latin typeface="+mn-lt"/>
                <a:ea typeface="+mn-ea"/>
              </a:rPr>
              <a:t>Consolas</a:t>
            </a:r>
            <a:r>
              <a:rPr lang="zh-TW" altLang="en-US">
                <a:latin typeface="+mn-lt"/>
                <a:ea typeface="+mn-ea"/>
              </a:rPr>
              <a:t>」 </a:t>
            </a:r>
            <a:r>
              <a:rPr lang="en-US" altLang="zh-TW" sz="1200">
                <a:latin typeface="+mn-lt"/>
                <a:ea typeface="+mn-ea"/>
              </a:rPr>
              <a:t>*e.g. </a:t>
            </a:r>
            <a:r>
              <a:rPr lang="zh-TW" altLang="en-US" sz="1200">
                <a:latin typeface="+mn-lt"/>
                <a:ea typeface="+mn-ea"/>
              </a:rPr>
              <a:t>程式碼</a:t>
            </a:r>
            <a:endParaRPr lang="en-US" altLang="zh-TW" sz="1200">
              <a:latin typeface="+mn-lt"/>
              <a:ea typeface="+mn-ea"/>
            </a:endParaRPr>
          </a:p>
          <a:p>
            <a:pPr lvl="1"/>
            <a:r>
              <a:rPr lang="zh-TW" altLang="en-US">
                <a:latin typeface="+mn-lt"/>
                <a:ea typeface="+mn-ea"/>
              </a:rPr>
              <a:t>勿使用斜體，少使用粗體，若使用限「微軟正黑體」</a:t>
            </a:r>
            <a:endParaRPr lang="en-US" altLang="zh-TW" strike="sngStrike">
              <a:solidFill>
                <a:schemeClr val="accent1"/>
              </a:solidFill>
              <a:latin typeface="+mn-lt"/>
              <a:ea typeface="+mn-ea"/>
            </a:endParaRPr>
          </a:p>
          <a:p>
            <a:pPr>
              <a:lnSpc>
                <a:spcPct val="130000"/>
              </a:lnSpc>
              <a:spcBef>
                <a:spcPts val="600"/>
              </a:spcBef>
              <a:buSzPct val="100000"/>
            </a:pPr>
            <a:r>
              <a:rPr lang="en-US" altLang="zh-TW">
                <a:latin typeface="+mn-lt"/>
                <a:ea typeface="+mn-ea"/>
              </a:rPr>
              <a:t>bullet</a:t>
            </a:r>
            <a:r>
              <a:rPr lang="zh-TW" altLang="en-US">
                <a:latin typeface="+mn-lt"/>
                <a:ea typeface="+mn-ea"/>
              </a:rPr>
              <a:t> </a:t>
            </a:r>
            <a:r>
              <a:rPr lang="en-US" altLang="zh-TW">
                <a:latin typeface="+mn-lt"/>
                <a:ea typeface="+mn-ea"/>
              </a:rPr>
              <a:t>point</a:t>
            </a:r>
            <a:r>
              <a:rPr lang="zh-TW" altLang="en-US">
                <a:latin typeface="+mn-lt"/>
                <a:ea typeface="+mn-ea"/>
              </a:rPr>
              <a:t> 格式設定</a:t>
            </a:r>
            <a:endParaRPr lang="en-US" altLang="zh-TW">
              <a:latin typeface="+mn-lt"/>
              <a:ea typeface="+mn-ea"/>
            </a:endParaRPr>
          </a:p>
          <a:p>
            <a:pPr lvl="1">
              <a:buSzPct val="100000"/>
            </a:pPr>
            <a:r>
              <a:rPr lang="zh-TW" altLang="en-US">
                <a:latin typeface="+mn-lt"/>
                <a:ea typeface="+mn-ea"/>
              </a:rPr>
              <a:t>全選 </a:t>
            </a:r>
            <a:r>
              <a:rPr lang="en-US" altLang="zh-TW">
                <a:latin typeface="+mn-lt"/>
                <a:ea typeface="+mn-ea"/>
              </a:rPr>
              <a:t>bullet</a:t>
            </a:r>
            <a:r>
              <a:rPr lang="zh-TW" altLang="en-US">
                <a:latin typeface="+mn-lt"/>
                <a:ea typeface="+mn-ea"/>
              </a:rPr>
              <a:t> </a:t>
            </a:r>
            <a:r>
              <a:rPr lang="en-US" altLang="zh-TW">
                <a:latin typeface="+mn-lt"/>
                <a:ea typeface="+mn-ea"/>
              </a:rPr>
              <a:t>point</a:t>
            </a:r>
            <a:r>
              <a:rPr lang="zh-TW" altLang="en-US">
                <a:latin typeface="+mn-lt"/>
                <a:ea typeface="+mn-ea"/>
              </a:rPr>
              <a:t> 文字，</a:t>
            </a:r>
            <a:r>
              <a:rPr lang="en-US" altLang="zh-TW">
                <a:latin typeface="+mn-lt"/>
                <a:ea typeface="+mn-ea"/>
              </a:rPr>
              <a:t>[</a:t>
            </a:r>
            <a:r>
              <a:rPr lang="zh-TW" altLang="en-US">
                <a:latin typeface="+mn-lt"/>
                <a:ea typeface="+mn-ea"/>
              </a:rPr>
              <a:t>常用</a:t>
            </a:r>
            <a:r>
              <a:rPr lang="en-US" altLang="zh-TW"/>
              <a:t>]</a:t>
            </a:r>
            <a:r>
              <a:rPr lang="zh-TW" altLang="en-US"/>
              <a:t> </a:t>
            </a:r>
            <a:r>
              <a:rPr lang="zh-TW" altLang="en-US">
                <a:latin typeface="+mn-lt"/>
                <a:ea typeface="+mn-ea"/>
              </a:rPr>
              <a:t>找到 </a:t>
            </a:r>
            <a:r>
              <a:rPr lang="en-US" altLang="zh-TW"/>
              <a:t>[</a:t>
            </a:r>
            <a:r>
              <a:rPr lang="zh-TW" altLang="en-US">
                <a:latin typeface="+mn-lt"/>
                <a:ea typeface="+mn-ea"/>
              </a:rPr>
              <a:t>段落</a:t>
            </a:r>
            <a:r>
              <a:rPr lang="en-US" altLang="zh-TW">
                <a:latin typeface="+mn-lt"/>
                <a:ea typeface="+mn-ea"/>
              </a:rPr>
              <a:t>-</a:t>
            </a:r>
            <a:r>
              <a:rPr lang="zh-TW" altLang="en-US">
                <a:latin typeface="+mn-lt"/>
                <a:ea typeface="+mn-ea"/>
              </a:rPr>
              <a:t>項目符號        </a:t>
            </a:r>
            <a:r>
              <a:rPr lang="en-US" altLang="zh-TW"/>
              <a:t>]</a:t>
            </a:r>
            <a:r>
              <a:rPr lang="zh-TW" altLang="en-US"/>
              <a:t> </a:t>
            </a:r>
            <a:r>
              <a:rPr lang="zh-TW" altLang="en-US">
                <a:latin typeface="+mn-lt"/>
                <a:ea typeface="+mn-ea"/>
              </a:rPr>
              <a:t>右邊的 </a:t>
            </a:r>
            <a:r>
              <a:rPr lang="en-US" altLang="zh-TW">
                <a:latin typeface="+mn-lt"/>
                <a:ea typeface="+mn-ea"/>
              </a:rPr>
              <a:t>[</a:t>
            </a:r>
            <a:r>
              <a:rPr lang="zh-TW" altLang="en-US">
                <a:latin typeface="+mn-lt"/>
                <a:ea typeface="+mn-ea"/>
              </a:rPr>
              <a:t>下拉選單</a:t>
            </a:r>
            <a:r>
              <a:rPr lang="en-US" altLang="zh-TW">
                <a:latin typeface="+mn-lt"/>
                <a:ea typeface="+mn-ea"/>
              </a:rPr>
              <a:t>]</a:t>
            </a:r>
            <a:r>
              <a:rPr lang="zh-TW" altLang="en-US">
                <a:latin typeface="+mn-lt"/>
                <a:ea typeface="+mn-ea"/>
              </a:rPr>
              <a:t>，</a:t>
            </a:r>
            <a:br>
              <a:rPr lang="en-US" altLang="zh-TW">
                <a:latin typeface="+mn-lt"/>
                <a:ea typeface="+mn-ea"/>
              </a:rPr>
            </a:br>
            <a:r>
              <a:rPr lang="zh-TW" altLang="en-US">
                <a:latin typeface="+mn-lt"/>
                <a:ea typeface="+mn-ea"/>
              </a:rPr>
              <a:t>最下方 </a:t>
            </a:r>
            <a:r>
              <a:rPr lang="en-US" altLang="zh-TW">
                <a:latin typeface="+mn-lt"/>
                <a:ea typeface="+mn-ea"/>
              </a:rPr>
              <a:t>[</a:t>
            </a:r>
            <a:r>
              <a:rPr lang="zh-TW" altLang="en-US">
                <a:latin typeface="+mn-lt"/>
                <a:ea typeface="+mn-ea"/>
              </a:rPr>
              <a:t>項目符號及編號</a:t>
            </a:r>
            <a:r>
              <a:rPr lang="en-US" altLang="zh-TW">
                <a:latin typeface="+mn-lt"/>
                <a:ea typeface="+mn-ea"/>
              </a:rPr>
              <a:t>]</a:t>
            </a:r>
          </a:p>
          <a:p>
            <a:pPr lvl="1"/>
            <a:r>
              <a:rPr lang="zh-TW" altLang="en-US">
                <a:latin typeface="+mn-lt"/>
                <a:ea typeface="+mn-ea"/>
              </a:rPr>
              <a:t>大小</a:t>
            </a:r>
            <a:r>
              <a:rPr lang="en-US" altLang="zh-TW">
                <a:latin typeface="+mn-lt"/>
                <a:ea typeface="+mn-ea"/>
              </a:rPr>
              <a:t>:</a:t>
            </a:r>
            <a:r>
              <a:rPr lang="zh-TW" altLang="en-US">
                <a:latin typeface="+mn-lt"/>
                <a:ea typeface="+mn-ea"/>
              </a:rPr>
              <a:t> </a:t>
            </a:r>
            <a:r>
              <a:rPr lang="en-US" altLang="zh-TW">
                <a:latin typeface="+mn-lt"/>
                <a:ea typeface="+mn-ea"/>
              </a:rPr>
              <a:t>100</a:t>
            </a:r>
            <a:r>
              <a:rPr lang="zh-TW" altLang="en-US">
                <a:latin typeface="+mn-lt"/>
                <a:ea typeface="+mn-ea"/>
              </a:rPr>
              <a:t>，點擊 </a:t>
            </a:r>
            <a:r>
              <a:rPr lang="en-US" altLang="zh-TW">
                <a:latin typeface="+mn-lt"/>
                <a:ea typeface="+mn-ea"/>
              </a:rPr>
              <a:t>[</a:t>
            </a:r>
            <a:r>
              <a:rPr lang="zh-TW" altLang="en-US">
                <a:latin typeface="+mn-lt"/>
                <a:ea typeface="+mn-ea"/>
              </a:rPr>
              <a:t>自訂</a:t>
            </a:r>
            <a:r>
              <a:rPr lang="en-US" altLang="zh-TW"/>
              <a:t>]</a:t>
            </a:r>
            <a:r>
              <a:rPr lang="zh-TW" altLang="en-US">
                <a:latin typeface="+mn-lt"/>
                <a:ea typeface="+mn-ea"/>
              </a:rPr>
              <a:t>，字型 </a:t>
            </a:r>
            <a:r>
              <a:rPr lang="en-US" altLang="zh-TW">
                <a:latin typeface="+mn-lt"/>
                <a:ea typeface="+mn-ea"/>
              </a:rPr>
              <a:t>[Arial</a:t>
            </a:r>
            <a:r>
              <a:rPr lang="en-US" altLang="zh-TW"/>
              <a:t>]</a:t>
            </a:r>
            <a:r>
              <a:rPr lang="zh-TW" altLang="en-US">
                <a:latin typeface="+mn-lt"/>
                <a:ea typeface="+mn-ea"/>
              </a:rPr>
              <a:t>，字元代碼 </a:t>
            </a:r>
            <a:r>
              <a:rPr lang="en-US" altLang="zh-TW">
                <a:latin typeface="+mn-lt"/>
                <a:ea typeface="+mn-ea"/>
              </a:rPr>
              <a:t>[25CB</a:t>
            </a:r>
            <a:r>
              <a:rPr lang="en-US" altLang="zh-TW"/>
              <a:t>]</a:t>
            </a:r>
            <a:r>
              <a:rPr lang="zh-TW" altLang="en-US"/>
              <a:t> </a:t>
            </a:r>
            <a:r>
              <a:rPr lang="en-US" altLang="zh-TW" sz="1200">
                <a:latin typeface="+mn-lt"/>
                <a:ea typeface="+mn-ea"/>
              </a:rPr>
              <a:t>(</a:t>
            </a:r>
            <a:r>
              <a:rPr lang="zh-TW" altLang="en-US" sz="1200">
                <a:latin typeface="+mn-lt"/>
                <a:ea typeface="+mn-ea"/>
              </a:rPr>
              <a:t>如右圖</a:t>
            </a:r>
            <a:r>
              <a:rPr lang="en-US" altLang="zh-TW" sz="1200">
                <a:latin typeface="+mn-lt"/>
                <a:ea typeface="+mn-ea"/>
              </a:rPr>
              <a:t>)</a:t>
            </a:r>
            <a:endParaRPr lang="en-US" altLang="zh-TW" sz="1400">
              <a:latin typeface="+mn-lt"/>
              <a:ea typeface="+mn-ea"/>
            </a:endParaRPr>
          </a:p>
        </p:txBody>
      </p:sp>
      <p:sp>
        <p:nvSpPr>
          <p:cNvPr id="2" name="文字方塊 1">
            <a:extLst>
              <a:ext uri="{FF2B5EF4-FFF2-40B4-BE49-F238E27FC236}">
                <a16:creationId xmlns:a16="http://schemas.microsoft.com/office/drawing/2014/main" id="{F429E632-351F-D79F-BA9F-BD8582DCC2A4}"/>
              </a:ext>
            </a:extLst>
          </p:cNvPr>
          <p:cNvSpPr txBox="1"/>
          <p:nvPr/>
        </p:nvSpPr>
        <p:spPr>
          <a:xfrm>
            <a:off x="-11156" y="0"/>
            <a:ext cx="11520488" cy="738664"/>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bullet point </a:t>
            </a:r>
            <a:r>
              <a:rPr kumimoji="1" lang="zh-TW" altLang="en-US">
                <a:solidFill>
                  <a:schemeClr val="tx1"/>
                </a:solidFill>
              </a:rPr>
              <a:t>的圖文有相關嗎？</a:t>
            </a:r>
            <a:br>
              <a:rPr kumimoji="1" lang="en-US" altLang="zh-TW">
                <a:solidFill>
                  <a:schemeClr val="tx1"/>
                </a:solidFill>
              </a:rPr>
            </a:br>
            <a:r>
              <a:rPr kumimoji="1" lang="en-US" altLang="zh-TW">
                <a:solidFill>
                  <a:schemeClr val="tx1"/>
                </a:solidFill>
              </a:rPr>
              <a:t>@shannon:</a:t>
            </a:r>
            <a:r>
              <a:rPr kumimoji="1" lang="zh-TW" altLang="en-US">
                <a:solidFill>
                  <a:schemeClr val="tx1"/>
                </a:solidFill>
              </a:rPr>
              <a:t> 有的，圖片提供 </a:t>
            </a:r>
            <a:r>
              <a:rPr kumimoji="1" lang="en-US" altLang="zh-TW">
                <a:solidFill>
                  <a:schemeClr val="tx1"/>
                </a:solidFill>
              </a:rPr>
              <a:t>bullet point</a:t>
            </a:r>
            <a:r>
              <a:rPr kumimoji="1" lang="zh-TW" altLang="en-US">
                <a:solidFill>
                  <a:schemeClr val="tx1"/>
                </a:solidFill>
              </a:rPr>
              <a:t> 格式的細項</a:t>
            </a:r>
            <a:r>
              <a:rPr kumimoji="1" lang="en-US" altLang="zh-TW">
                <a:solidFill>
                  <a:schemeClr val="tx1"/>
                </a:solidFill>
              </a:rPr>
              <a:t>(</a:t>
            </a:r>
            <a:r>
              <a:rPr kumimoji="1" lang="zh-TW" altLang="en-US">
                <a:solidFill>
                  <a:schemeClr val="tx1"/>
                </a:solidFill>
              </a:rPr>
              <a:t>如字型、字元代碼等</a:t>
            </a:r>
            <a:r>
              <a:rPr kumimoji="1" lang="en-US" altLang="zh-TW">
                <a:solidFill>
                  <a:schemeClr val="tx1"/>
                </a:solidFill>
              </a:rPr>
              <a:t>)</a:t>
            </a:r>
            <a:r>
              <a:rPr kumimoji="1" lang="zh-TW" altLang="en-US">
                <a:solidFill>
                  <a:schemeClr val="tx1"/>
                </a:solidFill>
              </a:rPr>
              <a:t>，已補文字說明</a:t>
            </a:r>
            <a:br>
              <a:rPr kumimoji="1" lang="en-US" altLang="zh-TW">
                <a:solidFill>
                  <a:schemeClr val="tx1"/>
                </a:solidFill>
              </a:rPr>
            </a:br>
            <a:r>
              <a:rPr kumimoji="1" lang="en-US" altLang="zh-TW">
                <a:solidFill>
                  <a:schemeClr val="tx1"/>
                </a:solidFill>
              </a:rPr>
              <a:t>@shannon:</a:t>
            </a:r>
            <a:r>
              <a:rPr kumimoji="1" lang="zh-TW" altLang="en-US">
                <a:solidFill>
                  <a:schemeClr val="tx1"/>
                </a:solidFill>
              </a:rPr>
              <a:t> 新增</a:t>
            </a:r>
            <a:r>
              <a:rPr kumimoji="1" lang="en-US" altLang="zh-TW">
                <a:solidFill>
                  <a:schemeClr val="tx1"/>
                </a:solidFill>
              </a:rPr>
              <a:t>”</a:t>
            </a:r>
            <a:r>
              <a:rPr kumimoji="1" lang="zh-TW" altLang="en-US">
                <a:solidFill>
                  <a:schemeClr val="tx1"/>
                </a:solidFill>
              </a:rPr>
              <a:t>等距字體請使用 </a:t>
            </a:r>
            <a:r>
              <a:rPr kumimoji="1" lang="en-US" altLang="zh-TW">
                <a:solidFill>
                  <a:schemeClr val="tx1"/>
                </a:solidFill>
              </a:rPr>
              <a:t>Consolas “</a:t>
            </a:r>
            <a:r>
              <a:rPr kumimoji="1" lang="zh-TW" altLang="en-US">
                <a:solidFill>
                  <a:schemeClr val="tx1"/>
                </a:solidFill>
              </a:rPr>
              <a:t>、</a:t>
            </a:r>
            <a:r>
              <a:rPr kumimoji="1" lang="en-US" altLang="zh-TW">
                <a:solidFill>
                  <a:schemeClr val="tx1"/>
                </a:solidFill>
              </a:rPr>
              <a:t>”</a:t>
            </a:r>
            <a:r>
              <a:rPr kumimoji="1" lang="zh-TW" altLang="en-US">
                <a:solidFill>
                  <a:schemeClr val="tx1"/>
                </a:solidFill>
              </a:rPr>
              <a:t>少使用粗體</a:t>
            </a:r>
            <a:r>
              <a:rPr kumimoji="1" lang="en-US" altLang="zh-TW">
                <a:solidFill>
                  <a:schemeClr val="tx1"/>
                </a:solidFill>
              </a:rPr>
              <a:t>”</a:t>
            </a:r>
            <a:r>
              <a:rPr kumimoji="1" lang="zh-TW" altLang="en-US">
                <a:solidFill>
                  <a:schemeClr val="tx1"/>
                </a:solidFill>
              </a:rPr>
              <a:t>的文字說明</a:t>
            </a:r>
          </a:p>
        </p:txBody>
      </p:sp>
      <p:pic>
        <p:nvPicPr>
          <p:cNvPr id="5" name="圖片 4">
            <a:extLst>
              <a:ext uri="{FF2B5EF4-FFF2-40B4-BE49-F238E27FC236}">
                <a16:creationId xmlns:a16="http://schemas.microsoft.com/office/drawing/2014/main" id="{2516300C-2045-FB9A-0486-48F7999357C2}"/>
              </a:ext>
            </a:extLst>
          </p:cNvPr>
          <p:cNvPicPr>
            <a:picLocks noChangeAspect="1"/>
          </p:cNvPicPr>
          <p:nvPr/>
        </p:nvPicPr>
        <p:blipFill>
          <a:blip r:embed="rId5"/>
          <a:stretch>
            <a:fillRect/>
          </a:stretch>
        </p:blipFill>
        <p:spPr>
          <a:xfrm>
            <a:off x="8010244" y="3833444"/>
            <a:ext cx="3330000" cy="2106982"/>
          </a:xfrm>
          <a:prstGeom prst="rect">
            <a:avLst/>
          </a:prstGeom>
        </p:spPr>
      </p:pic>
      <p:pic>
        <p:nvPicPr>
          <p:cNvPr id="7" name="圖片 6">
            <a:extLst>
              <a:ext uri="{FF2B5EF4-FFF2-40B4-BE49-F238E27FC236}">
                <a16:creationId xmlns:a16="http://schemas.microsoft.com/office/drawing/2014/main" id="{5EA9FF33-5EBF-35BF-8C34-EA08A32A1AEA}"/>
              </a:ext>
            </a:extLst>
          </p:cNvPr>
          <p:cNvPicPr>
            <a:picLocks noChangeAspect="1"/>
          </p:cNvPicPr>
          <p:nvPr/>
        </p:nvPicPr>
        <p:blipFill rotWithShape="1">
          <a:blip r:embed="rId6"/>
          <a:srcRect r="86527" b="91477"/>
          <a:stretch/>
        </p:blipFill>
        <p:spPr>
          <a:xfrm>
            <a:off x="4898617" y="4674858"/>
            <a:ext cx="326651" cy="251012"/>
          </a:xfrm>
          <a:prstGeom prst="rect">
            <a:avLst/>
          </a:prstGeom>
        </p:spPr>
      </p:pic>
      <p:sp>
        <p:nvSpPr>
          <p:cNvPr id="3" name="文字方塊 2">
            <a:extLst>
              <a:ext uri="{FF2B5EF4-FFF2-40B4-BE49-F238E27FC236}">
                <a16:creationId xmlns:a16="http://schemas.microsoft.com/office/drawing/2014/main" id="{0DD341FE-2BE1-EEEF-2FC3-80B02D13C40A}"/>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7"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1567470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2298809eb64_1_1"/>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lvl="0" indent="0" algn="l" rtl="0">
              <a:lnSpc>
                <a:spcPct val="115000"/>
              </a:lnSpc>
              <a:spcBef>
                <a:spcPts val="0"/>
              </a:spcBef>
              <a:spcAft>
                <a:spcPts val="0"/>
              </a:spcAft>
              <a:buSzPts val="3200"/>
              <a:buNone/>
            </a:pPr>
            <a:r>
              <a:rPr lang="zh-TW" altLang="en-US"/>
              <a:t>內文</a:t>
            </a:r>
            <a:r>
              <a:rPr lang="en-US" altLang="zh-TW"/>
              <a:t>16</a:t>
            </a:r>
            <a:endParaRPr sz="2000" b="0" strike="sngStrike">
              <a:solidFill>
                <a:schemeClr val="tx1"/>
              </a:solidFill>
              <a:cs typeface="Consolas"/>
              <a:sym typeface="Consolas"/>
            </a:endParaRPr>
          </a:p>
        </p:txBody>
      </p:sp>
      <p:graphicFrame>
        <p:nvGraphicFramePr>
          <p:cNvPr id="61" name="Google Shape;61;g2298809eb64_1_1"/>
          <p:cNvGraphicFramePr/>
          <p:nvPr>
            <p:extLst>
              <p:ext uri="{D42A27DB-BD31-4B8C-83A1-F6EECF244321}">
                <p14:modId xmlns:p14="http://schemas.microsoft.com/office/powerpoint/2010/main" val="894343185"/>
              </p:ext>
            </p:extLst>
          </p:nvPr>
        </p:nvGraphicFramePr>
        <p:xfrm>
          <a:off x="179387" y="899827"/>
          <a:ext cx="11161714" cy="3891041"/>
        </p:xfrm>
        <a:graphic>
          <a:graphicData uri="http://schemas.openxmlformats.org/drawingml/2006/table">
            <a:tbl>
              <a:tblPr>
                <a:noFill/>
                <a:tableStyleId>{91DB7C30-2B5D-4D34-8F22-85940E495A18}</a:tableStyleId>
              </a:tblPr>
              <a:tblGrid>
                <a:gridCol w="5580857">
                  <a:extLst>
                    <a:ext uri="{9D8B030D-6E8A-4147-A177-3AD203B41FA5}">
                      <a16:colId xmlns:a16="http://schemas.microsoft.com/office/drawing/2014/main" val="20000"/>
                    </a:ext>
                  </a:extLst>
                </a:gridCol>
                <a:gridCol w="2566863">
                  <a:extLst>
                    <a:ext uri="{9D8B030D-6E8A-4147-A177-3AD203B41FA5}">
                      <a16:colId xmlns:a16="http://schemas.microsoft.com/office/drawing/2014/main" val="20002"/>
                    </a:ext>
                  </a:extLst>
                </a:gridCol>
                <a:gridCol w="1923755">
                  <a:extLst>
                    <a:ext uri="{9D8B030D-6E8A-4147-A177-3AD203B41FA5}">
                      <a16:colId xmlns:a16="http://schemas.microsoft.com/office/drawing/2014/main" val="20003"/>
                    </a:ext>
                  </a:extLst>
                </a:gridCol>
                <a:gridCol w="1090239">
                  <a:extLst>
                    <a:ext uri="{9D8B030D-6E8A-4147-A177-3AD203B41FA5}">
                      <a16:colId xmlns:a16="http://schemas.microsoft.com/office/drawing/2014/main" val="20004"/>
                    </a:ext>
                  </a:extLst>
                </a:gridCol>
              </a:tblGrid>
              <a:tr h="273725">
                <a:tc>
                  <a:txBody>
                    <a:bodyPr/>
                    <a:lstStyle/>
                    <a:p>
                      <a:pPr marL="0" lvl="0" indent="0" algn="l" rtl="0">
                        <a:spcBef>
                          <a:spcPts val="0"/>
                        </a:spcBef>
                        <a:spcAft>
                          <a:spcPts val="0"/>
                        </a:spcAft>
                        <a:buNone/>
                      </a:pPr>
                      <a:r>
                        <a:rPr lang="zh-TW" sz="1800">
                          <a:latin typeface="Microsoft JhengHei"/>
                          <a:ea typeface="Microsoft JhengHei"/>
                          <a:cs typeface="Microsoft JhengHei"/>
                          <a:sym typeface="Microsoft JhengHei"/>
                        </a:rPr>
                        <a:t>Scale Category</a:t>
                      </a:r>
                      <a:endParaRPr sz="1800">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800" u="none" strike="noStrike" cap="none">
                          <a:latin typeface="Microsoft JhengHei"/>
                          <a:ea typeface="Microsoft JhengHei"/>
                          <a:cs typeface="Microsoft JhengHei"/>
                          <a:sym typeface="Microsoft JhengHei"/>
                        </a:rPr>
                        <a:t>Typeface</a:t>
                      </a:r>
                      <a:endParaRPr sz="1800" u="none" strike="noStrike" cap="none">
                        <a:latin typeface="Microsoft JhengHei"/>
                        <a:ea typeface="Microsoft JhengHei"/>
                        <a:cs typeface="Microsoft JhengHei"/>
                        <a:sym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800" u="none" strike="noStrike" cap="none">
                          <a:latin typeface="Microsoft JhengHei"/>
                          <a:ea typeface="Microsoft JhengHei"/>
                          <a:cs typeface="Microsoft JhengHei"/>
                          <a:sym typeface="Microsoft JhengHei"/>
                        </a:rPr>
                        <a:t>Weight</a:t>
                      </a:r>
                      <a:r>
                        <a:rPr lang="zh-TW" altLang="en-US" sz="1800" u="none" strike="noStrike" cap="none">
                          <a:latin typeface="Microsoft JhengHei"/>
                          <a:ea typeface="Microsoft JhengHei"/>
                          <a:cs typeface="Microsoft JhengHei"/>
                        </a:rPr>
                        <a:t> </a:t>
                      </a:r>
                      <a:endParaRPr sz="18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800" u="none" strike="noStrike" cap="none">
                          <a:latin typeface="Microsoft JhengHei"/>
                          <a:ea typeface="Microsoft JhengHei"/>
                          <a:cs typeface="Microsoft JhengHei"/>
                          <a:sym typeface="Microsoft JhengHei"/>
                        </a:rPr>
                        <a:t>Size</a:t>
                      </a:r>
                      <a:endParaRPr sz="18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solidFill>
                      <a:srgbClr val="F8F8F8"/>
                    </a:solidFill>
                  </a:tcPr>
                </a:tc>
                <a:extLst>
                  <a:ext uri="{0D108BD9-81ED-4DB2-BD59-A6C34878D82A}">
                    <a16:rowId xmlns:a16="http://schemas.microsoft.com/office/drawing/2014/main" val="10000"/>
                  </a:ext>
                </a:extLst>
              </a:tr>
              <a:tr h="463225">
                <a:tc>
                  <a:txBody>
                    <a:bodyPr/>
                    <a:lstStyle/>
                    <a:p>
                      <a:pPr marL="0" lvl="0" indent="0" algn="l" rtl="0">
                        <a:spcBef>
                          <a:spcPts val="0"/>
                        </a:spcBef>
                        <a:spcAft>
                          <a:spcPts val="0"/>
                        </a:spcAft>
                        <a:buNone/>
                      </a:pPr>
                      <a:r>
                        <a:rPr lang="zh-TW" sz="3200" b="1">
                          <a:latin typeface="微軟正黑體" panose="020B0604030504040204" pitchFamily="34" charset="-120"/>
                          <a:ea typeface="微軟正黑體" panose="020B0604030504040204" pitchFamily="34" charset="-120"/>
                          <a:cs typeface="Times New Roman" panose="02020603050405020304" pitchFamily="18" charset="0"/>
                          <a:sym typeface="Microsoft JhengHei"/>
                        </a:rPr>
                        <a:t>主標(Catch)</a:t>
                      </a:r>
                      <a:endParaRPr sz="3200" b="1">
                        <a:latin typeface="微軟正黑體" panose="020B0604030504040204" pitchFamily="34" charset="-120"/>
                        <a:ea typeface="微軟正黑體" panose="020B0604030504040204" pitchFamily="34" charset="-120"/>
                        <a:cs typeface="Times New Roman" panose="02020603050405020304" pitchFamily="18" charset="0"/>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1"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zh-TW" sz="1400" b="1" u="none" strike="noStrike" cap="none">
                          <a:latin typeface="Microsoft JhengHei"/>
                          <a:ea typeface="Microsoft JhengHei"/>
                          <a:cs typeface="Microsoft JhengHei"/>
                          <a:sym typeface="Microsoft JhengHei"/>
                        </a:rPr>
                        <a:t>Bold</a:t>
                      </a:r>
                      <a:endParaRPr lang="en-US" sz="1400" b="1"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b="1" u="none" strike="noStrike" cap="none">
                          <a:latin typeface="Microsoft JhengHei"/>
                          <a:ea typeface="Microsoft JhengHei"/>
                        </a:rPr>
                        <a:t>32</a:t>
                      </a:r>
                      <a:endParaRPr sz="1400" b="1" u="none" strike="noStrike" cap="none">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1"/>
                  </a:ext>
                </a:extLst>
              </a:tr>
              <a:tr h="336875">
                <a:tc>
                  <a:txBody>
                    <a:bodyPr/>
                    <a:lstStyle/>
                    <a:p>
                      <a:pPr marL="0" lvl="0" indent="0" algn="l" rtl="0">
                        <a:spcBef>
                          <a:spcPts val="0"/>
                        </a:spcBef>
                        <a:spcAft>
                          <a:spcPts val="0"/>
                        </a:spcAft>
                        <a:buNone/>
                      </a:pPr>
                      <a:r>
                        <a:rPr lang="zh-TW" sz="2000">
                          <a:latin typeface="微軟正黑體" panose="020B0604030504040204" pitchFamily="34" charset="-120"/>
                          <a:ea typeface="微軟正黑體" panose="020B0604030504040204" pitchFamily="34" charset="-120"/>
                          <a:cs typeface="Microsoft JhengHei"/>
                          <a:sym typeface="Microsoft JhengHei"/>
                        </a:rPr>
                        <a:t>副標(Pre catch)</a:t>
                      </a:r>
                      <a:endParaRPr sz="2000">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Regular</a:t>
                      </a:r>
                      <a:endParaRPr sz="14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latin typeface="Microsoft JhengHei"/>
                          <a:ea typeface="Microsoft JhengHei"/>
                        </a:rPr>
                        <a:t>20</a:t>
                      </a:r>
                      <a:endParaRPr sz="1400" u="none" strike="noStrike" cap="none">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2"/>
                  </a:ext>
                </a:extLst>
              </a:tr>
              <a:tr h="336875">
                <a:tc>
                  <a:txBody>
                    <a:bodyPr/>
                    <a:lstStyle/>
                    <a:p>
                      <a:pPr marL="0" lvl="0" indent="0" algn="l" rtl="0">
                        <a:lnSpc>
                          <a:spcPct val="114000"/>
                        </a:lnSpc>
                        <a:spcBef>
                          <a:spcPts val="0"/>
                        </a:spcBef>
                        <a:spcAft>
                          <a:spcPts val="0"/>
                        </a:spcAft>
                        <a:buNone/>
                      </a:pPr>
                      <a:r>
                        <a:rPr lang="zh-TW" sz="2200">
                          <a:latin typeface="微軟正黑體" panose="020B0604030504040204" pitchFamily="34" charset="-120"/>
                          <a:ea typeface="微軟正黑體" panose="020B0604030504040204" pitchFamily="34" charset="-120"/>
                          <a:cs typeface="Microsoft JhengHei"/>
                          <a:sym typeface="Microsoft JhengHei"/>
                        </a:rPr>
                        <a:t>標題1 (</a:t>
                      </a:r>
                      <a:r>
                        <a:rPr lang="zh-TW" sz="2200">
                          <a:solidFill>
                            <a:schemeClr val="dk1"/>
                          </a:solidFill>
                          <a:latin typeface="微軟正黑體" panose="020B0604030504040204" pitchFamily="34" charset="-120"/>
                          <a:ea typeface="微軟正黑體" panose="020B0604030504040204" pitchFamily="34" charset="-120"/>
                          <a:cs typeface="Microsoft JhengHei"/>
                          <a:sym typeface="Microsoft JhengHei"/>
                        </a:rPr>
                        <a:t>Sub Catch 1)</a:t>
                      </a:r>
                      <a:endParaRPr>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Regular</a:t>
                      </a:r>
                      <a:endParaRPr sz="14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latin typeface="Microsoft JhengHei"/>
                          <a:ea typeface="Microsoft JhengHei"/>
                        </a:rPr>
                        <a:t>2</a:t>
                      </a:r>
                      <a:r>
                        <a:rPr lang="zh-TW">
                          <a:latin typeface="Microsoft JhengHei"/>
                          <a:ea typeface="Microsoft JhengHei"/>
                        </a:rPr>
                        <a:t>2</a:t>
                      </a:r>
                      <a:endParaRPr>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3"/>
                  </a:ext>
                </a:extLst>
              </a:tr>
              <a:tr h="336875">
                <a:tc>
                  <a:txBody>
                    <a:bodyPr/>
                    <a:lstStyle/>
                    <a:p>
                      <a:pPr marL="0" lvl="0" indent="0" algn="l" rtl="0">
                        <a:lnSpc>
                          <a:spcPct val="114000"/>
                        </a:lnSpc>
                        <a:spcBef>
                          <a:spcPts val="0"/>
                        </a:spcBef>
                        <a:spcAft>
                          <a:spcPts val="0"/>
                        </a:spcAft>
                        <a:buNone/>
                      </a:pPr>
                      <a:r>
                        <a:rPr lang="zh-TW" sz="2000">
                          <a:latin typeface="微軟正黑體" panose="020B0604030504040204" pitchFamily="34" charset="-120"/>
                          <a:ea typeface="微軟正黑體" panose="020B0604030504040204" pitchFamily="34" charset="-120"/>
                          <a:cs typeface="Microsoft JhengHei"/>
                          <a:sym typeface="Microsoft JhengHei"/>
                        </a:rPr>
                        <a:t>標題2 (</a:t>
                      </a:r>
                      <a:r>
                        <a:rPr lang="zh-TW" sz="2000">
                          <a:solidFill>
                            <a:schemeClr val="dk1"/>
                          </a:solidFill>
                          <a:latin typeface="微軟正黑體" panose="020B0604030504040204" pitchFamily="34" charset="-120"/>
                          <a:ea typeface="微軟正黑體" panose="020B0604030504040204" pitchFamily="34" charset="-120"/>
                          <a:cs typeface="Microsoft JhengHei"/>
                          <a:sym typeface="Microsoft JhengHei"/>
                        </a:rPr>
                        <a:t>Sub Catch 2)</a:t>
                      </a:r>
                      <a:endParaRPr sz="1400">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Regular</a:t>
                      </a:r>
                      <a:endParaRPr sz="14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14000"/>
                        </a:lnSpc>
                        <a:spcBef>
                          <a:spcPts val="0"/>
                        </a:spcBef>
                        <a:spcAft>
                          <a:spcPts val="0"/>
                        </a:spcAft>
                        <a:buClr>
                          <a:srgbClr val="000000"/>
                        </a:buClr>
                        <a:buSzPts val="1400"/>
                        <a:buFont typeface="Arial"/>
                        <a:buNone/>
                      </a:pPr>
                      <a:r>
                        <a:rPr lang="en-US" altLang="zh-TW" sz="1400" u="none" strike="noStrike" cap="none">
                          <a:latin typeface="Microsoft JhengHei"/>
                          <a:ea typeface="Microsoft JhengHei"/>
                        </a:rPr>
                        <a:t>20</a:t>
                      </a:r>
                      <a:endParaRPr sz="1400" u="none" strike="noStrike" cap="none">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4"/>
                  </a:ext>
                </a:extLst>
              </a:tr>
              <a:tr h="336875">
                <a:tc>
                  <a:txBody>
                    <a:bodyPr/>
                    <a:lstStyle/>
                    <a:p>
                      <a:pPr marL="0" lvl="0" indent="0" algn="l" rtl="0">
                        <a:lnSpc>
                          <a:spcPct val="114000"/>
                        </a:lnSpc>
                        <a:spcBef>
                          <a:spcPts val="0"/>
                        </a:spcBef>
                        <a:spcAft>
                          <a:spcPts val="0"/>
                        </a:spcAft>
                        <a:buNone/>
                      </a:pPr>
                      <a:r>
                        <a:rPr lang="zh-TW" altLang="en-US" sz="1600">
                          <a:solidFill>
                            <a:schemeClr val="dk1"/>
                          </a:solidFill>
                          <a:latin typeface="微軟正黑體" panose="020B0604030504040204" pitchFamily="34" charset="-120"/>
                          <a:ea typeface="微軟正黑體" panose="020B0604030504040204" pitchFamily="34" charset="-120"/>
                          <a:cs typeface="Microsoft JhengHei"/>
                          <a:sym typeface="Microsoft JhengHei"/>
                        </a:rPr>
                        <a:t>內</a:t>
                      </a:r>
                      <a:r>
                        <a:rPr lang="zh-TW" sz="1600">
                          <a:solidFill>
                            <a:schemeClr val="dk1"/>
                          </a:solidFill>
                          <a:latin typeface="微軟正黑體" panose="020B0604030504040204" pitchFamily="34" charset="-120"/>
                          <a:ea typeface="微軟正黑體" panose="020B0604030504040204" pitchFamily="34" charset="-120"/>
                          <a:cs typeface="Microsoft JhengHei"/>
                          <a:sym typeface="Microsoft JhengHei"/>
                        </a:rPr>
                        <a:t>文</a:t>
                      </a:r>
                      <a:r>
                        <a:rPr lang="zh-TW" sz="1600">
                          <a:latin typeface="微軟正黑體" panose="020B0604030504040204" pitchFamily="34" charset="-120"/>
                          <a:ea typeface="微軟正黑體" panose="020B0604030504040204" pitchFamily="34" charset="-120"/>
                          <a:cs typeface="Microsoft JhengHei"/>
                          <a:sym typeface="Microsoft JhengHei"/>
                        </a:rPr>
                        <a:t>(</a:t>
                      </a:r>
                      <a:r>
                        <a:rPr lang="zh-TW" sz="1600">
                          <a:solidFill>
                            <a:schemeClr val="dk1"/>
                          </a:solidFill>
                          <a:latin typeface="微軟正黑體" panose="020B0604030504040204" pitchFamily="34" charset="-120"/>
                          <a:ea typeface="微軟正黑體" panose="020B0604030504040204" pitchFamily="34" charset="-120"/>
                          <a:cs typeface="Microsoft JhengHei"/>
                          <a:sym typeface="Microsoft JhengHei"/>
                        </a:rPr>
                        <a:t>Main Copy)</a:t>
                      </a:r>
                      <a:r>
                        <a:rPr lang="zh-TW" altLang="en-US" sz="1600">
                          <a:solidFill>
                            <a:schemeClr val="dk1"/>
                          </a:solidFill>
                          <a:latin typeface="微軟正黑體" panose="020B0604030504040204" pitchFamily="34" charset="-120"/>
                          <a:ea typeface="微軟正黑體" panose="020B0604030504040204" pitchFamily="34" charset="-120"/>
                          <a:cs typeface="Microsoft JhengHei"/>
                        </a:rPr>
                        <a:t> </a:t>
                      </a:r>
                      <a:endParaRPr sz="1200">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i="0" u="none" strike="noStrike" cap="none">
                          <a:solidFill>
                            <a:srgbClr val="000000"/>
                          </a:solidFill>
                          <a:latin typeface="Microsoft JhengHei"/>
                          <a:ea typeface="Microsoft JhengHei"/>
                          <a:cs typeface="Microsoft JhengHei"/>
                          <a:sym typeface="Microsoft JhengHei"/>
                        </a:rPr>
                        <a:t>Regular</a:t>
                      </a:r>
                      <a:endParaRPr>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14000"/>
                        </a:lnSpc>
                        <a:spcBef>
                          <a:spcPts val="0"/>
                        </a:spcBef>
                        <a:spcAft>
                          <a:spcPts val="0"/>
                        </a:spcAft>
                        <a:buClr>
                          <a:srgbClr val="000000"/>
                        </a:buClr>
                        <a:buSzPts val="1400"/>
                        <a:buFont typeface="Arial"/>
                        <a:buNone/>
                      </a:pPr>
                      <a:r>
                        <a:rPr lang="en-US" altLang="zh-TW" sz="1400" u="none" strike="noStrike" cap="none">
                          <a:latin typeface="Microsoft JhengHei"/>
                          <a:ea typeface="Microsoft JhengHei"/>
                        </a:rPr>
                        <a:t>16</a:t>
                      </a:r>
                      <a:endParaRPr sz="1400" u="none" strike="noStrike" cap="none">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5"/>
                  </a:ext>
                </a:extLst>
              </a:tr>
              <a:tr h="336875">
                <a:tc>
                  <a:txBody>
                    <a:bodyPr/>
                    <a:lstStyle/>
                    <a:p>
                      <a:pPr marL="0" lvl="0" indent="0" algn="l" rtl="0">
                        <a:lnSpc>
                          <a:spcPct val="114000"/>
                        </a:lnSpc>
                        <a:spcBef>
                          <a:spcPts val="0"/>
                        </a:spcBef>
                        <a:spcAft>
                          <a:spcPts val="0"/>
                        </a:spcAft>
                        <a:buNone/>
                      </a:pPr>
                      <a:r>
                        <a:rPr lang="zh-TW" sz="1200">
                          <a:solidFill>
                            <a:schemeClr val="dk1"/>
                          </a:solidFill>
                          <a:latin typeface="微軟正黑體" panose="020B0604030504040204" pitchFamily="34" charset="-120"/>
                          <a:ea typeface="微軟正黑體" panose="020B0604030504040204" pitchFamily="34" charset="-120"/>
                          <a:cs typeface="Microsoft JhengHei"/>
                          <a:sym typeface="Microsoft JhengHei"/>
                        </a:rPr>
                        <a:t>註解 (Annotation)</a:t>
                      </a:r>
                      <a:endParaRPr sz="12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i="0" u="none" strike="noStrike" cap="none">
                          <a:solidFill>
                            <a:srgbClr val="000000"/>
                          </a:solidFill>
                          <a:latin typeface="Microsoft JhengHei"/>
                          <a:ea typeface="Microsoft JhengHei"/>
                          <a:cs typeface="Microsoft JhengHei"/>
                          <a:sym typeface="Microsoft JhengHei"/>
                        </a:rPr>
                        <a:t>Regular</a:t>
                      </a:r>
                      <a:endParaRPr>
                        <a:latin typeface="Microsoft JhengHei"/>
                        <a:ea typeface="Microsoft JhengHei"/>
                        <a:cs typeface="Microsoft JhengHei"/>
                        <a:sym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14000"/>
                        </a:lnSpc>
                        <a:spcBef>
                          <a:spcPts val="0"/>
                        </a:spcBef>
                        <a:spcAft>
                          <a:spcPts val="0"/>
                        </a:spcAft>
                        <a:buClr>
                          <a:srgbClr val="000000"/>
                        </a:buClr>
                        <a:buSzPts val="1400"/>
                        <a:buFont typeface="Arial"/>
                        <a:buNone/>
                      </a:pPr>
                      <a:r>
                        <a:rPr lang="zh-TW" sz="1400" u="none" strike="noStrike" cap="none">
                          <a:latin typeface="Microsoft JhengHei"/>
                          <a:ea typeface="Microsoft JhengHei"/>
                        </a:rPr>
                        <a:t>12</a:t>
                      </a:r>
                      <a:endParaRPr sz="1400" u="none" strike="noStrike" cap="none">
                        <a:latin typeface="Microsoft JhengHei"/>
                        <a:ea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extLst>
                  <a:ext uri="{0D108BD9-81ED-4DB2-BD59-A6C34878D82A}">
                    <a16:rowId xmlns:a16="http://schemas.microsoft.com/office/drawing/2014/main" val="10007"/>
                  </a:ext>
                </a:extLst>
              </a:tr>
              <a:tr h="336875">
                <a:tc>
                  <a:txBody>
                    <a:bodyPr/>
                    <a:lstStyle/>
                    <a:p>
                      <a:pPr marL="0" marR="0" lvl="0" indent="0" algn="l" defTabSz="914400" rtl="0" eaLnBrk="1" fontAlgn="auto" latinLnBrk="0" hangingPunct="1">
                        <a:lnSpc>
                          <a:spcPct val="114000"/>
                        </a:lnSpc>
                        <a:spcBef>
                          <a:spcPts val="0"/>
                        </a:spcBef>
                        <a:spcAft>
                          <a:spcPts val="0"/>
                        </a:spcAft>
                        <a:buClr>
                          <a:srgbClr val="000000"/>
                        </a:buClr>
                        <a:buSzTx/>
                        <a:buFont typeface="Arial"/>
                        <a:buNone/>
                        <a:tabLst/>
                        <a:defRPr/>
                      </a:pPr>
                      <a:r>
                        <a:rPr lang="zh-TW" altLang="en-US" sz="1000">
                          <a:solidFill>
                            <a:schemeClr val="dk1"/>
                          </a:solidFill>
                          <a:latin typeface="Microsoft JhengHei"/>
                          <a:ea typeface="Microsoft JhengHei"/>
                          <a:cs typeface="Microsoft JhengHei"/>
                          <a:sym typeface="Microsoft JhengHei"/>
                        </a:rPr>
                        <a:t>註解</a:t>
                      </a:r>
                      <a:r>
                        <a:rPr lang="en-US" altLang="zh-TW" sz="1000">
                          <a:solidFill>
                            <a:schemeClr val="dk1"/>
                          </a:solidFill>
                          <a:latin typeface="Microsoft JhengHei"/>
                          <a:ea typeface="Microsoft JhengHei"/>
                          <a:cs typeface="Microsoft JhengHei"/>
                          <a:sym typeface="Microsoft JhengHei"/>
                        </a:rPr>
                        <a:t>2 (Annotation 2)</a:t>
                      </a:r>
                    </a:p>
                  </a:txBody>
                  <a:tcPr marL="91425" marR="91425" marT="91425" marB="91425" anchor="ctr">
                    <a:lnL w="9525" cap="flat" cmpd="sng">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lvl="0" indent="0" algn="l" rtl="0">
                        <a:lnSpc>
                          <a:spcPct val="100000"/>
                        </a:lnSpc>
                        <a:spcBef>
                          <a:spcPts val="600"/>
                        </a:spcBef>
                        <a:spcAft>
                          <a:spcPts val="0"/>
                        </a:spcAft>
                        <a:buClr>
                          <a:schemeClr val="dk1"/>
                        </a:buClr>
                        <a:buSzPts val="1400"/>
                        <a:buFont typeface="Arial"/>
                        <a:buNone/>
                      </a:pPr>
                      <a:r>
                        <a:rPr lang="zh-TW">
                          <a:solidFill>
                            <a:schemeClr val="dk1"/>
                          </a:solidFill>
                          <a:latin typeface="Microsoft JhengHei"/>
                          <a:ea typeface="Microsoft JhengHei"/>
                          <a:cs typeface="Microsoft JhengHei"/>
                          <a:sym typeface="Microsoft JhengHei"/>
                        </a:rPr>
                        <a:t>微軟正黑體</a:t>
                      </a:r>
                      <a:endParaRPr sz="1400" i="0" u="none" strike="noStrike" cap="none">
                        <a:solidFill>
                          <a:srgbClr val="000000"/>
                        </a:solidFill>
                        <a:latin typeface="Microsoft JhengHei"/>
                        <a:ea typeface="Microsoft JhengHei"/>
                        <a:cs typeface="Microsoft JhengHei"/>
                        <a:sym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600"/>
                        </a:spcBef>
                        <a:spcAft>
                          <a:spcPts val="0"/>
                        </a:spcAft>
                        <a:buClr>
                          <a:srgbClr val="000000"/>
                        </a:buClr>
                        <a:buSzPts val="1400"/>
                        <a:buFont typeface="Arial"/>
                        <a:buNone/>
                      </a:pPr>
                      <a:r>
                        <a:rPr lang="zh-TW" sz="1400" i="0" u="none" strike="noStrike" cap="none">
                          <a:solidFill>
                            <a:srgbClr val="000000"/>
                          </a:solidFill>
                          <a:latin typeface="Microsoft JhengHei"/>
                          <a:ea typeface="Microsoft JhengHei"/>
                          <a:cs typeface="Microsoft JhengHei"/>
                          <a:sym typeface="Microsoft JhengHei"/>
                        </a:rPr>
                        <a:t>Regular</a:t>
                      </a:r>
                      <a:endParaRPr>
                        <a:latin typeface="Microsoft JhengHei"/>
                        <a:ea typeface="Microsoft JhengHei"/>
                        <a:cs typeface="Microsoft JhengHei"/>
                        <a:sym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600"/>
                        </a:spcBef>
                        <a:spcAft>
                          <a:spcPts val="0"/>
                        </a:spcAft>
                        <a:buClr>
                          <a:srgbClr val="000000"/>
                        </a:buClr>
                        <a:buSzPts val="1400"/>
                        <a:buFont typeface="Arial"/>
                        <a:buNone/>
                      </a:pPr>
                      <a:r>
                        <a:rPr lang="zh-TW" sz="1400" u="none" strike="noStrike" cap="none">
                          <a:latin typeface="Microsoft JhengHei"/>
                          <a:ea typeface="Microsoft JhengHei"/>
                        </a:rPr>
                        <a:t>1</a:t>
                      </a:r>
                      <a:r>
                        <a:rPr lang="zh-TW">
                          <a:latin typeface="Microsoft JhengHei"/>
                          <a:ea typeface="Microsoft JhengHei"/>
                        </a:rPr>
                        <a:t>0</a:t>
                      </a:r>
                      <a:endParaRPr sz="1400" u="none" strike="noStrike" cap="none">
                        <a:latin typeface="Microsoft JhengHei"/>
                        <a:ea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928751316"/>
                  </a:ext>
                </a:extLst>
              </a:tr>
            </a:tbl>
          </a:graphicData>
        </a:graphic>
      </p:graphicFrame>
      <p:sp>
        <p:nvSpPr>
          <p:cNvPr id="3" name="文字方塊 2">
            <a:extLst>
              <a:ext uri="{FF2B5EF4-FFF2-40B4-BE49-F238E27FC236}">
                <a16:creationId xmlns:a16="http://schemas.microsoft.com/office/drawing/2014/main" id="{95D0E147-D39B-0A75-8F83-4BCE683B75ED}"/>
              </a:ext>
            </a:extLst>
          </p:cNvPr>
          <p:cNvSpPr txBox="1"/>
          <p:nvPr/>
        </p:nvSpPr>
        <p:spPr>
          <a:xfrm>
            <a:off x="-1" y="-343831"/>
            <a:ext cx="11520488" cy="523220"/>
          </a:xfrm>
          <a:prstGeom prst="rect">
            <a:avLst/>
          </a:prstGeom>
          <a:solidFill>
            <a:srgbClr val="FEF08A"/>
          </a:solidFill>
        </p:spPr>
        <p:txBody>
          <a:bodyPr wrap="square" rtlCol="0">
            <a:spAutoFit/>
          </a:bodyPr>
          <a:lstStyle/>
          <a:p>
            <a:pPr marL="252000" indent="-216000">
              <a:buFont typeface="+mj-lt"/>
              <a:buAutoNum type="arabicPeriod"/>
            </a:pPr>
            <a:r>
              <a:rPr kumimoji="1" lang="zh-TW" altLang="en-US">
                <a:solidFill>
                  <a:schemeClr val="tx1"/>
                </a:solidFill>
              </a:rPr>
              <a:t>行距</a:t>
            </a:r>
            <a:r>
              <a:rPr kumimoji="1" lang="en-US" altLang="zh-TW">
                <a:solidFill>
                  <a:schemeClr val="tx1"/>
                </a:solidFill>
              </a:rPr>
              <a:t> 1.3 </a:t>
            </a:r>
            <a:r>
              <a:rPr kumimoji="1" lang="zh-TW" altLang="en-US">
                <a:solidFill>
                  <a:schemeClr val="tx1"/>
                </a:solidFill>
              </a:rPr>
              <a:t>是寫在這，還是在文字設定頁面？</a:t>
            </a:r>
            <a:br>
              <a:rPr kumimoji="1" lang="en-US" altLang="zh-TW">
                <a:solidFill>
                  <a:schemeClr val="tx1"/>
                </a:solidFill>
              </a:rPr>
            </a:br>
            <a:r>
              <a:rPr kumimoji="1" lang="en-US" altLang="zh-TW">
                <a:solidFill>
                  <a:schemeClr val="tx1"/>
                </a:solidFill>
              </a:rPr>
              <a:t>@shannon: </a:t>
            </a:r>
            <a:r>
              <a:rPr kumimoji="1" lang="zh-TW" altLang="en-US">
                <a:solidFill>
                  <a:schemeClr val="tx1"/>
                </a:solidFill>
              </a:rPr>
              <a:t>行距寫在</a:t>
            </a:r>
            <a:r>
              <a:rPr kumimoji="1" lang="zh-TW" altLang="en-US">
                <a:solidFill>
                  <a:schemeClr val="tx1"/>
                </a:solidFill>
                <a:hlinkClick r:id="rId3" action="ppaction://hlinksldjump">
                  <a:extLst>
                    <a:ext uri="{A12FA001-AC4F-418D-AE19-62706E023703}">
                      <ahyp:hlinkClr xmlns:ahyp="http://schemas.microsoft.com/office/drawing/2018/hyperlinkcolor" val="tx"/>
                    </a:ext>
                  </a:extLst>
                </a:hlinkClick>
              </a:rPr>
              <a:t>縮排、間距設定頁面</a:t>
            </a:r>
            <a:r>
              <a:rPr kumimoji="1" lang="zh-TW" altLang="en-US">
                <a:solidFill>
                  <a:schemeClr val="tx1"/>
                </a:solidFill>
              </a:rPr>
              <a:t>中</a:t>
            </a:r>
          </a:p>
        </p:txBody>
      </p:sp>
    </p:spTree>
    <p:extLst>
      <p:ext uri="{BB962C8B-B14F-4D97-AF65-F5344CB8AC3E}">
        <p14:creationId xmlns:p14="http://schemas.microsoft.com/office/powerpoint/2010/main" val="1116360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2298809eb64_1_1"/>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lvl="0" indent="0" algn="l" rtl="0">
              <a:lnSpc>
                <a:spcPct val="115000"/>
              </a:lnSpc>
              <a:spcBef>
                <a:spcPts val="0"/>
              </a:spcBef>
              <a:spcAft>
                <a:spcPts val="0"/>
              </a:spcAft>
              <a:buSzPts val="3200"/>
              <a:buNone/>
            </a:pPr>
            <a:r>
              <a:rPr lang="zh-TW" altLang="en-US" b="1"/>
              <a:t>內文</a:t>
            </a:r>
            <a:r>
              <a:rPr lang="en-US" altLang="zh-TW" b="1"/>
              <a:t>14</a:t>
            </a:r>
            <a:endParaRPr lang="zh-TW" altLang="en-US" sz="2000" b="0" strike="sngStrike">
              <a:cs typeface="Consolas"/>
              <a:sym typeface="Consolas"/>
            </a:endParaRPr>
          </a:p>
        </p:txBody>
      </p:sp>
      <p:graphicFrame>
        <p:nvGraphicFramePr>
          <p:cNvPr id="61" name="Google Shape;61;g2298809eb64_1_1"/>
          <p:cNvGraphicFramePr/>
          <p:nvPr>
            <p:extLst>
              <p:ext uri="{D42A27DB-BD31-4B8C-83A1-F6EECF244321}">
                <p14:modId xmlns:p14="http://schemas.microsoft.com/office/powerpoint/2010/main" val="3203050066"/>
              </p:ext>
            </p:extLst>
          </p:nvPr>
        </p:nvGraphicFramePr>
        <p:xfrm>
          <a:off x="179387" y="899827"/>
          <a:ext cx="11161712" cy="3827224"/>
        </p:xfrm>
        <a:graphic>
          <a:graphicData uri="http://schemas.openxmlformats.org/drawingml/2006/table">
            <a:tbl>
              <a:tblPr>
                <a:noFill/>
                <a:tableStyleId>{91DB7C30-2B5D-4D34-8F22-85940E495A18}</a:tableStyleId>
              </a:tblPr>
              <a:tblGrid>
                <a:gridCol w="5580857">
                  <a:extLst>
                    <a:ext uri="{9D8B030D-6E8A-4147-A177-3AD203B41FA5}">
                      <a16:colId xmlns:a16="http://schemas.microsoft.com/office/drawing/2014/main" val="20000"/>
                    </a:ext>
                  </a:extLst>
                </a:gridCol>
                <a:gridCol w="2566863">
                  <a:extLst>
                    <a:ext uri="{9D8B030D-6E8A-4147-A177-3AD203B41FA5}">
                      <a16:colId xmlns:a16="http://schemas.microsoft.com/office/drawing/2014/main" val="20002"/>
                    </a:ext>
                  </a:extLst>
                </a:gridCol>
                <a:gridCol w="1923754">
                  <a:extLst>
                    <a:ext uri="{9D8B030D-6E8A-4147-A177-3AD203B41FA5}">
                      <a16:colId xmlns:a16="http://schemas.microsoft.com/office/drawing/2014/main" val="20003"/>
                    </a:ext>
                  </a:extLst>
                </a:gridCol>
                <a:gridCol w="1090238">
                  <a:extLst>
                    <a:ext uri="{9D8B030D-6E8A-4147-A177-3AD203B41FA5}">
                      <a16:colId xmlns:a16="http://schemas.microsoft.com/office/drawing/2014/main" val="20004"/>
                    </a:ext>
                  </a:extLst>
                </a:gridCol>
              </a:tblGrid>
              <a:tr h="273725">
                <a:tc>
                  <a:txBody>
                    <a:bodyPr/>
                    <a:lstStyle/>
                    <a:p>
                      <a:pPr marL="0" lvl="0" indent="0" algn="l" rtl="0">
                        <a:spcBef>
                          <a:spcPts val="0"/>
                        </a:spcBef>
                        <a:spcAft>
                          <a:spcPts val="0"/>
                        </a:spcAft>
                        <a:buNone/>
                      </a:pPr>
                      <a:r>
                        <a:rPr lang="zh-TW" sz="1800">
                          <a:latin typeface="Microsoft JhengHei"/>
                          <a:ea typeface="Microsoft JhengHei"/>
                          <a:cs typeface="Microsoft JhengHei"/>
                          <a:sym typeface="Microsoft JhengHei"/>
                        </a:rPr>
                        <a:t>Scale Category</a:t>
                      </a:r>
                      <a:endParaRPr sz="1800">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800" u="none" strike="noStrike" cap="none">
                          <a:latin typeface="Microsoft JhengHei"/>
                          <a:ea typeface="Microsoft JhengHei"/>
                          <a:cs typeface="Microsoft JhengHei"/>
                          <a:sym typeface="Microsoft JhengHei"/>
                        </a:rPr>
                        <a:t>Typeface</a:t>
                      </a:r>
                      <a:endParaRPr sz="1800" u="none" strike="noStrike" cap="none">
                        <a:latin typeface="Microsoft JhengHei"/>
                        <a:ea typeface="Microsoft JhengHei"/>
                        <a:cs typeface="Microsoft JhengHei"/>
                        <a:sym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800" u="none" strike="noStrike" cap="none">
                          <a:latin typeface="Microsoft JhengHei"/>
                          <a:ea typeface="Microsoft JhengHei"/>
                          <a:cs typeface="Microsoft JhengHei"/>
                          <a:sym typeface="Microsoft JhengHei"/>
                        </a:rPr>
                        <a:t>Weight</a:t>
                      </a:r>
                      <a:r>
                        <a:rPr lang="zh-TW" altLang="en-US" sz="1800" u="none" strike="noStrike" cap="none">
                          <a:latin typeface="Microsoft JhengHei"/>
                          <a:ea typeface="Microsoft JhengHei"/>
                          <a:cs typeface="Microsoft JhengHei"/>
                        </a:rPr>
                        <a:t> </a:t>
                      </a:r>
                      <a:endParaRPr sz="18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solidFill>
                      <a:srgbClr val="F8F8F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800" u="none" strike="noStrike" cap="none">
                          <a:latin typeface="Microsoft JhengHei"/>
                          <a:ea typeface="Microsoft JhengHei"/>
                          <a:cs typeface="Microsoft JhengHei"/>
                          <a:sym typeface="Microsoft JhengHei"/>
                        </a:rPr>
                        <a:t>Size</a:t>
                      </a:r>
                      <a:endParaRPr sz="18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solidFill>
                      <a:srgbClr val="F8F8F8"/>
                    </a:solidFill>
                  </a:tcPr>
                </a:tc>
                <a:extLst>
                  <a:ext uri="{0D108BD9-81ED-4DB2-BD59-A6C34878D82A}">
                    <a16:rowId xmlns:a16="http://schemas.microsoft.com/office/drawing/2014/main" val="10000"/>
                  </a:ext>
                </a:extLst>
              </a:tr>
              <a:tr h="463225">
                <a:tc>
                  <a:txBody>
                    <a:bodyPr/>
                    <a:lstStyle/>
                    <a:p>
                      <a:pPr marL="0" lvl="0" indent="0" algn="l" rtl="0">
                        <a:spcBef>
                          <a:spcPts val="0"/>
                        </a:spcBef>
                        <a:spcAft>
                          <a:spcPts val="0"/>
                        </a:spcAft>
                        <a:buNone/>
                      </a:pPr>
                      <a:r>
                        <a:rPr lang="zh-TW" sz="3200" b="1">
                          <a:latin typeface="微軟正黑體" panose="020B0604030504040204" pitchFamily="34" charset="-120"/>
                          <a:ea typeface="微軟正黑體" panose="020B0604030504040204" pitchFamily="34" charset="-120"/>
                          <a:cs typeface="Times New Roman" panose="02020603050405020304" pitchFamily="18" charset="0"/>
                          <a:sym typeface="Microsoft JhengHei"/>
                        </a:rPr>
                        <a:t>主標(Catch)</a:t>
                      </a:r>
                      <a:endParaRPr sz="3200" b="1">
                        <a:latin typeface="微軟正黑體" panose="020B0604030504040204" pitchFamily="34" charset="-120"/>
                        <a:ea typeface="微軟正黑體" panose="020B0604030504040204" pitchFamily="34" charset="-120"/>
                        <a:cs typeface="Times New Roman" panose="02020603050405020304" pitchFamily="18" charset="0"/>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1"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altLang="zh-TW" sz="1400" b="1" u="none" strike="noStrike" cap="none">
                          <a:latin typeface="Microsoft JhengHei"/>
                          <a:ea typeface="Microsoft JhengHei"/>
                          <a:cs typeface="Microsoft JhengHei"/>
                          <a:sym typeface="Microsoft JhengHei"/>
                        </a:rPr>
                        <a:t>Bold</a:t>
                      </a:r>
                      <a:endParaRPr sz="1400" b="1"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b="1" u="none" strike="noStrike" cap="none">
                          <a:latin typeface="Microsoft JhengHei"/>
                          <a:ea typeface="Microsoft JhengHei"/>
                        </a:rPr>
                        <a:t>32</a:t>
                      </a:r>
                      <a:endParaRPr sz="1400" b="1" u="none" strike="noStrike" cap="none">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1"/>
                  </a:ext>
                </a:extLst>
              </a:tr>
              <a:tr h="336875">
                <a:tc>
                  <a:txBody>
                    <a:bodyPr/>
                    <a:lstStyle/>
                    <a:p>
                      <a:pPr marL="0" lvl="0" indent="0" algn="l" rtl="0">
                        <a:spcBef>
                          <a:spcPts val="0"/>
                        </a:spcBef>
                        <a:spcAft>
                          <a:spcPts val="0"/>
                        </a:spcAft>
                        <a:buNone/>
                      </a:pPr>
                      <a:r>
                        <a:rPr lang="zh-TW" sz="2000">
                          <a:latin typeface="微軟正黑體" panose="020B0604030504040204" pitchFamily="34" charset="-120"/>
                          <a:ea typeface="微軟正黑體" panose="020B0604030504040204" pitchFamily="34" charset="-120"/>
                          <a:cs typeface="Microsoft JhengHei"/>
                          <a:sym typeface="Microsoft JhengHei"/>
                        </a:rPr>
                        <a:t>副標(Pre catch)</a:t>
                      </a:r>
                      <a:endParaRPr sz="2000">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Regular</a:t>
                      </a:r>
                      <a:endParaRPr sz="14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latin typeface="Microsoft JhengHei"/>
                          <a:ea typeface="Microsoft JhengHei"/>
                        </a:rPr>
                        <a:t>20</a:t>
                      </a:r>
                      <a:endParaRPr sz="1400" u="none" strike="noStrike" cap="none">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2"/>
                  </a:ext>
                </a:extLst>
              </a:tr>
              <a:tr h="336875">
                <a:tc>
                  <a:txBody>
                    <a:bodyPr/>
                    <a:lstStyle/>
                    <a:p>
                      <a:pPr marL="0" lvl="0" indent="0" algn="l" rtl="0">
                        <a:lnSpc>
                          <a:spcPct val="114000"/>
                        </a:lnSpc>
                        <a:spcBef>
                          <a:spcPts val="0"/>
                        </a:spcBef>
                        <a:spcAft>
                          <a:spcPts val="0"/>
                        </a:spcAft>
                        <a:buNone/>
                      </a:pPr>
                      <a:r>
                        <a:rPr lang="zh-TW" sz="2200">
                          <a:latin typeface="微軟正黑體" panose="020B0604030504040204" pitchFamily="34" charset="-120"/>
                          <a:ea typeface="微軟正黑體" panose="020B0604030504040204" pitchFamily="34" charset="-120"/>
                          <a:cs typeface="Microsoft JhengHei"/>
                          <a:sym typeface="Microsoft JhengHei"/>
                        </a:rPr>
                        <a:t>標題1 (</a:t>
                      </a:r>
                      <a:r>
                        <a:rPr lang="zh-TW" sz="2200">
                          <a:solidFill>
                            <a:schemeClr val="dk1"/>
                          </a:solidFill>
                          <a:latin typeface="微軟正黑體" panose="020B0604030504040204" pitchFamily="34" charset="-120"/>
                          <a:ea typeface="微軟正黑體" panose="020B0604030504040204" pitchFamily="34" charset="-120"/>
                          <a:cs typeface="Microsoft JhengHei"/>
                          <a:sym typeface="Microsoft JhengHei"/>
                        </a:rPr>
                        <a:t>Sub Catch 1)</a:t>
                      </a:r>
                      <a:endParaRPr>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Regular</a:t>
                      </a:r>
                      <a:endParaRPr sz="14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latin typeface="Microsoft JhengHei"/>
                          <a:ea typeface="Microsoft JhengHei"/>
                        </a:rPr>
                        <a:t>2</a:t>
                      </a:r>
                      <a:r>
                        <a:rPr lang="zh-TW">
                          <a:latin typeface="Microsoft JhengHei"/>
                          <a:ea typeface="Microsoft JhengHei"/>
                        </a:rPr>
                        <a:t>2</a:t>
                      </a:r>
                      <a:endParaRPr>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3"/>
                  </a:ext>
                </a:extLst>
              </a:tr>
              <a:tr h="336875">
                <a:tc>
                  <a:txBody>
                    <a:bodyPr/>
                    <a:lstStyle/>
                    <a:p>
                      <a:pPr marL="0" lvl="0" indent="0" algn="l" rtl="0">
                        <a:lnSpc>
                          <a:spcPct val="114000"/>
                        </a:lnSpc>
                        <a:spcBef>
                          <a:spcPts val="0"/>
                        </a:spcBef>
                        <a:spcAft>
                          <a:spcPts val="0"/>
                        </a:spcAft>
                        <a:buNone/>
                      </a:pPr>
                      <a:r>
                        <a:rPr lang="zh-TW" sz="1800">
                          <a:latin typeface="微軟正黑體" panose="020B0604030504040204" pitchFamily="34" charset="-120"/>
                          <a:ea typeface="微軟正黑體" panose="020B0604030504040204" pitchFamily="34" charset="-120"/>
                          <a:cs typeface="Microsoft JhengHei"/>
                          <a:sym typeface="Microsoft JhengHei"/>
                        </a:rPr>
                        <a:t>標題2 (</a:t>
                      </a:r>
                      <a:r>
                        <a:rPr lang="zh-TW" sz="1800">
                          <a:solidFill>
                            <a:schemeClr val="dk1"/>
                          </a:solidFill>
                          <a:latin typeface="微軟正黑體" panose="020B0604030504040204" pitchFamily="34" charset="-120"/>
                          <a:ea typeface="微軟正黑體" panose="020B0604030504040204" pitchFamily="34" charset="-120"/>
                          <a:cs typeface="Microsoft JhengHei"/>
                          <a:sym typeface="Microsoft JhengHei"/>
                        </a:rPr>
                        <a:t>Sub Catch 2)</a:t>
                      </a:r>
                      <a:endParaRPr sz="1200">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Regular</a:t>
                      </a:r>
                      <a:endParaRPr sz="1400" u="none" strike="noStrike" cap="none">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14000"/>
                        </a:lnSpc>
                        <a:spcBef>
                          <a:spcPts val="0"/>
                        </a:spcBef>
                        <a:spcAft>
                          <a:spcPts val="0"/>
                        </a:spcAft>
                        <a:buClr>
                          <a:srgbClr val="000000"/>
                        </a:buClr>
                        <a:buSzPts val="1400"/>
                        <a:buFont typeface="Arial"/>
                        <a:buNone/>
                      </a:pPr>
                      <a:r>
                        <a:rPr lang="zh-TW" sz="1400" u="none" strike="noStrike" cap="none">
                          <a:latin typeface="Microsoft JhengHei"/>
                          <a:ea typeface="Microsoft JhengHei"/>
                        </a:rPr>
                        <a:t>18</a:t>
                      </a:r>
                      <a:endParaRPr sz="1400" u="none" strike="noStrike" cap="none">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4"/>
                  </a:ext>
                </a:extLst>
              </a:tr>
              <a:tr h="336875">
                <a:tc>
                  <a:txBody>
                    <a:bodyPr/>
                    <a:lstStyle/>
                    <a:p>
                      <a:pPr marL="0" lvl="0" indent="0" algn="l" rtl="0">
                        <a:lnSpc>
                          <a:spcPct val="114000"/>
                        </a:lnSpc>
                        <a:spcBef>
                          <a:spcPts val="0"/>
                        </a:spcBef>
                        <a:spcAft>
                          <a:spcPts val="0"/>
                        </a:spcAft>
                        <a:buNone/>
                      </a:pPr>
                      <a:r>
                        <a:rPr lang="zh-TW" altLang="en-US"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內</a:t>
                      </a: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文</a:t>
                      </a:r>
                      <a:r>
                        <a:rPr lang="zh-TW" sz="1400">
                          <a:latin typeface="微軟正黑體" panose="020B0604030504040204" pitchFamily="34" charset="-120"/>
                          <a:ea typeface="微軟正黑體" panose="020B0604030504040204" pitchFamily="34" charset="-120"/>
                          <a:cs typeface="Microsoft JhengHei"/>
                          <a:sym typeface="Microsoft JhengHei"/>
                        </a:rPr>
                        <a:t>(</a:t>
                      </a: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Main Copy)</a:t>
                      </a:r>
                      <a:r>
                        <a:rPr lang="zh-TW" altLang="en-US" sz="1400">
                          <a:solidFill>
                            <a:schemeClr val="dk1"/>
                          </a:solidFill>
                          <a:latin typeface="微軟正黑體" panose="020B0604030504040204" pitchFamily="34" charset="-120"/>
                          <a:ea typeface="微軟正黑體" panose="020B0604030504040204" pitchFamily="34" charset="-120"/>
                          <a:cs typeface="Microsoft JhengHei"/>
                        </a:rPr>
                        <a:t> </a:t>
                      </a:r>
                      <a:endParaRPr sz="1100">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i="0" u="none" strike="noStrike" cap="none">
                          <a:solidFill>
                            <a:srgbClr val="000000"/>
                          </a:solidFill>
                          <a:latin typeface="Microsoft JhengHei"/>
                          <a:ea typeface="Microsoft JhengHei"/>
                          <a:cs typeface="Microsoft JhengHei"/>
                          <a:sym typeface="Microsoft JhengHei"/>
                        </a:rPr>
                        <a:t>Regular</a:t>
                      </a:r>
                      <a:endParaRPr>
                        <a:latin typeface="Microsoft JhengHei"/>
                        <a:ea typeface="Microsoft JhengHei"/>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14000"/>
                        </a:lnSpc>
                        <a:spcBef>
                          <a:spcPts val="0"/>
                        </a:spcBef>
                        <a:spcAft>
                          <a:spcPts val="0"/>
                        </a:spcAft>
                        <a:buClr>
                          <a:srgbClr val="000000"/>
                        </a:buClr>
                        <a:buSzPts val="1400"/>
                        <a:buFont typeface="Arial"/>
                        <a:buNone/>
                      </a:pPr>
                      <a:r>
                        <a:rPr lang="en-US" altLang="zh-TW" sz="1400" u="none" strike="noStrike" cap="none">
                          <a:latin typeface="Microsoft JhengHei"/>
                          <a:ea typeface="Microsoft JhengHei"/>
                        </a:rPr>
                        <a:t>14</a:t>
                      </a:r>
                      <a:endParaRPr sz="1400" u="none" strike="noStrike" cap="none">
                        <a:latin typeface="Microsoft JhengHei"/>
                        <a:ea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10005"/>
                  </a:ext>
                </a:extLst>
              </a:tr>
              <a:tr h="336875">
                <a:tc>
                  <a:txBody>
                    <a:bodyPr/>
                    <a:lstStyle/>
                    <a:p>
                      <a:pPr marL="0" lvl="0" indent="0" algn="l" rtl="0">
                        <a:lnSpc>
                          <a:spcPct val="114000"/>
                        </a:lnSpc>
                        <a:spcBef>
                          <a:spcPts val="0"/>
                        </a:spcBef>
                        <a:spcAft>
                          <a:spcPts val="0"/>
                        </a:spcAft>
                        <a:buNone/>
                      </a:pPr>
                      <a:r>
                        <a:rPr lang="zh-TW" sz="1200">
                          <a:solidFill>
                            <a:schemeClr val="dk1"/>
                          </a:solidFill>
                          <a:latin typeface="微軟正黑體" panose="020B0604030504040204" pitchFamily="34" charset="-120"/>
                          <a:ea typeface="微軟正黑體" panose="020B0604030504040204" pitchFamily="34" charset="-120"/>
                          <a:cs typeface="Microsoft JhengHei"/>
                          <a:sym typeface="Microsoft JhengHei"/>
                        </a:rPr>
                        <a:t>註解 (Annotation)</a:t>
                      </a:r>
                      <a:endParaRPr sz="12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txBody>
                  <a:tcPr marL="91425" marR="91425" marT="91425" marB="91425" anchor="ctr">
                    <a:lnL w="9525" cap="flat" cmpd="sng">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zh-TW" altLang="en-US" sz="1400" b="0" i="0" u="none" strike="noStrike" kern="0" cap="none" spc="0" normalizeH="0" baseline="0" noProof="0">
                          <a:ln>
                            <a:noFill/>
                          </a:ln>
                          <a:solidFill>
                            <a:srgbClr val="000000"/>
                          </a:solidFill>
                          <a:effectLst/>
                          <a:uLnTx/>
                          <a:uFillTx/>
                          <a:latin typeface="Microsoft JhengHei"/>
                          <a:ea typeface="Microsoft JhengHei"/>
                          <a:cs typeface="Microsoft JhengHei"/>
                          <a:sym typeface="Microsoft JhengHei"/>
                        </a:rPr>
                        <a:t>微軟正黑體</a:t>
                      </a:r>
                    </a:p>
                  </a:txBody>
                  <a:tcPr marL="91425" marR="91425" marT="91425" marB="91425" anchor="ctr">
                    <a:lnL w="9525" cap="flat" cmpd="sng" algn="ctr">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zh-TW" sz="1400" i="0" u="none" strike="noStrike" cap="none">
                          <a:solidFill>
                            <a:srgbClr val="000000"/>
                          </a:solidFill>
                          <a:latin typeface="Microsoft JhengHei"/>
                          <a:ea typeface="Microsoft JhengHei"/>
                          <a:cs typeface="Microsoft JhengHei"/>
                          <a:sym typeface="Microsoft JhengHei"/>
                        </a:rPr>
                        <a:t>Regular</a:t>
                      </a:r>
                      <a:endParaRPr>
                        <a:latin typeface="Microsoft JhengHei"/>
                        <a:ea typeface="Microsoft JhengHei"/>
                        <a:cs typeface="Microsoft JhengHei"/>
                        <a:sym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tc>
                  <a:txBody>
                    <a:bodyPr/>
                    <a:lstStyle/>
                    <a:p>
                      <a:pPr marL="0" marR="0" lvl="0" indent="0" algn="l" rtl="0">
                        <a:lnSpc>
                          <a:spcPct val="114000"/>
                        </a:lnSpc>
                        <a:spcBef>
                          <a:spcPts val="0"/>
                        </a:spcBef>
                        <a:spcAft>
                          <a:spcPts val="0"/>
                        </a:spcAft>
                        <a:buClr>
                          <a:srgbClr val="000000"/>
                        </a:buClr>
                        <a:buSzPts val="1400"/>
                        <a:buFont typeface="Arial"/>
                        <a:buNone/>
                      </a:pPr>
                      <a:r>
                        <a:rPr lang="zh-TW" sz="1400" u="none" strike="noStrike" cap="none">
                          <a:latin typeface="Microsoft JhengHei"/>
                          <a:ea typeface="Microsoft JhengHei"/>
                        </a:rPr>
                        <a:t>12</a:t>
                      </a:r>
                      <a:endParaRPr sz="1400" u="none" strike="noStrike" cap="none">
                        <a:latin typeface="Microsoft JhengHei"/>
                        <a:ea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lgn="ctr">
                      <a:solidFill>
                        <a:srgbClr val="B2B2B2"/>
                      </a:solidFill>
                      <a:prstDash val="solid"/>
                      <a:round/>
                      <a:headEnd type="none" w="sm" len="sm"/>
                      <a:tailEnd type="none" w="sm" len="sm"/>
                    </a:lnB>
                  </a:tcPr>
                </a:tc>
                <a:extLst>
                  <a:ext uri="{0D108BD9-81ED-4DB2-BD59-A6C34878D82A}">
                    <a16:rowId xmlns:a16="http://schemas.microsoft.com/office/drawing/2014/main" val="10007"/>
                  </a:ext>
                </a:extLst>
              </a:tr>
              <a:tr h="336875">
                <a:tc>
                  <a:txBody>
                    <a:bodyPr/>
                    <a:lstStyle/>
                    <a:p>
                      <a:pPr marL="0" marR="0" lvl="0" indent="0" algn="l" defTabSz="914400" rtl="0" eaLnBrk="1" fontAlgn="auto" latinLnBrk="0" hangingPunct="1">
                        <a:lnSpc>
                          <a:spcPct val="114000"/>
                        </a:lnSpc>
                        <a:spcBef>
                          <a:spcPts val="0"/>
                        </a:spcBef>
                        <a:spcAft>
                          <a:spcPts val="0"/>
                        </a:spcAft>
                        <a:buClr>
                          <a:srgbClr val="000000"/>
                        </a:buClr>
                        <a:buSzTx/>
                        <a:buFont typeface="Arial"/>
                        <a:buNone/>
                        <a:tabLst/>
                        <a:defRPr/>
                      </a:pPr>
                      <a:r>
                        <a:rPr lang="zh-TW" altLang="en-US" sz="1000">
                          <a:solidFill>
                            <a:schemeClr val="dk1"/>
                          </a:solidFill>
                          <a:latin typeface="Microsoft JhengHei"/>
                          <a:ea typeface="Microsoft JhengHei"/>
                          <a:cs typeface="Microsoft JhengHei"/>
                          <a:sym typeface="Microsoft JhengHei"/>
                        </a:rPr>
                        <a:t>註解</a:t>
                      </a:r>
                      <a:r>
                        <a:rPr lang="en-US" altLang="zh-TW" sz="1000">
                          <a:solidFill>
                            <a:schemeClr val="dk1"/>
                          </a:solidFill>
                          <a:latin typeface="Microsoft JhengHei"/>
                          <a:ea typeface="Microsoft JhengHei"/>
                          <a:cs typeface="Microsoft JhengHei"/>
                          <a:sym typeface="Microsoft JhengHei"/>
                        </a:rPr>
                        <a:t>2 (Annotation 2)</a:t>
                      </a:r>
                    </a:p>
                  </a:txBody>
                  <a:tcPr marL="91425" marR="91425" marT="91425" marB="91425" anchor="ctr">
                    <a:lnL w="9525" cap="flat" cmpd="sng">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lvl="0" indent="0" algn="l" rtl="0">
                        <a:lnSpc>
                          <a:spcPct val="100000"/>
                        </a:lnSpc>
                        <a:spcBef>
                          <a:spcPts val="600"/>
                        </a:spcBef>
                        <a:spcAft>
                          <a:spcPts val="0"/>
                        </a:spcAft>
                        <a:buClr>
                          <a:schemeClr val="dk1"/>
                        </a:buClr>
                        <a:buSzPts val="1400"/>
                        <a:buFont typeface="Arial"/>
                        <a:buNone/>
                      </a:pPr>
                      <a:r>
                        <a:rPr lang="zh-TW">
                          <a:solidFill>
                            <a:schemeClr val="dk1"/>
                          </a:solidFill>
                          <a:latin typeface="Microsoft JhengHei"/>
                          <a:ea typeface="Microsoft JhengHei"/>
                          <a:cs typeface="Microsoft JhengHei"/>
                          <a:sym typeface="Microsoft JhengHei"/>
                        </a:rPr>
                        <a:t>微軟正黑體</a:t>
                      </a:r>
                      <a:endParaRPr sz="1400" i="0" u="none" strike="noStrike" cap="none">
                        <a:solidFill>
                          <a:srgbClr val="000000"/>
                        </a:solidFill>
                        <a:latin typeface="Microsoft JhengHei"/>
                        <a:ea typeface="Microsoft JhengHei"/>
                        <a:cs typeface="Microsoft JhengHei"/>
                        <a:sym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600"/>
                        </a:spcBef>
                        <a:spcAft>
                          <a:spcPts val="0"/>
                        </a:spcAft>
                        <a:buClr>
                          <a:srgbClr val="000000"/>
                        </a:buClr>
                        <a:buSzPts val="1400"/>
                        <a:buFont typeface="Arial"/>
                        <a:buNone/>
                      </a:pPr>
                      <a:r>
                        <a:rPr lang="zh-TW" sz="1400" i="0" u="none" strike="noStrike" cap="none">
                          <a:solidFill>
                            <a:srgbClr val="000000"/>
                          </a:solidFill>
                          <a:latin typeface="Microsoft JhengHei"/>
                          <a:ea typeface="Microsoft JhengHei"/>
                          <a:cs typeface="Microsoft JhengHei"/>
                          <a:sym typeface="Microsoft JhengHei"/>
                        </a:rPr>
                        <a:t>Regular</a:t>
                      </a:r>
                      <a:endParaRPr>
                        <a:latin typeface="Microsoft JhengHei"/>
                        <a:ea typeface="Microsoft JhengHei"/>
                        <a:cs typeface="Microsoft JhengHei"/>
                        <a:sym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lgn="ctr">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tc>
                  <a:txBody>
                    <a:bodyPr/>
                    <a:lstStyle/>
                    <a:p>
                      <a:pPr marL="0" marR="0" lvl="0" indent="0" algn="l" rtl="0">
                        <a:lnSpc>
                          <a:spcPct val="100000"/>
                        </a:lnSpc>
                        <a:spcBef>
                          <a:spcPts val="600"/>
                        </a:spcBef>
                        <a:spcAft>
                          <a:spcPts val="0"/>
                        </a:spcAft>
                        <a:buClr>
                          <a:srgbClr val="000000"/>
                        </a:buClr>
                        <a:buSzPts val="1400"/>
                        <a:buFont typeface="Arial"/>
                        <a:buNone/>
                      </a:pPr>
                      <a:r>
                        <a:rPr lang="zh-TW" sz="1400" u="none" strike="noStrike" cap="none">
                          <a:latin typeface="Microsoft JhengHei"/>
                          <a:ea typeface="Microsoft JhengHei"/>
                        </a:rPr>
                        <a:t>1</a:t>
                      </a:r>
                      <a:r>
                        <a:rPr lang="zh-TW">
                          <a:latin typeface="Microsoft JhengHei"/>
                          <a:ea typeface="Microsoft JhengHei"/>
                        </a:rPr>
                        <a:t>0</a:t>
                      </a:r>
                      <a:endParaRPr sz="1400" u="none" strike="noStrike" cap="none">
                        <a:latin typeface="Microsoft JhengHei"/>
                        <a:ea typeface="Microsoft JhengHei"/>
                      </a:endParaRPr>
                    </a:p>
                  </a:txBody>
                  <a:tcPr marL="91425" marR="91425" marT="91425" marB="91425" anchor="ctr">
                    <a:lnL w="9525" cap="flat" cmpd="sng" algn="ctr">
                      <a:solidFill>
                        <a:srgbClr val="B2B2B2"/>
                      </a:solidFill>
                      <a:prstDash val="solid"/>
                      <a:round/>
                      <a:headEnd type="none" w="sm" len="sm"/>
                      <a:tailEnd type="none" w="sm" len="sm"/>
                    </a:lnL>
                    <a:lnR w="9525" cap="flat" cmpd="sng">
                      <a:solidFill>
                        <a:srgbClr val="B2B2B2"/>
                      </a:solidFill>
                      <a:prstDash val="solid"/>
                      <a:round/>
                      <a:headEnd type="none" w="sm" len="sm"/>
                      <a:tailEnd type="none" w="sm" len="sm"/>
                    </a:lnR>
                    <a:lnT w="9525" cap="flat" cmpd="sng" algn="ctr">
                      <a:solidFill>
                        <a:srgbClr val="B2B2B2"/>
                      </a:solidFill>
                      <a:prstDash val="solid"/>
                      <a:round/>
                      <a:headEnd type="none" w="sm" len="sm"/>
                      <a:tailEnd type="none" w="sm" len="sm"/>
                    </a:lnT>
                    <a:lnB w="9525" cap="flat" cmpd="sng">
                      <a:solidFill>
                        <a:srgbClr val="B2B2B2"/>
                      </a:solidFill>
                      <a:prstDash val="solid"/>
                      <a:round/>
                      <a:headEnd type="none" w="sm" len="sm"/>
                      <a:tailEnd type="none" w="sm" len="sm"/>
                    </a:lnB>
                  </a:tcPr>
                </a:tc>
                <a:extLst>
                  <a:ext uri="{0D108BD9-81ED-4DB2-BD59-A6C34878D82A}">
                    <a16:rowId xmlns:a16="http://schemas.microsoft.com/office/drawing/2014/main" val="92875131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
          <a:extLst>
            <a:ext uri="{FF2B5EF4-FFF2-40B4-BE49-F238E27FC236}">
              <a16:creationId xmlns:a16="http://schemas.microsoft.com/office/drawing/2014/main" id="{3EF168D9-B94A-EA5F-47A2-A4FFABF9C28F}"/>
            </a:ext>
          </a:extLst>
        </p:cNvPr>
        <p:cNvGrpSpPr/>
        <p:nvPr/>
      </p:nvGrpSpPr>
      <p:grpSpPr>
        <a:xfrm>
          <a:off x="0" y="0"/>
          <a:ext cx="0" cy="0"/>
          <a:chOff x="0" y="0"/>
          <a:chExt cx="0" cy="0"/>
        </a:xfrm>
      </p:grpSpPr>
      <p:graphicFrame>
        <p:nvGraphicFramePr>
          <p:cNvPr id="35" name="表格 34">
            <a:extLst>
              <a:ext uri="{FF2B5EF4-FFF2-40B4-BE49-F238E27FC236}">
                <a16:creationId xmlns:a16="http://schemas.microsoft.com/office/drawing/2014/main" id="{05BF5555-2474-B4FE-2E4B-3A4B5C7C6C17}"/>
              </a:ext>
            </a:extLst>
          </p:cNvPr>
          <p:cNvGraphicFramePr>
            <a:graphicFrameLocks noGrp="1"/>
          </p:cNvGraphicFramePr>
          <p:nvPr>
            <p:extLst>
              <p:ext uri="{D42A27DB-BD31-4B8C-83A1-F6EECF244321}">
                <p14:modId xmlns:p14="http://schemas.microsoft.com/office/powerpoint/2010/main" val="22865092"/>
              </p:ext>
            </p:extLst>
          </p:nvPr>
        </p:nvGraphicFramePr>
        <p:xfrm>
          <a:off x="190860" y="3699164"/>
          <a:ext cx="11161712" cy="2456819"/>
        </p:xfrm>
        <a:graphic>
          <a:graphicData uri="http://schemas.openxmlformats.org/drawingml/2006/table">
            <a:tbl>
              <a:tblPr firstRow="1" bandRow="1">
                <a:tableStyleId>{91DB7C30-2B5D-4D34-8F22-85940E495A18}</a:tableStyleId>
              </a:tblPr>
              <a:tblGrid>
                <a:gridCol w="2790428">
                  <a:extLst>
                    <a:ext uri="{9D8B030D-6E8A-4147-A177-3AD203B41FA5}">
                      <a16:colId xmlns:a16="http://schemas.microsoft.com/office/drawing/2014/main" val="1860503547"/>
                    </a:ext>
                  </a:extLst>
                </a:gridCol>
                <a:gridCol w="2790428">
                  <a:extLst>
                    <a:ext uri="{9D8B030D-6E8A-4147-A177-3AD203B41FA5}">
                      <a16:colId xmlns:a16="http://schemas.microsoft.com/office/drawing/2014/main" val="3659860070"/>
                    </a:ext>
                  </a:extLst>
                </a:gridCol>
                <a:gridCol w="2790428">
                  <a:extLst>
                    <a:ext uri="{9D8B030D-6E8A-4147-A177-3AD203B41FA5}">
                      <a16:colId xmlns:a16="http://schemas.microsoft.com/office/drawing/2014/main" val="1424678120"/>
                    </a:ext>
                  </a:extLst>
                </a:gridCol>
                <a:gridCol w="2790428">
                  <a:extLst>
                    <a:ext uri="{9D8B030D-6E8A-4147-A177-3AD203B41FA5}">
                      <a16:colId xmlns:a16="http://schemas.microsoft.com/office/drawing/2014/main" val="699280772"/>
                    </a:ext>
                  </a:extLst>
                </a:gridCol>
              </a:tblGrid>
              <a:tr h="283803">
                <a:tc>
                  <a:txBody>
                    <a:bodyPr/>
                    <a:lstStyle/>
                    <a:p>
                      <a:pPr algn="ctr">
                        <a:lnSpc>
                          <a:spcPct val="115000"/>
                        </a:lnSpc>
                      </a:pPr>
                      <a:r>
                        <a:rPr lang="zh-TW" altLang="en-US" sz="1300" b="1">
                          <a:solidFill>
                            <a:schemeClr val="bg1"/>
                          </a:solidFill>
                          <a:latin typeface="Microsoft JhengHei" panose="020B0604030504040204" pitchFamily="34" charset="-120"/>
                          <a:ea typeface="Microsoft JhengHei" panose="020B0604030504040204" pitchFamily="34" charset="-120"/>
                        </a:rPr>
                        <a:t>範例一</a:t>
                      </a:r>
                      <a:endParaRPr lang="zh-TW" altLang="en-US" sz="1300" b="1">
                        <a:solidFill>
                          <a:schemeClr val="bg1"/>
                        </a:solidFill>
                        <a:highlight>
                          <a:srgbClr val="BFDBFE"/>
                        </a:highlight>
                        <a:latin typeface="Microsoft JhengHei" panose="020B0604030504040204" pitchFamily="34" charset="-120"/>
                        <a:ea typeface="Microsoft JhengHei" panose="020B0604030504040204" pitchFamily="34" charset="-120"/>
                      </a:endParaRP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15000"/>
                        </a:lnSpc>
                      </a:pPr>
                      <a:r>
                        <a:rPr lang="zh-TW" altLang="en-US" sz="1300" b="1">
                          <a:solidFill>
                            <a:schemeClr val="bg1"/>
                          </a:solidFill>
                          <a:latin typeface="Microsoft JhengHei" panose="020B0604030504040204" pitchFamily="34" charset="-120"/>
                          <a:ea typeface="Microsoft JhengHei" panose="020B0604030504040204" pitchFamily="34" charset="-120"/>
                        </a:rPr>
                        <a:t>範例二</a:t>
                      </a:r>
                      <a:endParaRPr lang="zh-TW" altLang="en-US" sz="1300" b="1">
                        <a:solidFill>
                          <a:schemeClr val="bg1"/>
                        </a:solidFill>
                        <a:highlight>
                          <a:srgbClr val="BFDBFE"/>
                        </a:highlight>
                        <a:latin typeface="Microsoft JhengHei" panose="020B0604030504040204" pitchFamily="34" charset="-120"/>
                        <a:ea typeface="Microsoft JhengHei" panose="020B0604030504040204" pitchFamily="34" charset="-120"/>
                      </a:endParaRP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15000"/>
                        </a:lnSpc>
                      </a:pPr>
                      <a:r>
                        <a:rPr lang="zh-TW" altLang="en-US" sz="1300" b="1">
                          <a:solidFill>
                            <a:schemeClr val="bg1"/>
                          </a:solidFill>
                          <a:latin typeface="Microsoft JhengHei" panose="020B0604030504040204" pitchFamily="34" charset="-120"/>
                          <a:ea typeface="Microsoft JhengHei" panose="020B0604030504040204" pitchFamily="34" charset="-120"/>
                        </a:rPr>
                        <a:t>範例三</a:t>
                      </a:r>
                      <a:endParaRPr lang="zh-TW" altLang="en-US" sz="1300" b="1">
                        <a:solidFill>
                          <a:schemeClr val="bg1"/>
                        </a:solidFill>
                        <a:highlight>
                          <a:srgbClr val="BFDBFE"/>
                        </a:highlight>
                        <a:latin typeface="Microsoft JhengHei" panose="020B0604030504040204" pitchFamily="34" charset="-120"/>
                        <a:ea typeface="Microsoft JhengHei" panose="020B0604030504040204" pitchFamily="34" charset="-120"/>
                      </a:endParaRP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zh-TW" altLang="en-US" sz="1300" b="1">
                          <a:solidFill>
                            <a:schemeClr val="bg1"/>
                          </a:solidFill>
                          <a:latin typeface="Microsoft JhengHei" panose="020B0604030504040204" pitchFamily="34" charset="-120"/>
                          <a:ea typeface="Microsoft JhengHei" panose="020B0604030504040204" pitchFamily="34" charset="-120"/>
                        </a:rPr>
                        <a:t>範例四</a:t>
                      </a:r>
                      <a:endParaRPr lang="zh-TW" altLang="en-US" sz="1300" b="1">
                        <a:solidFill>
                          <a:schemeClr val="bg1"/>
                        </a:solidFill>
                        <a:highlight>
                          <a:srgbClr val="BFDBFE"/>
                        </a:highlight>
                        <a:latin typeface="Microsoft JhengHei" panose="020B0604030504040204" pitchFamily="34" charset="-120"/>
                        <a:ea typeface="Microsoft JhengHei" panose="020B0604030504040204" pitchFamily="34" charset="-120"/>
                      </a:endParaRP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481024376"/>
                  </a:ext>
                </a:extLst>
              </a:tr>
              <a:tr h="283803">
                <a:tc gridSpan="4">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zh-TW" altLang="en-US" sz="1300" b="1" i="0" u="none" strike="noStrike" cap="none">
                          <a:solidFill>
                            <a:schemeClr val="accent3">
                              <a:lumMod val="75000"/>
                            </a:schemeClr>
                          </a:solidFill>
                          <a:latin typeface="Microsoft JhengHei" panose="020B0604030504040204" pitchFamily="34" charset="-120"/>
                          <a:ea typeface="Microsoft JhengHei" panose="020B0604030504040204" pitchFamily="34" charset="-120"/>
                          <a:cs typeface="Arial"/>
                          <a:sym typeface="Arial"/>
                        </a:rPr>
                        <a:t>大原則：第一層級之間，間距前段要 </a:t>
                      </a:r>
                      <a:r>
                        <a:rPr lang="en-US" altLang="zh-TW" sz="1300" b="1" i="0" u="none" strike="noStrike" cap="none">
                          <a:solidFill>
                            <a:schemeClr val="accent3">
                              <a:lumMod val="75000"/>
                            </a:schemeClr>
                          </a:solidFill>
                          <a:latin typeface="Microsoft JhengHei" panose="020B0604030504040204" pitchFamily="34" charset="-120"/>
                          <a:ea typeface="Microsoft JhengHei" panose="020B0604030504040204" pitchFamily="34" charset="-120"/>
                          <a:cs typeface="Arial"/>
                          <a:sym typeface="Arial"/>
                        </a:rPr>
                        <a:t>6pt</a:t>
                      </a: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algn="ctr">
                        <a:lnSpc>
                          <a:spcPct val="115000"/>
                        </a:lnSpc>
                      </a:pPr>
                      <a:endParaRPr lang="zh-TW" altLang="en-US" sz="1300" b="1">
                        <a:solidFill>
                          <a:schemeClr val="bg1"/>
                        </a:solidFill>
                        <a:highlight>
                          <a:srgbClr val="BFDBFE"/>
                        </a:highlight>
                        <a:latin typeface="Microsoft JhengHei" panose="020B0604030504040204" pitchFamily="34" charset="-120"/>
                        <a:ea typeface="Microsoft JhengHei" panose="020B0604030504040204" pitchFamily="34" charset="-120"/>
                      </a:endParaRP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lnSpc>
                          <a:spcPct val="115000"/>
                        </a:lnSpc>
                      </a:pPr>
                      <a:endParaRPr lang="zh-TW" altLang="en-US" sz="1300" b="1">
                        <a:solidFill>
                          <a:schemeClr val="bg1"/>
                        </a:solidFill>
                        <a:highlight>
                          <a:srgbClr val="BFDBFE"/>
                        </a:highlight>
                        <a:latin typeface="Microsoft JhengHei" panose="020B0604030504040204" pitchFamily="34" charset="-120"/>
                        <a:ea typeface="Microsoft JhengHei" panose="020B0604030504040204" pitchFamily="34" charset="-120"/>
                      </a:endParaRP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endParaRPr lang="zh-TW" altLang="en-US" sz="1300" b="1">
                        <a:solidFill>
                          <a:schemeClr val="bg1"/>
                        </a:solidFill>
                        <a:highlight>
                          <a:srgbClr val="BFDBFE"/>
                        </a:highlight>
                        <a:latin typeface="Microsoft JhengHei" panose="020B0604030504040204" pitchFamily="34" charset="-120"/>
                        <a:ea typeface="Microsoft JhengHei" panose="020B0604030504040204" pitchFamily="34" charset="-120"/>
                      </a:endParaRP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10792127"/>
                  </a:ext>
                </a:extLst>
              </a:tr>
              <a:tr h="1702335">
                <a:tc>
                  <a:txBody>
                    <a:bodyPr/>
                    <a:lstStyle/>
                    <a:p>
                      <a:pPr marL="252000" marR="0" lvl="0"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Century Gothic"/>
                          <a:ea typeface="微軟正黑體"/>
                          <a:sym typeface="Microsoft JhengHei"/>
                        </a:rPr>
                        <a:t>第一層級</a:t>
                      </a:r>
                      <a:endParaRPr kumimoji="0" lang="en-US" altLang="zh-TW" sz="1400" b="0" i="0" u="none" strike="noStrike" kern="0" cap="none" spc="0" normalizeH="0" baseline="0" noProof="0">
                        <a:ln>
                          <a:noFill/>
                        </a:ln>
                        <a:solidFill>
                          <a:srgbClr val="49A4FF"/>
                        </a:solidFill>
                        <a:effectLst/>
                        <a:uLnTx/>
                        <a:uFillTx/>
                        <a:latin typeface="Century Gothic"/>
                        <a:ea typeface="微軟正黑體"/>
                        <a:sym typeface="Microsoft JhengHei"/>
                      </a:endParaRPr>
                    </a:p>
                    <a:p>
                      <a:pPr marL="504000" marR="0" lvl="1"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200" b="0" i="0" u="none" strike="noStrike" kern="0" cap="none" spc="0" normalizeH="0" baseline="0" noProof="0">
                          <a:ln>
                            <a:noFill/>
                          </a:ln>
                          <a:solidFill>
                            <a:srgbClr val="000000"/>
                          </a:solidFill>
                          <a:effectLst/>
                          <a:uLnTx/>
                          <a:uFillTx/>
                          <a:latin typeface="Century Gothic"/>
                          <a:ea typeface="微軟正黑體"/>
                          <a:cs typeface="Roboto"/>
                          <a:sym typeface="Roboto"/>
                        </a:rPr>
                        <a:t>第二層級</a:t>
                      </a:r>
                      <a:endParaRPr kumimoji="0" lang="en-US" altLang="zh-TW" sz="1200" b="0" i="0" u="none" strike="noStrike" kern="0" cap="none" spc="0" normalizeH="0" baseline="0" noProof="0">
                        <a:ln>
                          <a:noFill/>
                        </a:ln>
                        <a:solidFill>
                          <a:srgbClr val="000000"/>
                        </a:solidFill>
                        <a:effectLst/>
                        <a:uLnTx/>
                        <a:uFillTx/>
                        <a:latin typeface="Century Gothic"/>
                        <a:ea typeface="微軟正黑體"/>
                        <a:cs typeface="Roboto"/>
                        <a:sym typeface="Roboto"/>
                      </a:endParaRPr>
                    </a:p>
                    <a:p>
                      <a:pPr marL="756000" marR="0" lvl="2"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000" b="0" i="0" u="none" strike="noStrike" kern="0" cap="none" spc="0" normalizeH="0" baseline="0" noProof="0">
                          <a:ln>
                            <a:noFill/>
                          </a:ln>
                          <a:solidFill>
                            <a:srgbClr val="000000"/>
                          </a:solidFill>
                          <a:effectLst/>
                          <a:uLnTx/>
                          <a:uFillTx/>
                          <a:latin typeface="Century Gothic"/>
                          <a:ea typeface="微軟正黑體"/>
                          <a:cs typeface="Roboto"/>
                          <a:sym typeface="Roboto"/>
                        </a:rPr>
                        <a:t>第三層級</a:t>
                      </a:r>
                      <a:endParaRPr kumimoji="0" lang="en-US" altLang="zh-TW" sz="1000" b="0" i="0" u="none" strike="noStrike" kern="0" cap="none" spc="0" normalizeH="0" baseline="0" noProof="0">
                        <a:ln>
                          <a:noFill/>
                        </a:ln>
                        <a:solidFill>
                          <a:srgbClr val="000000"/>
                        </a:solidFill>
                        <a:effectLst/>
                        <a:uLnTx/>
                        <a:uFillTx/>
                        <a:latin typeface="Century Gothic"/>
                        <a:ea typeface="微軟正黑體"/>
                        <a:cs typeface="Roboto"/>
                        <a:sym typeface="Roboto"/>
                      </a:endParaRPr>
                    </a:p>
                    <a:p>
                      <a:pPr marL="504000" marR="0" lvl="1"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200" b="0" i="0" u="none" strike="noStrike" kern="0" cap="none" spc="0" normalizeH="0" baseline="0" noProof="0">
                          <a:ln>
                            <a:noFill/>
                          </a:ln>
                          <a:solidFill>
                            <a:srgbClr val="000000"/>
                          </a:solidFill>
                          <a:effectLst/>
                          <a:uLnTx/>
                          <a:uFillTx/>
                          <a:latin typeface="Century Gothic"/>
                          <a:ea typeface="微軟正黑體"/>
                          <a:cs typeface="Roboto"/>
                          <a:sym typeface="Roboto"/>
                        </a:rPr>
                        <a:t>第二層級</a:t>
                      </a:r>
                    </a:p>
                    <a:p>
                      <a:pPr marL="252000" marR="0" lvl="0" indent="-216000" algn="l" defTabSz="914400" rtl="0" eaLnBrk="1" fontAlgn="auto" latinLnBrk="0" hangingPunct="1">
                        <a:lnSpc>
                          <a:spcPct val="130000"/>
                        </a:lnSpc>
                        <a:spcBef>
                          <a:spcPts val="600"/>
                        </a:spcBef>
                        <a:spcAft>
                          <a:spcPts val="0"/>
                        </a:spcAft>
                        <a:buClrTx/>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Century Gothic"/>
                          <a:ea typeface="微軟正黑體"/>
                          <a:sym typeface="Microsoft JhengHei"/>
                        </a:rPr>
                        <a:t>第一層級</a:t>
                      </a:r>
                      <a:endParaRPr kumimoji="0" lang="en-US" altLang="zh-TW" sz="1400" b="0" i="0" u="none" strike="noStrike" kern="0" cap="none" spc="0" normalizeH="0" baseline="0" noProof="0">
                        <a:ln>
                          <a:noFill/>
                        </a:ln>
                        <a:solidFill>
                          <a:srgbClr val="60A5FA"/>
                        </a:solidFill>
                        <a:effectLst/>
                        <a:uLnTx/>
                        <a:uFillTx/>
                        <a:latin typeface="Century Gothic"/>
                        <a:ea typeface="微軟正黑體"/>
                        <a:cs typeface="Arial"/>
                        <a:sym typeface="Arial"/>
                      </a:endParaRPr>
                    </a:p>
                    <a:p>
                      <a:pPr marL="504000" marR="0" lvl="1"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200" b="0" i="0" u="none" strike="noStrike" kern="0" cap="none" spc="0" normalizeH="0" baseline="0" noProof="0">
                          <a:ln>
                            <a:noFill/>
                          </a:ln>
                          <a:solidFill>
                            <a:srgbClr val="000000"/>
                          </a:solidFill>
                          <a:effectLst/>
                          <a:uLnTx/>
                          <a:uFillTx/>
                          <a:latin typeface="Century Gothic"/>
                          <a:ea typeface="微軟正黑體"/>
                          <a:cs typeface="Roboto"/>
                          <a:sym typeface="Roboto"/>
                        </a:rPr>
                        <a:t>第二層級</a:t>
                      </a:r>
                      <a:endParaRPr kumimoji="0" lang="en-US" altLang="zh-TW" sz="1200" b="0" i="0" u="none" strike="noStrike" kern="0" cap="none" spc="0" normalizeH="0" baseline="0" noProof="0">
                        <a:ln>
                          <a:noFill/>
                        </a:ln>
                        <a:solidFill>
                          <a:srgbClr val="000000"/>
                        </a:solidFill>
                        <a:effectLst/>
                        <a:uLnTx/>
                        <a:uFillTx/>
                        <a:latin typeface="Century Gothic"/>
                        <a:ea typeface="微軟正黑體"/>
                        <a:cs typeface="Roboto"/>
                        <a:sym typeface="Roboto"/>
                      </a:endParaRPr>
                    </a:p>
                    <a:p>
                      <a:pPr marL="756000" marR="0" lvl="2"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000" b="0" i="0" u="none" strike="noStrike" kern="0" cap="none" spc="0" normalizeH="0" baseline="0" noProof="0">
                          <a:ln>
                            <a:noFill/>
                          </a:ln>
                          <a:solidFill>
                            <a:srgbClr val="000000"/>
                          </a:solidFill>
                          <a:effectLst/>
                          <a:uLnTx/>
                          <a:uFillTx/>
                          <a:latin typeface="Century Gothic"/>
                          <a:ea typeface="微軟正黑體"/>
                          <a:cs typeface="Roboto"/>
                          <a:sym typeface="Roboto"/>
                        </a:rPr>
                        <a:t>第三層級</a:t>
                      </a:r>
                      <a:endParaRPr kumimoji="0" lang="en-US" altLang="zh-TW" sz="1000" b="0" i="0" u="none" strike="noStrike" kern="0" cap="none" spc="0" normalizeH="0" baseline="0" noProof="0">
                        <a:ln>
                          <a:noFill/>
                        </a:ln>
                        <a:solidFill>
                          <a:srgbClr val="49A4FF"/>
                        </a:solidFill>
                        <a:effectLst/>
                        <a:uLnTx/>
                        <a:uFillTx/>
                        <a:latin typeface="Century Gothic"/>
                        <a:ea typeface="微軟正黑體"/>
                        <a:cs typeface="Roboto"/>
                        <a:sym typeface="Roboto"/>
                      </a:endParaRPr>
                    </a:p>
                  </a:txBody>
                  <a:tcPr marL="90000" marR="90000" marT="46800" marB="46800">
                    <a:lnL w="9525" cap="flat" cmpd="sng">
                      <a:noFill/>
                      <a:prstDash val="solid"/>
                      <a:round/>
                      <a:headEnd type="none" w="sm" len="sm"/>
                      <a:tailEnd type="none" w="sm" len="sm"/>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2000" marR="0" lvl="0"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Century Gothic"/>
                          <a:ea typeface="微軟正黑體"/>
                          <a:cs typeface="+mn-cs"/>
                          <a:sym typeface="Microsoft JhengHei"/>
                        </a:rPr>
                        <a:t>第一層級</a:t>
                      </a:r>
                      <a:endParaRPr kumimoji="0" lang="en-US" altLang="zh-TW" sz="1400" b="0" i="0" u="none" strike="noStrike" kern="0" cap="none" spc="0" normalizeH="0" baseline="0" noProof="0">
                        <a:ln>
                          <a:noFill/>
                        </a:ln>
                        <a:solidFill>
                          <a:srgbClr val="49A4FF"/>
                        </a:solidFill>
                        <a:effectLst/>
                        <a:uLnTx/>
                        <a:uFillTx/>
                        <a:latin typeface="Century Gothic"/>
                        <a:ea typeface="微軟正黑體"/>
                        <a:cs typeface="+mn-cs"/>
                        <a:sym typeface="Microsoft JhengHei"/>
                      </a:endParaRPr>
                    </a:p>
                    <a:p>
                      <a:pPr marL="252000" marR="0" lvl="0"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Century Gothic"/>
                          <a:ea typeface="微軟正黑體"/>
                          <a:cs typeface="+mn-cs"/>
                          <a:sym typeface="Microsoft JhengHei"/>
                        </a:rPr>
                        <a:t>第一層級</a:t>
                      </a:r>
                      <a:endParaRPr kumimoji="0" lang="en-US" altLang="zh-TW" sz="1400" b="0" i="0" u="none" strike="noStrike" kern="0" cap="none" spc="0" normalizeH="0" baseline="0" noProof="0">
                        <a:ln>
                          <a:noFill/>
                        </a:ln>
                        <a:solidFill>
                          <a:srgbClr val="60A5FA"/>
                        </a:solidFill>
                        <a:effectLst/>
                        <a:uLnTx/>
                        <a:uFillTx/>
                        <a:latin typeface="Century Gothic"/>
                        <a:ea typeface="微軟正黑體"/>
                        <a:cs typeface="Arial"/>
                        <a:sym typeface="Arial"/>
                      </a:endParaRPr>
                    </a:p>
                    <a:p>
                      <a:pPr marL="504000" marR="0" lvl="1"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200" b="0" i="0" u="none" strike="noStrike" kern="0" cap="none" spc="0" normalizeH="0" baseline="0" noProof="0">
                          <a:ln>
                            <a:noFill/>
                          </a:ln>
                          <a:solidFill>
                            <a:srgbClr val="000000"/>
                          </a:solidFill>
                          <a:effectLst/>
                          <a:uLnTx/>
                          <a:uFillTx/>
                          <a:latin typeface="Century Gothic"/>
                          <a:ea typeface="微軟正黑體"/>
                          <a:cs typeface="Roboto"/>
                          <a:sym typeface="Roboto"/>
                        </a:rPr>
                        <a:t>第二層級</a:t>
                      </a:r>
                      <a:endParaRPr kumimoji="0" lang="en-US" altLang="zh-TW" sz="1200" b="0" i="0" u="none" strike="noStrike" kern="0" cap="none" spc="0" normalizeH="0" baseline="0" noProof="0">
                        <a:ln>
                          <a:noFill/>
                        </a:ln>
                        <a:solidFill>
                          <a:srgbClr val="000000"/>
                        </a:solidFill>
                        <a:effectLst/>
                        <a:uLnTx/>
                        <a:uFillTx/>
                        <a:latin typeface="Century Gothic"/>
                        <a:ea typeface="微軟正黑體"/>
                        <a:cs typeface="Roboto"/>
                        <a:sym typeface="Roboto"/>
                      </a:endParaRPr>
                    </a:p>
                    <a:p>
                      <a:pPr marL="756000" marR="0" lvl="2"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000" b="0" i="0" u="none" strike="noStrike" kern="0" cap="none" spc="0" normalizeH="0" baseline="0" noProof="0">
                          <a:ln>
                            <a:noFill/>
                          </a:ln>
                          <a:solidFill>
                            <a:srgbClr val="000000"/>
                          </a:solidFill>
                          <a:effectLst/>
                          <a:uLnTx/>
                          <a:uFillTx/>
                          <a:latin typeface="Century Gothic"/>
                          <a:ea typeface="微軟正黑體"/>
                          <a:cs typeface="Roboto"/>
                          <a:sym typeface="Roboto"/>
                        </a:rPr>
                        <a:t>第三層級</a:t>
                      </a:r>
                      <a:endParaRPr kumimoji="0" lang="en-US" altLang="zh-TW" sz="1000" b="0" i="0" u="none" strike="noStrike" kern="0" cap="none" spc="0" normalizeH="0" baseline="0" noProof="0">
                        <a:ln>
                          <a:noFill/>
                        </a:ln>
                        <a:solidFill>
                          <a:srgbClr val="49A4FF"/>
                        </a:solidFill>
                        <a:effectLst/>
                        <a:uLnTx/>
                        <a:uFillTx/>
                        <a:latin typeface="Century Gothic"/>
                        <a:ea typeface="微軟正黑體"/>
                        <a:cs typeface="Roboto"/>
                        <a:sym typeface="Roboto"/>
                      </a:endParaRPr>
                    </a:p>
                    <a:p>
                      <a:pPr marL="252000" marR="0" lvl="0" indent="-216000" algn="l" defTabSz="914400" rtl="0" eaLnBrk="1" fontAlgn="auto" latinLnBrk="0" hangingPunct="1">
                        <a:lnSpc>
                          <a:spcPct val="130000"/>
                        </a:lnSpc>
                        <a:spcBef>
                          <a:spcPts val="600"/>
                        </a:spcBef>
                        <a:spcAft>
                          <a:spcPts val="0"/>
                        </a:spcAft>
                        <a:buClrTx/>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Century Gothic"/>
                          <a:ea typeface="微軟正黑體"/>
                          <a:cs typeface="Arial"/>
                          <a:sym typeface="Microsoft JhengHei"/>
                        </a:rPr>
                        <a:t>第一層級</a:t>
                      </a:r>
                      <a:endParaRPr kumimoji="0" lang="en-US" altLang="zh-TW" sz="1400" b="0" i="0" u="none" strike="noStrike" kern="0" cap="none" spc="0" normalizeH="0" baseline="0" noProof="0">
                        <a:ln>
                          <a:noFill/>
                        </a:ln>
                        <a:solidFill>
                          <a:srgbClr val="49A4FF"/>
                        </a:solidFill>
                        <a:effectLst/>
                        <a:uLnTx/>
                        <a:uFillTx/>
                        <a:latin typeface="Century Gothic"/>
                        <a:ea typeface="微軟正黑體"/>
                        <a:cs typeface="Arial"/>
                        <a:sym typeface="Microsoft JhengHei"/>
                      </a:endParaRPr>
                    </a:p>
                    <a:p>
                      <a:pPr marL="35998" marR="0" indent="0" algn="l" rtl="0">
                        <a:lnSpc>
                          <a:spcPct val="115000"/>
                        </a:lnSpc>
                        <a:spcBef>
                          <a:spcPts val="0"/>
                        </a:spcBef>
                        <a:spcAft>
                          <a:spcPts val="0"/>
                        </a:spcAft>
                        <a:buClr>
                          <a:schemeClr val="tx1"/>
                        </a:buClr>
                        <a:buSzPts val="1400"/>
                        <a:buFont typeface="Arial"/>
                        <a:buNone/>
                      </a:pPr>
                      <a:endPar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txBody>
                  <a:tcPr marL="90000" marR="90000" marT="46800" marB="468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30000"/>
                        </a:lnSpc>
                        <a:spcBef>
                          <a:spcPts val="0"/>
                        </a:spcBef>
                        <a:spcAft>
                          <a:spcPts val="0"/>
                        </a:spcAft>
                        <a:buClrTx/>
                        <a:buSzPct val="100000"/>
                        <a:buFont typeface="Arial"/>
                        <a:buNone/>
                        <a:tabLst/>
                        <a:defRPr/>
                      </a:pPr>
                      <a:r>
                        <a:rPr kumimoji="0" lang="zh-TW" altLang="en-US" sz="1400" b="0" i="0" u="none" strike="noStrike" kern="0" cap="none" spc="0" normalizeH="0" baseline="0" noProof="0">
                          <a:ln>
                            <a:noFill/>
                          </a:ln>
                          <a:solidFill>
                            <a:srgbClr val="000000"/>
                          </a:solidFill>
                          <a:effectLst/>
                          <a:uLnTx/>
                          <a:uFillTx/>
                          <a:latin typeface="Century Gothic"/>
                          <a:ea typeface="微軟正黑體"/>
                          <a:cs typeface="+mn-cs"/>
                          <a:sym typeface="Microsoft JhengHei"/>
                        </a:rPr>
                        <a:t>第一層及</a:t>
                      </a:r>
                      <a:endParaRPr kumimoji="0" lang="en-US" altLang="zh-TW" sz="1400" b="0" i="0" u="none" strike="noStrike" kern="0" cap="none" spc="0" normalizeH="0" baseline="0" noProof="0">
                        <a:ln>
                          <a:noFill/>
                        </a:ln>
                        <a:solidFill>
                          <a:srgbClr val="000000"/>
                        </a:solidFill>
                        <a:effectLst/>
                        <a:uLnTx/>
                        <a:uFillTx/>
                        <a:latin typeface="Century Gothic"/>
                        <a:ea typeface="微軟正黑體"/>
                        <a:cs typeface="+mn-cs"/>
                        <a:sym typeface="Microsoft JhengHei"/>
                      </a:endParaRPr>
                    </a:p>
                    <a:p>
                      <a:pPr marL="252000" marR="0" lvl="0"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200" b="0" i="0" u="none" strike="noStrike" kern="0" cap="none" spc="0" normalizeH="0" baseline="0" noProof="0">
                          <a:ln>
                            <a:noFill/>
                          </a:ln>
                          <a:solidFill>
                            <a:srgbClr val="000000"/>
                          </a:solidFill>
                          <a:effectLst/>
                          <a:uLnTx/>
                          <a:uFillTx/>
                          <a:latin typeface="Century Gothic"/>
                          <a:ea typeface="微軟正黑體"/>
                          <a:cs typeface="+mn-cs"/>
                          <a:sym typeface="Microsoft JhengHei"/>
                        </a:rPr>
                        <a:t>第二層級</a:t>
                      </a:r>
                      <a:endParaRPr kumimoji="0" lang="en-US" altLang="zh-TW" sz="1200" b="0" i="0" u="none" strike="noStrike" kern="0" cap="none" spc="0" normalizeH="0" baseline="0" noProof="0">
                        <a:ln>
                          <a:noFill/>
                        </a:ln>
                        <a:solidFill>
                          <a:srgbClr val="49A4FF"/>
                        </a:solidFill>
                        <a:effectLst/>
                        <a:uLnTx/>
                        <a:uFillTx/>
                        <a:latin typeface="Century Gothic"/>
                        <a:ea typeface="微軟正黑體"/>
                        <a:cs typeface="+mn-cs"/>
                        <a:sym typeface="Microsoft JhengHei"/>
                      </a:endParaRPr>
                    </a:p>
                    <a:p>
                      <a:pPr marL="504000" marR="0" lvl="1"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200" b="0" i="0" u="none" strike="noStrike" kern="0" cap="none" spc="0" normalizeH="0" baseline="0" noProof="0">
                          <a:ln>
                            <a:noFill/>
                          </a:ln>
                          <a:solidFill>
                            <a:srgbClr val="000000"/>
                          </a:solidFill>
                          <a:effectLst/>
                          <a:uLnTx/>
                          <a:uFillTx/>
                          <a:latin typeface="Century Gothic"/>
                          <a:ea typeface="微軟正黑體"/>
                          <a:cs typeface="Roboto"/>
                          <a:sym typeface="Roboto"/>
                        </a:rPr>
                        <a:t>第三層級</a:t>
                      </a:r>
                      <a:endParaRPr kumimoji="0" lang="en-US" altLang="zh-TW" sz="1200" b="0" i="0" u="none" strike="noStrike" kern="0" cap="none" spc="0" normalizeH="0" baseline="0" noProof="0">
                        <a:ln>
                          <a:noFill/>
                        </a:ln>
                        <a:solidFill>
                          <a:srgbClr val="000000"/>
                        </a:solidFill>
                        <a:effectLst/>
                        <a:uLnTx/>
                        <a:uFillTx/>
                        <a:latin typeface="Century Gothic"/>
                        <a:ea typeface="微軟正黑體"/>
                        <a:cs typeface="Roboto"/>
                        <a:sym typeface="Roboto"/>
                      </a:endParaRPr>
                    </a:p>
                    <a:p>
                      <a:pPr marL="0" marR="0" lvl="0" indent="0" algn="l" defTabSz="914400" rtl="0" eaLnBrk="1" fontAlgn="auto" latinLnBrk="0" hangingPunct="1">
                        <a:lnSpc>
                          <a:spcPct val="130000"/>
                        </a:lnSpc>
                        <a:spcBef>
                          <a:spcPts val="600"/>
                        </a:spcBef>
                        <a:spcAft>
                          <a:spcPts val="0"/>
                        </a:spcAft>
                        <a:buClrTx/>
                        <a:buSzPct val="100000"/>
                        <a:buFont typeface="Arial"/>
                        <a:buNone/>
                        <a:tabLst/>
                        <a:defRPr/>
                      </a:pPr>
                      <a:r>
                        <a:rPr kumimoji="0" lang="zh-TW" altLang="en-US" sz="1400" b="0" i="0" u="none" strike="noStrike" kern="0" cap="none" spc="0" normalizeH="0" baseline="0" noProof="0">
                          <a:ln>
                            <a:noFill/>
                          </a:ln>
                          <a:solidFill>
                            <a:srgbClr val="000000"/>
                          </a:solidFill>
                          <a:effectLst/>
                          <a:uLnTx/>
                          <a:uFillTx/>
                          <a:latin typeface="Century Gothic"/>
                          <a:ea typeface="微軟正黑體"/>
                          <a:cs typeface="+mn-cs"/>
                          <a:sym typeface="Microsoft JhengHei"/>
                        </a:rPr>
                        <a:t>第一層及</a:t>
                      </a:r>
                      <a:endParaRPr kumimoji="0" lang="en-US" altLang="zh-TW" sz="1400" b="0" i="0" u="none" strike="noStrike" kern="0" cap="none" spc="0" normalizeH="0" baseline="0" noProof="0">
                        <a:ln>
                          <a:noFill/>
                        </a:ln>
                        <a:solidFill>
                          <a:srgbClr val="000000"/>
                        </a:solidFill>
                        <a:effectLst/>
                        <a:uLnTx/>
                        <a:uFillTx/>
                        <a:latin typeface="Century Gothic"/>
                        <a:ea typeface="微軟正黑體"/>
                        <a:cs typeface="+mn-cs"/>
                        <a:sym typeface="Microsoft JhengHei"/>
                      </a:endParaRPr>
                    </a:p>
                    <a:p>
                      <a:pPr marL="252000" marR="0" lvl="0"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200" b="0" i="0" u="none" strike="noStrike" kern="0" cap="none" spc="0" normalizeH="0" baseline="0" noProof="0">
                          <a:ln>
                            <a:noFill/>
                          </a:ln>
                          <a:solidFill>
                            <a:srgbClr val="000000"/>
                          </a:solidFill>
                          <a:effectLst/>
                          <a:uLnTx/>
                          <a:uFillTx/>
                          <a:latin typeface="Century Gothic"/>
                          <a:ea typeface="微軟正黑體"/>
                          <a:cs typeface="+mn-cs"/>
                          <a:sym typeface="Microsoft JhengHei"/>
                        </a:rPr>
                        <a:t>第二層級</a:t>
                      </a:r>
                      <a:endParaRPr kumimoji="0" lang="en-US" altLang="zh-TW" sz="1200" b="0" i="0" u="none" strike="noStrike" kern="0" cap="none" spc="0" normalizeH="0" baseline="0" noProof="0">
                        <a:ln>
                          <a:noFill/>
                        </a:ln>
                        <a:solidFill>
                          <a:srgbClr val="49A4FF"/>
                        </a:solidFill>
                        <a:effectLst/>
                        <a:uLnTx/>
                        <a:uFillTx/>
                        <a:latin typeface="Century Gothic"/>
                        <a:ea typeface="微軟正黑體"/>
                        <a:cs typeface="+mn-cs"/>
                        <a:sym typeface="Microsoft JhengHei"/>
                      </a:endParaRPr>
                    </a:p>
                    <a:p>
                      <a:pPr marL="504000" marR="0" lvl="1"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200" b="0" i="0" u="none" strike="noStrike" kern="0" cap="none" spc="0" normalizeH="0" baseline="0" noProof="0">
                          <a:ln>
                            <a:noFill/>
                          </a:ln>
                          <a:solidFill>
                            <a:srgbClr val="000000"/>
                          </a:solidFill>
                          <a:effectLst/>
                          <a:uLnTx/>
                          <a:uFillTx/>
                          <a:latin typeface="Century Gothic"/>
                          <a:ea typeface="微軟正黑體"/>
                          <a:cs typeface="Roboto"/>
                          <a:sym typeface="Roboto"/>
                        </a:rPr>
                        <a:t>第三層級</a:t>
                      </a:r>
                      <a:endParaRPr kumimoji="0" lang="en-US" altLang="zh-TW" sz="1200" b="0" i="0" u="none" strike="noStrike" kern="0" cap="none" spc="0" normalizeH="0" baseline="0" noProof="0">
                        <a:ln>
                          <a:noFill/>
                        </a:ln>
                        <a:solidFill>
                          <a:srgbClr val="000000"/>
                        </a:solidFill>
                        <a:effectLst/>
                        <a:uLnTx/>
                        <a:uFillTx/>
                        <a:latin typeface="Century Gothic"/>
                        <a:ea typeface="微軟正黑體"/>
                        <a:cs typeface="Roboto"/>
                        <a:sym typeface="Roboto"/>
                      </a:endParaRPr>
                    </a:p>
                    <a:p>
                      <a:pPr marL="35998" marR="0" indent="0" algn="l" rtl="0">
                        <a:lnSpc>
                          <a:spcPct val="115000"/>
                        </a:lnSpc>
                        <a:spcBef>
                          <a:spcPts val="0"/>
                        </a:spcBef>
                        <a:spcAft>
                          <a:spcPts val="0"/>
                        </a:spcAft>
                        <a:buClr>
                          <a:schemeClr val="tx1"/>
                        </a:buClr>
                        <a:buSzPts val="1400"/>
                        <a:buFont typeface="Arial"/>
                        <a:buNone/>
                      </a:pPr>
                      <a:endPar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txBody>
                  <a:tcPr marL="90000" marR="90000" marT="46800" marB="468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2000" marR="0" lvl="0"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Century Gothic"/>
                          <a:ea typeface="微軟正黑體"/>
                          <a:cs typeface="+mn-cs"/>
                          <a:sym typeface="Microsoft JhengHei"/>
                        </a:rPr>
                        <a:t>第一層級</a:t>
                      </a:r>
                      <a:endParaRPr kumimoji="0" lang="en-US" altLang="zh-TW" sz="1400" b="0" i="0" u="none" strike="noStrike" kern="0" cap="none" spc="0" normalizeH="0" baseline="0" noProof="0">
                        <a:ln>
                          <a:noFill/>
                        </a:ln>
                        <a:solidFill>
                          <a:srgbClr val="49A4FF"/>
                        </a:solidFill>
                        <a:effectLst/>
                        <a:uLnTx/>
                        <a:uFillTx/>
                        <a:latin typeface="Century Gothic"/>
                        <a:ea typeface="微軟正黑體"/>
                        <a:cs typeface="+mn-cs"/>
                        <a:sym typeface="Microsoft JhengHei"/>
                      </a:endParaRPr>
                    </a:p>
                    <a:p>
                      <a:pPr marL="252000" marR="0" lvl="0" indent="-216000" algn="l" defTabSz="914400" rtl="0" eaLnBrk="1" fontAlgn="auto" latinLnBrk="0" hangingPunct="1">
                        <a:lnSpc>
                          <a:spcPct val="130000"/>
                        </a:lnSpc>
                        <a:spcBef>
                          <a:spcPts val="0"/>
                        </a:spcBef>
                        <a:spcAft>
                          <a:spcPts val="0"/>
                        </a:spcAft>
                        <a:buClrTx/>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Century Gothic"/>
                          <a:ea typeface="微軟正黑體"/>
                          <a:cs typeface="+mn-cs"/>
                          <a:sym typeface="Microsoft JhengHei"/>
                        </a:rPr>
                        <a:t>第一層級</a:t>
                      </a:r>
                      <a:endParaRPr kumimoji="0" lang="en-US" altLang="zh-TW" sz="1400" b="0" i="0" u="none" strike="noStrike" kern="0" cap="none" spc="0" normalizeH="0" baseline="0" noProof="0">
                        <a:ln>
                          <a:noFill/>
                        </a:ln>
                        <a:solidFill>
                          <a:srgbClr val="60A5FA"/>
                        </a:solidFill>
                        <a:effectLst/>
                        <a:uLnTx/>
                        <a:uFillTx/>
                        <a:latin typeface="Century Gothic"/>
                        <a:ea typeface="微軟正黑體"/>
                        <a:cs typeface="Arial"/>
                        <a:sym typeface="Arial"/>
                      </a:endParaRPr>
                    </a:p>
                  </a:txBody>
                  <a:tcPr marL="90000" marR="90000" marT="46800" marB="46800">
                    <a:lnL w="76200" cap="flat" cmpd="sng" algn="ctr">
                      <a:solidFill>
                        <a:schemeClr val="bg1"/>
                      </a:solidFill>
                      <a:prstDash val="solid"/>
                      <a:round/>
                      <a:headEnd type="none" w="med" len="med"/>
                      <a:tailEnd type="none" w="med" len="med"/>
                    </a:lnL>
                    <a:lnR w="9525" cap="flat" cmpd="sng">
                      <a:noFill/>
                      <a:prstDash val="solid"/>
                      <a:round/>
                      <a:headEnd type="none" w="sm" len="sm"/>
                      <a:tailEnd type="none" w="sm" len="sm"/>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2197738"/>
                  </a:ext>
                </a:extLst>
              </a:tr>
            </a:tbl>
          </a:graphicData>
        </a:graphic>
      </p:graphicFrame>
      <p:sp>
        <p:nvSpPr>
          <p:cNvPr id="48" name="Google Shape;48;p3">
            <a:extLst>
              <a:ext uri="{FF2B5EF4-FFF2-40B4-BE49-F238E27FC236}">
                <a16:creationId xmlns:a16="http://schemas.microsoft.com/office/drawing/2014/main" id="{9258D298-F0BA-6A14-7F74-3ACBEFC6ED57}"/>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zh-TW" altLang="en-US"/>
              <a:t>縮排、間距</a:t>
            </a:r>
            <a:r>
              <a:rPr lang="zh-TW"/>
              <a:t>設定說明</a:t>
            </a:r>
            <a:endParaRPr/>
          </a:p>
        </p:txBody>
      </p:sp>
      <p:sp>
        <p:nvSpPr>
          <p:cNvPr id="4" name="文字版面配置區 3">
            <a:extLst>
              <a:ext uri="{FF2B5EF4-FFF2-40B4-BE49-F238E27FC236}">
                <a16:creationId xmlns:a16="http://schemas.microsoft.com/office/drawing/2014/main" id="{3A1D7382-6565-89A9-B733-265D5169F141}"/>
              </a:ext>
            </a:extLst>
          </p:cNvPr>
          <p:cNvSpPr>
            <a:spLocks noGrp="1"/>
          </p:cNvSpPr>
          <p:nvPr>
            <p:ph type="body" idx="10"/>
          </p:nvPr>
        </p:nvSpPr>
        <p:spPr>
          <a:xfrm>
            <a:off x="179388" y="900113"/>
            <a:ext cx="11161712" cy="2799051"/>
          </a:xfrm>
          <a:prstGeom prst="rect">
            <a:avLst/>
          </a:prstGeom>
        </p:spPr>
        <p:txBody>
          <a:bodyPr/>
          <a:lstStyle/>
          <a:p>
            <a:pPr marL="36000" indent="0">
              <a:buNone/>
            </a:pPr>
            <a:r>
              <a:rPr lang="zh-TW" altLang="en-US"/>
              <a:t>有使用縮排時，請選擇「標題及物件」或「兩欄」版面</a:t>
            </a:r>
            <a:endParaRPr lang="en-US" altLang="zh-TW" sz="1200">
              <a:solidFill>
                <a:schemeClr val="tx1">
                  <a:lumMod val="50000"/>
                  <a:lumOff val="50000"/>
                </a:schemeClr>
              </a:solidFill>
            </a:endParaRPr>
          </a:p>
          <a:p>
            <a:pPr>
              <a:buFont typeface="Arial"/>
              <a:buChar char="○"/>
            </a:pPr>
            <a:r>
              <a:rPr lang="zh-TW" altLang="en-US" sz="1400"/>
              <a:t>調整縮排及間距，請選擇要調整的文字，點選 </a:t>
            </a:r>
            <a:r>
              <a:rPr lang="en-US" altLang="zh-TW" sz="1400"/>
              <a:t>[</a:t>
            </a:r>
            <a:r>
              <a:rPr lang="zh-TW" altLang="en-US" sz="1400"/>
              <a:t>常用</a:t>
            </a:r>
            <a:r>
              <a:rPr lang="en-US" altLang="zh-TW" sz="1400"/>
              <a:t>]</a:t>
            </a:r>
            <a:r>
              <a:rPr lang="zh-TW" altLang="en-US" sz="1400"/>
              <a:t>找到 </a:t>
            </a:r>
            <a:r>
              <a:rPr lang="en-US" altLang="zh-TW" sz="1400"/>
              <a:t>[</a:t>
            </a:r>
            <a:r>
              <a:rPr lang="zh-TW" altLang="en-US" sz="1400"/>
              <a:t>段落</a:t>
            </a:r>
            <a:r>
              <a:rPr lang="en-US" altLang="zh-TW" sz="1400"/>
              <a:t>]</a:t>
            </a:r>
            <a:br>
              <a:rPr lang="en-US" altLang="zh-TW" sz="1400"/>
            </a:br>
            <a:r>
              <a:rPr lang="zh-TW" altLang="en-US" sz="1400"/>
              <a:t>，點擊右下的箭頭即可調整</a:t>
            </a:r>
            <a:endParaRPr lang="en-US" altLang="zh-TW" sz="1400">
              <a:effectLst/>
            </a:endParaRPr>
          </a:p>
          <a:p>
            <a:pPr marL="0" indent="0">
              <a:spcBef>
                <a:spcPts val="600"/>
              </a:spcBef>
              <a:buNone/>
            </a:pPr>
            <a:r>
              <a:rPr lang="zh-TW" altLang="en-US"/>
              <a:t>縮排設定 </a:t>
            </a:r>
            <a:r>
              <a:rPr lang="zh-TW" altLang="en-US" sz="1200"/>
              <a:t>如圖</a:t>
            </a:r>
            <a:r>
              <a:rPr kumimoji="0" lang="zh-TW" altLang="en-US" sz="1200" b="0" i="0" u="none" strike="noStrike" kern="0" cap="none" spc="0" normalizeH="0" baseline="0" noProof="0">
                <a:ln>
                  <a:noFill/>
                </a:ln>
                <a:solidFill>
                  <a:srgbClr val="3E619E">
                    <a:lumMod val="60000"/>
                    <a:lumOff val="40000"/>
                  </a:srgbClr>
                </a:solidFill>
                <a:effectLst/>
                <a:uLnTx/>
                <a:uFillTx/>
                <a:cs typeface="+mn-cs"/>
                <a:sym typeface="Arial"/>
              </a:rPr>
              <a:t>➊</a:t>
            </a:r>
            <a:endParaRPr lang="en-US" altLang="zh-TW" sz="1200"/>
          </a:p>
          <a:p>
            <a:pPr marL="252000" lvl="1">
              <a:lnSpc>
                <a:spcPct val="130000"/>
              </a:lnSpc>
              <a:spcBef>
                <a:spcPts val="0"/>
              </a:spcBef>
              <a:buFont typeface="Arial"/>
              <a:buChar char="○"/>
            </a:pPr>
            <a:r>
              <a:rPr lang="zh-TW" altLang="en-US"/>
              <a:t>文字之前</a:t>
            </a:r>
            <a:r>
              <a:rPr lang="en-US" altLang="zh-TW"/>
              <a:t>:</a:t>
            </a:r>
            <a:r>
              <a:rPr lang="zh-TW" altLang="en-US"/>
              <a:t> </a:t>
            </a:r>
            <a:r>
              <a:rPr lang="en-US" altLang="zh-TW"/>
              <a:t>0.7 cm</a:t>
            </a:r>
            <a:r>
              <a:rPr lang="zh-TW" altLang="en-US"/>
              <a:t>，縮排到下一階會是 </a:t>
            </a:r>
            <a:r>
              <a:rPr lang="en-US" altLang="zh-TW"/>
              <a:t>1.4 cm</a:t>
            </a:r>
            <a:r>
              <a:rPr lang="zh-TW" altLang="en-US"/>
              <a:t>，以此類推</a:t>
            </a:r>
            <a:endParaRPr lang="en-US" altLang="zh-TW"/>
          </a:p>
          <a:p>
            <a:pPr marL="252000" lvl="1">
              <a:lnSpc>
                <a:spcPct val="130000"/>
              </a:lnSpc>
              <a:spcBef>
                <a:spcPts val="0"/>
              </a:spcBef>
              <a:buFont typeface="Arial"/>
              <a:buChar char="○"/>
            </a:pPr>
            <a:r>
              <a:rPr lang="zh-TW" altLang="en-US"/>
              <a:t>特別、間距值固定</a:t>
            </a:r>
            <a:endParaRPr lang="en-US" altLang="zh-TW"/>
          </a:p>
          <a:p>
            <a:pPr marL="0" indent="0">
              <a:spcBef>
                <a:spcPts val="600"/>
              </a:spcBef>
              <a:buNone/>
            </a:pPr>
            <a:r>
              <a:rPr lang="zh-TW" altLang="en-US">
                <a:effectLst/>
              </a:rPr>
              <a:t>間距設定 </a:t>
            </a:r>
            <a:r>
              <a:rPr lang="zh-TW" altLang="en-US" sz="1200">
                <a:effectLst/>
              </a:rPr>
              <a:t>如圖</a:t>
            </a:r>
            <a:r>
              <a:rPr lang="zh-TW" altLang="en-US" sz="1200">
                <a:solidFill>
                  <a:schemeClr val="tx2">
                    <a:lumMod val="60000"/>
                    <a:lumOff val="40000"/>
                  </a:schemeClr>
                </a:solidFill>
              </a:rPr>
              <a:t>➋</a:t>
            </a:r>
            <a:endParaRPr lang="en-US" altLang="zh-TW">
              <a:effectLst/>
            </a:endParaRPr>
          </a:p>
          <a:p>
            <a:r>
              <a:rPr lang="zh-TW" altLang="en-US" sz="1400"/>
              <a:t>行距</a:t>
            </a:r>
            <a:r>
              <a:rPr lang="en-US" altLang="zh-TW" sz="1400"/>
              <a:t>:</a:t>
            </a:r>
            <a:r>
              <a:rPr lang="zh-TW" altLang="en-US" sz="1400"/>
              <a:t> 多行、位於</a:t>
            </a:r>
            <a:r>
              <a:rPr lang="en-US" altLang="zh-TW" sz="1400"/>
              <a:t>:</a:t>
            </a:r>
            <a:r>
              <a:rPr lang="zh-TW" altLang="en-US" sz="1400"/>
              <a:t> </a:t>
            </a:r>
            <a:r>
              <a:rPr lang="en-US" altLang="zh-TW" sz="1400"/>
              <a:t>1.3</a:t>
            </a:r>
            <a:r>
              <a:rPr lang="zh-TW" altLang="en-US" sz="1400"/>
              <a:t> </a:t>
            </a:r>
            <a:r>
              <a:rPr lang="en-US" altLang="zh-TW" sz="1200"/>
              <a:t>(</a:t>
            </a:r>
            <a:r>
              <a:rPr lang="zh-TW" altLang="en-US" sz="1200">
                <a:effectLst/>
              </a:rPr>
              <a:t>若字太多可調整行距不得小於位於</a:t>
            </a:r>
            <a:r>
              <a:rPr lang="en-US" altLang="zh-TW" sz="1200">
                <a:effectLst/>
              </a:rPr>
              <a:t>:</a:t>
            </a:r>
            <a:r>
              <a:rPr lang="zh-TW" altLang="en-US" sz="1200">
                <a:effectLst/>
              </a:rPr>
              <a:t> </a:t>
            </a:r>
            <a:r>
              <a:rPr lang="en-US" altLang="zh-TW" sz="1200">
                <a:effectLst/>
              </a:rPr>
              <a:t>1.15)</a:t>
            </a:r>
          </a:p>
          <a:p>
            <a:r>
              <a:rPr lang="zh-TW" altLang="en-US" sz="1400"/>
              <a:t>前段</a:t>
            </a:r>
            <a:r>
              <a:rPr lang="en-US" altLang="zh-TW" sz="1400"/>
              <a:t>:</a:t>
            </a:r>
            <a:r>
              <a:rPr lang="zh-TW" altLang="en-US" sz="1400"/>
              <a:t> 預設 </a:t>
            </a:r>
            <a:r>
              <a:rPr lang="en-US" altLang="zh-TW" sz="1400"/>
              <a:t>0pt</a:t>
            </a:r>
            <a:r>
              <a:rPr lang="zh-TW" altLang="en-US" sz="1400"/>
              <a:t>，需 </a:t>
            </a:r>
            <a:r>
              <a:rPr lang="en-US" altLang="zh-TW" sz="1400">
                <a:effectLst/>
              </a:rPr>
              <a:t>6pt</a:t>
            </a:r>
            <a:r>
              <a:rPr lang="zh-TW" altLang="en-US" sz="1400">
                <a:effectLst/>
              </a:rPr>
              <a:t> </a:t>
            </a:r>
            <a:r>
              <a:rPr lang="zh-TW" altLang="en-US" sz="1400"/>
              <a:t>範例</a:t>
            </a:r>
            <a:r>
              <a:rPr lang="zh-TW" altLang="en-US" sz="1400">
                <a:effectLst/>
              </a:rPr>
              <a:t>如下</a:t>
            </a:r>
            <a:endParaRPr lang="en-US" altLang="zh-TW" sz="1400">
              <a:effectLst/>
            </a:endParaRPr>
          </a:p>
        </p:txBody>
      </p:sp>
      <p:sp>
        <p:nvSpPr>
          <p:cNvPr id="2" name="文字方塊 1">
            <a:extLst>
              <a:ext uri="{FF2B5EF4-FFF2-40B4-BE49-F238E27FC236}">
                <a16:creationId xmlns:a16="http://schemas.microsoft.com/office/drawing/2014/main" id="{F429E632-351F-D79F-BA9F-BD8582DCC2A4}"/>
              </a:ext>
            </a:extLst>
          </p:cNvPr>
          <p:cNvSpPr txBox="1"/>
          <p:nvPr/>
        </p:nvSpPr>
        <p:spPr>
          <a:xfrm>
            <a:off x="-1" y="-385124"/>
            <a:ext cx="11520488" cy="523220"/>
          </a:xfrm>
          <a:prstGeom prst="rect">
            <a:avLst/>
          </a:prstGeom>
          <a:solidFill>
            <a:srgbClr val="FEF08A"/>
          </a:solidFill>
        </p:spPr>
        <p:txBody>
          <a:bodyPr wrap="square" rtlCol="0">
            <a:spAutoFit/>
          </a:bodyPr>
          <a:lstStyle/>
          <a:p>
            <a:pPr marL="36000"/>
            <a:r>
              <a:rPr kumimoji="1" lang="en-US" altLang="zh-TW">
                <a:solidFill>
                  <a:schemeClr val="tx1"/>
                </a:solidFill>
              </a:rPr>
              <a:t>@</a:t>
            </a:r>
            <a:r>
              <a:rPr kumimoji="1" lang="zh-TW" altLang="en-US">
                <a:solidFill>
                  <a:schemeClr val="tx1"/>
                </a:solidFill>
              </a:rPr>
              <a:t>薇淳</a:t>
            </a:r>
            <a:r>
              <a:rPr kumimoji="1" lang="en-US" altLang="zh-TW">
                <a:solidFill>
                  <a:schemeClr val="tx1"/>
                </a:solidFill>
              </a:rPr>
              <a:t>:</a:t>
            </a:r>
            <a:r>
              <a:rPr kumimoji="1" lang="zh-TW" altLang="en-US">
                <a:solidFill>
                  <a:schemeClr val="tx1"/>
                </a:solidFill>
              </a:rPr>
              <a:t>如果簡報塞不下可以微調行距，建議不得小於</a:t>
            </a:r>
            <a:r>
              <a:rPr kumimoji="1" lang="en-US" altLang="zh-TW">
                <a:solidFill>
                  <a:schemeClr val="tx1"/>
                </a:solidFill>
              </a:rPr>
              <a:t>1.15</a:t>
            </a:r>
            <a:r>
              <a:rPr kumimoji="1" lang="zh-TW" altLang="en-US">
                <a:solidFill>
                  <a:schemeClr val="tx1"/>
                </a:solidFill>
              </a:rPr>
              <a:t> </a:t>
            </a:r>
            <a:br>
              <a:rPr kumimoji="1" lang="en-US" altLang="zh-TW">
                <a:solidFill>
                  <a:schemeClr val="tx1"/>
                </a:solidFill>
              </a:rPr>
            </a:br>
            <a:r>
              <a:rPr kumimoji="1" lang="en-US" altLang="zh-TW">
                <a:solidFill>
                  <a:schemeClr val="tx1"/>
                </a:solidFill>
              </a:rPr>
              <a:t>@shannon:</a:t>
            </a:r>
            <a:r>
              <a:rPr kumimoji="1" lang="zh-TW" altLang="en-US">
                <a:solidFill>
                  <a:schemeClr val="tx1"/>
                </a:solidFill>
              </a:rPr>
              <a:t> 新增</a:t>
            </a:r>
            <a:r>
              <a:rPr kumimoji="1" lang="en-US" altLang="zh-TW">
                <a:solidFill>
                  <a:schemeClr val="tx1"/>
                </a:solidFill>
              </a:rPr>
              <a:t>“</a:t>
            </a:r>
            <a:r>
              <a:rPr lang="zh-TW" altLang="en-US" sz="1400">
                <a:solidFill>
                  <a:schemeClr val="tx1"/>
                </a:solidFill>
                <a:effectLst/>
              </a:rPr>
              <a:t>若字太多可調整行距不得小於位於</a:t>
            </a:r>
            <a:r>
              <a:rPr lang="en-US" altLang="zh-TW" sz="1400">
                <a:solidFill>
                  <a:schemeClr val="tx1"/>
                </a:solidFill>
                <a:effectLst/>
              </a:rPr>
              <a:t>:</a:t>
            </a:r>
            <a:r>
              <a:rPr lang="zh-TW" altLang="en-US" sz="1400">
                <a:solidFill>
                  <a:schemeClr val="tx1"/>
                </a:solidFill>
                <a:effectLst/>
              </a:rPr>
              <a:t> </a:t>
            </a:r>
            <a:r>
              <a:rPr lang="en-US" altLang="zh-TW" sz="1400">
                <a:solidFill>
                  <a:schemeClr val="tx1"/>
                </a:solidFill>
                <a:effectLst/>
              </a:rPr>
              <a:t>1.15”</a:t>
            </a:r>
            <a:r>
              <a:rPr kumimoji="1" lang="zh-TW" altLang="en-US">
                <a:solidFill>
                  <a:schemeClr val="tx1"/>
                </a:solidFill>
              </a:rPr>
              <a:t>、</a:t>
            </a:r>
            <a:r>
              <a:rPr kumimoji="1" lang="en-US" altLang="zh-TW" sz="1400">
                <a:solidFill>
                  <a:schemeClr val="tx1"/>
                </a:solidFill>
                <a:effectLst/>
              </a:rPr>
              <a:t>”</a:t>
            </a:r>
            <a:r>
              <a:rPr kumimoji="1" lang="zh-TW" altLang="en-US">
                <a:solidFill>
                  <a:schemeClr val="tx1"/>
                </a:solidFill>
              </a:rPr>
              <a:t>間距原則及範例</a:t>
            </a:r>
            <a:r>
              <a:rPr kumimoji="1" lang="en-US" altLang="zh-TW">
                <a:solidFill>
                  <a:schemeClr val="tx1"/>
                </a:solidFill>
              </a:rPr>
              <a:t>”</a:t>
            </a:r>
          </a:p>
        </p:txBody>
      </p:sp>
      <p:pic>
        <p:nvPicPr>
          <p:cNvPr id="7" name="圖片 6" descr="一張含有 文字, 螢幕擷取畫面, 圖表, 行 的圖片&#10;&#10;自動產生的描述">
            <a:extLst>
              <a:ext uri="{FF2B5EF4-FFF2-40B4-BE49-F238E27FC236}">
                <a16:creationId xmlns:a16="http://schemas.microsoft.com/office/drawing/2014/main" id="{F73C289A-12D4-D187-C746-314D1F26C80E}"/>
              </a:ext>
            </a:extLst>
          </p:cNvPr>
          <p:cNvPicPr>
            <a:picLocks noChangeAspect="1"/>
          </p:cNvPicPr>
          <p:nvPr/>
        </p:nvPicPr>
        <p:blipFill rotWithShape="1">
          <a:blip r:embed="rId3"/>
          <a:srcRect b="55873"/>
          <a:stretch/>
        </p:blipFill>
        <p:spPr>
          <a:xfrm>
            <a:off x="5849938" y="903136"/>
            <a:ext cx="5485970" cy="788779"/>
          </a:xfrm>
          <a:prstGeom prst="rect">
            <a:avLst/>
          </a:prstGeom>
        </p:spPr>
      </p:pic>
      <p:pic>
        <p:nvPicPr>
          <p:cNvPr id="10" name="圖片 9" descr="一張含有 文字, 螢幕擷取畫面, 圖表, 字型 的圖片&#10;&#10;自動產生的描述">
            <a:extLst>
              <a:ext uri="{FF2B5EF4-FFF2-40B4-BE49-F238E27FC236}">
                <a16:creationId xmlns:a16="http://schemas.microsoft.com/office/drawing/2014/main" id="{AC745AC3-D077-473D-2735-197828421A1A}"/>
              </a:ext>
            </a:extLst>
          </p:cNvPr>
          <p:cNvPicPr>
            <a:picLocks noChangeAspect="1"/>
          </p:cNvPicPr>
          <p:nvPr/>
        </p:nvPicPr>
        <p:blipFill rotWithShape="1">
          <a:blip r:embed="rId4"/>
          <a:srcRect t="41138" r="904"/>
          <a:stretch/>
        </p:blipFill>
        <p:spPr>
          <a:xfrm>
            <a:off x="5861410" y="2265887"/>
            <a:ext cx="5491162" cy="1039034"/>
          </a:xfrm>
          <a:prstGeom prst="rect">
            <a:avLst/>
          </a:prstGeom>
        </p:spPr>
      </p:pic>
      <p:sp>
        <p:nvSpPr>
          <p:cNvPr id="3" name="文字方塊 2">
            <a:extLst>
              <a:ext uri="{FF2B5EF4-FFF2-40B4-BE49-F238E27FC236}">
                <a16:creationId xmlns:a16="http://schemas.microsoft.com/office/drawing/2014/main" id="{3DF918C9-D4DC-34AC-039C-6FA88AD4FB05}"/>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5"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
        <p:nvSpPr>
          <p:cNvPr id="6" name="文字方塊 5">
            <a:extLst>
              <a:ext uri="{FF2B5EF4-FFF2-40B4-BE49-F238E27FC236}">
                <a16:creationId xmlns:a16="http://schemas.microsoft.com/office/drawing/2014/main" id="{F989CEE3-B20D-2B78-D457-57F90C29F41D}"/>
              </a:ext>
            </a:extLst>
          </p:cNvPr>
          <p:cNvSpPr txBox="1"/>
          <p:nvPr/>
        </p:nvSpPr>
        <p:spPr>
          <a:xfrm>
            <a:off x="5795003" y="2241596"/>
            <a:ext cx="382716" cy="276999"/>
          </a:xfrm>
          <a:prstGeom prst="rect">
            <a:avLst/>
          </a:prstGeom>
          <a:noFill/>
        </p:spPr>
        <p:txBody>
          <a:bodyPr wrap="square">
            <a:spAutoFit/>
          </a:bodyPr>
          <a:lstStyle/>
          <a:p>
            <a:r>
              <a:rPr lang="zh-TW" altLang="en-US" sz="1200">
                <a:solidFill>
                  <a:schemeClr val="tx2">
                    <a:lumMod val="60000"/>
                    <a:lumOff val="40000"/>
                  </a:schemeClr>
                </a:solidFill>
                <a:latin typeface="+mn-ea"/>
                <a:ea typeface="+mn-ea"/>
              </a:rPr>
              <a:t>➋</a:t>
            </a:r>
            <a:endParaRPr lang="zh-TW" altLang="en-US" sz="1200">
              <a:latin typeface="+mn-ea"/>
              <a:ea typeface="+mn-ea"/>
            </a:endParaRPr>
          </a:p>
        </p:txBody>
      </p:sp>
      <p:sp>
        <p:nvSpPr>
          <p:cNvPr id="9" name="文字方塊 8">
            <a:extLst>
              <a:ext uri="{FF2B5EF4-FFF2-40B4-BE49-F238E27FC236}">
                <a16:creationId xmlns:a16="http://schemas.microsoft.com/office/drawing/2014/main" id="{37573A13-14A0-2491-F0AE-57B81A39547C}"/>
              </a:ext>
            </a:extLst>
          </p:cNvPr>
          <p:cNvSpPr txBox="1"/>
          <p:nvPr/>
        </p:nvSpPr>
        <p:spPr>
          <a:xfrm>
            <a:off x="5771131" y="882748"/>
            <a:ext cx="353284" cy="276999"/>
          </a:xfrm>
          <a:prstGeom prst="rect">
            <a:avLst/>
          </a:prstGeom>
          <a:noFill/>
        </p:spPr>
        <p:txBody>
          <a:bodyPr wrap="square">
            <a:spAutoFit/>
          </a:bodyPr>
          <a:lstStyle/>
          <a:p>
            <a:pPr algn="l"/>
            <a:r>
              <a:rPr kumimoji="0" lang="zh-TW" altLang="en-US" sz="12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mn-cs"/>
                <a:sym typeface="Arial"/>
              </a:rPr>
              <a:t>➊</a:t>
            </a:r>
            <a:endParaRPr lang="en-US" altLang="zh-TW" sz="1200" b="0" i="0">
              <a:solidFill>
                <a:srgbClr val="1E1E1E"/>
              </a:solidFill>
              <a:effectLst/>
              <a:latin typeface="Segoe UI" panose="020B0502040204020203" pitchFamily="34" charset="0"/>
            </a:endParaRPr>
          </a:p>
        </p:txBody>
      </p:sp>
      <p:sp>
        <p:nvSpPr>
          <p:cNvPr id="15" name="右中括弧 14">
            <a:extLst>
              <a:ext uri="{FF2B5EF4-FFF2-40B4-BE49-F238E27FC236}">
                <a16:creationId xmlns:a16="http://schemas.microsoft.com/office/drawing/2014/main" id="{D1F45576-EBC3-3DF6-37B0-561B945E4CFF}"/>
              </a:ext>
            </a:extLst>
          </p:cNvPr>
          <p:cNvSpPr/>
          <p:nvPr/>
        </p:nvSpPr>
        <p:spPr>
          <a:xfrm>
            <a:off x="9693557" y="4245496"/>
            <a:ext cx="108012" cy="158955"/>
          </a:xfrm>
          <a:prstGeom prst="rightBracket">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09E31B9D-A147-8B4B-AF7E-3D66223BE7C3}"/>
              </a:ext>
            </a:extLst>
          </p:cNvPr>
          <p:cNvSpPr txBox="1"/>
          <p:nvPr/>
        </p:nvSpPr>
        <p:spPr>
          <a:xfrm>
            <a:off x="9846725" y="4207390"/>
            <a:ext cx="504056" cy="246221"/>
          </a:xfrm>
          <a:prstGeom prst="rect">
            <a:avLst/>
          </a:prstGeom>
          <a:noFill/>
        </p:spPr>
        <p:txBody>
          <a:bodyPr wrap="square" rtlCol="0">
            <a:spAutoFit/>
          </a:bodyPr>
          <a:lstStyle/>
          <a:p>
            <a:r>
              <a:rPr lang="en-US" altLang="zh-TW" sz="1000">
                <a:solidFill>
                  <a:schemeClr val="accent1">
                    <a:lumMod val="75000"/>
                  </a:schemeClr>
                </a:solidFill>
                <a:latin typeface="微軟正黑體" panose="020B0604030504040204" pitchFamily="34" charset="-120"/>
                <a:ea typeface="微軟正黑體" panose="020B0604030504040204" pitchFamily="34" charset="-120"/>
              </a:rPr>
              <a:t>6 pt</a:t>
            </a:r>
            <a:endParaRPr lang="zh-TW" altLang="en-US" sz="100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34" name="乘號 33">
            <a:extLst>
              <a:ext uri="{FF2B5EF4-FFF2-40B4-BE49-F238E27FC236}">
                <a16:creationId xmlns:a16="http://schemas.microsoft.com/office/drawing/2014/main" id="{FEF5A9A0-8C09-F43D-E11E-361EC2741D93}"/>
              </a:ext>
            </a:extLst>
          </p:cNvPr>
          <p:cNvSpPr/>
          <p:nvPr/>
        </p:nvSpPr>
        <p:spPr>
          <a:xfrm>
            <a:off x="9822700" y="4178869"/>
            <a:ext cx="460351" cy="309841"/>
          </a:xfrm>
          <a:prstGeom prst="mathMultiply">
            <a:avLst>
              <a:gd name="adj1" fmla="val 12281"/>
            </a:avLst>
          </a:prstGeom>
          <a:solidFill>
            <a:srgbClr val="EE5A6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右中括弧 40">
            <a:extLst>
              <a:ext uri="{FF2B5EF4-FFF2-40B4-BE49-F238E27FC236}">
                <a16:creationId xmlns:a16="http://schemas.microsoft.com/office/drawing/2014/main" id="{136F7316-631B-3700-8E79-2465F0AB0E3C}"/>
              </a:ext>
            </a:extLst>
          </p:cNvPr>
          <p:cNvSpPr/>
          <p:nvPr/>
        </p:nvSpPr>
        <p:spPr>
          <a:xfrm>
            <a:off x="7103509" y="4762486"/>
            <a:ext cx="108012" cy="158955"/>
          </a:xfrm>
          <a:prstGeom prst="rightBracket">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CF97585F-C2D6-F11B-6632-4FDC05550330}"/>
              </a:ext>
            </a:extLst>
          </p:cNvPr>
          <p:cNvSpPr txBox="1"/>
          <p:nvPr/>
        </p:nvSpPr>
        <p:spPr>
          <a:xfrm>
            <a:off x="7256677" y="4724380"/>
            <a:ext cx="504056" cy="246221"/>
          </a:xfrm>
          <a:prstGeom prst="rect">
            <a:avLst/>
          </a:prstGeom>
          <a:noFill/>
        </p:spPr>
        <p:txBody>
          <a:bodyPr wrap="square" rtlCol="0">
            <a:spAutoFit/>
          </a:bodyPr>
          <a:lstStyle/>
          <a:p>
            <a:r>
              <a:rPr lang="en-US" altLang="zh-TW" sz="1000">
                <a:solidFill>
                  <a:schemeClr val="accent1">
                    <a:lumMod val="75000"/>
                  </a:schemeClr>
                </a:solidFill>
                <a:latin typeface="微軟正黑體" panose="020B0604030504040204" pitchFamily="34" charset="-120"/>
                <a:ea typeface="微軟正黑體" panose="020B0604030504040204" pitchFamily="34" charset="-120"/>
              </a:rPr>
              <a:t>6 pt</a:t>
            </a:r>
            <a:endParaRPr lang="zh-TW" altLang="en-US" sz="100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43" name="右中括弧 42">
            <a:extLst>
              <a:ext uri="{FF2B5EF4-FFF2-40B4-BE49-F238E27FC236}">
                <a16:creationId xmlns:a16="http://schemas.microsoft.com/office/drawing/2014/main" id="{782A48C4-2616-4783-E324-1DBD8F799542}"/>
              </a:ext>
            </a:extLst>
          </p:cNvPr>
          <p:cNvSpPr/>
          <p:nvPr/>
        </p:nvSpPr>
        <p:spPr>
          <a:xfrm>
            <a:off x="4442642" y="5017544"/>
            <a:ext cx="108012" cy="158955"/>
          </a:xfrm>
          <a:prstGeom prst="rightBracket">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5811E541-6C24-AA81-AC48-101DC7864EDC}"/>
              </a:ext>
            </a:extLst>
          </p:cNvPr>
          <p:cNvSpPr txBox="1"/>
          <p:nvPr/>
        </p:nvSpPr>
        <p:spPr>
          <a:xfrm>
            <a:off x="4595810" y="4979438"/>
            <a:ext cx="504056" cy="246221"/>
          </a:xfrm>
          <a:prstGeom prst="rect">
            <a:avLst/>
          </a:prstGeom>
          <a:noFill/>
        </p:spPr>
        <p:txBody>
          <a:bodyPr wrap="square" rtlCol="0">
            <a:spAutoFit/>
          </a:bodyPr>
          <a:lstStyle/>
          <a:p>
            <a:r>
              <a:rPr lang="en-US" altLang="zh-TW" sz="1000">
                <a:solidFill>
                  <a:schemeClr val="accent1">
                    <a:lumMod val="75000"/>
                  </a:schemeClr>
                </a:solidFill>
                <a:latin typeface="微軟正黑體" panose="020B0604030504040204" pitchFamily="34" charset="-120"/>
                <a:ea typeface="微軟正黑體" panose="020B0604030504040204" pitchFamily="34" charset="-120"/>
              </a:rPr>
              <a:t>6 pt</a:t>
            </a:r>
            <a:endParaRPr lang="zh-TW" altLang="en-US" sz="100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45" name="右中括弧 44">
            <a:extLst>
              <a:ext uri="{FF2B5EF4-FFF2-40B4-BE49-F238E27FC236}">
                <a16:creationId xmlns:a16="http://schemas.microsoft.com/office/drawing/2014/main" id="{688BF4E9-4183-25BB-58A3-6C6F8CEFD7A9}"/>
              </a:ext>
            </a:extLst>
          </p:cNvPr>
          <p:cNvSpPr/>
          <p:nvPr/>
        </p:nvSpPr>
        <p:spPr>
          <a:xfrm>
            <a:off x="1644067" y="4970601"/>
            <a:ext cx="108012" cy="158955"/>
          </a:xfrm>
          <a:prstGeom prst="rightBracket">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31414AF0-7438-FBE4-9A2D-2ECB1E85E4EC}"/>
              </a:ext>
            </a:extLst>
          </p:cNvPr>
          <p:cNvSpPr txBox="1"/>
          <p:nvPr/>
        </p:nvSpPr>
        <p:spPr>
          <a:xfrm>
            <a:off x="1797235" y="4932495"/>
            <a:ext cx="504056" cy="246221"/>
          </a:xfrm>
          <a:prstGeom prst="rect">
            <a:avLst/>
          </a:prstGeom>
          <a:noFill/>
        </p:spPr>
        <p:txBody>
          <a:bodyPr wrap="square" rtlCol="0">
            <a:spAutoFit/>
          </a:bodyPr>
          <a:lstStyle/>
          <a:p>
            <a:r>
              <a:rPr lang="en-US" altLang="zh-TW" sz="1000">
                <a:solidFill>
                  <a:schemeClr val="accent1">
                    <a:lumMod val="75000"/>
                  </a:schemeClr>
                </a:solidFill>
                <a:latin typeface="微軟正黑體" panose="020B0604030504040204" pitchFamily="34" charset="-120"/>
                <a:ea typeface="微軟正黑體" panose="020B0604030504040204" pitchFamily="34" charset="-120"/>
              </a:rPr>
              <a:t>6 pt</a:t>
            </a:r>
            <a:endParaRPr lang="zh-TW" altLang="en-US" sz="100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47" name="右中括弧 46">
            <a:extLst>
              <a:ext uri="{FF2B5EF4-FFF2-40B4-BE49-F238E27FC236}">
                <a16:creationId xmlns:a16="http://schemas.microsoft.com/office/drawing/2014/main" id="{A3056ED8-77F2-B87C-3052-9F64A63C1C3E}"/>
              </a:ext>
            </a:extLst>
          </p:cNvPr>
          <p:cNvSpPr/>
          <p:nvPr/>
        </p:nvSpPr>
        <p:spPr>
          <a:xfrm>
            <a:off x="4441013" y="4234255"/>
            <a:ext cx="108012" cy="158955"/>
          </a:xfrm>
          <a:prstGeom prst="rightBracket">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9" name="文字方塊 48">
            <a:extLst>
              <a:ext uri="{FF2B5EF4-FFF2-40B4-BE49-F238E27FC236}">
                <a16:creationId xmlns:a16="http://schemas.microsoft.com/office/drawing/2014/main" id="{C3154E37-AF06-EA6E-C09D-D38FDCB98473}"/>
              </a:ext>
            </a:extLst>
          </p:cNvPr>
          <p:cNvSpPr txBox="1"/>
          <p:nvPr/>
        </p:nvSpPr>
        <p:spPr>
          <a:xfrm>
            <a:off x="4594181" y="4196149"/>
            <a:ext cx="504056" cy="246221"/>
          </a:xfrm>
          <a:prstGeom prst="rect">
            <a:avLst/>
          </a:prstGeom>
          <a:noFill/>
        </p:spPr>
        <p:txBody>
          <a:bodyPr wrap="square" rtlCol="0">
            <a:spAutoFit/>
          </a:bodyPr>
          <a:lstStyle/>
          <a:p>
            <a:r>
              <a:rPr lang="en-US" altLang="zh-TW" sz="1000">
                <a:solidFill>
                  <a:schemeClr val="accent1">
                    <a:lumMod val="75000"/>
                  </a:schemeClr>
                </a:solidFill>
                <a:latin typeface="微軟正黑體" panose="020B0604030504040204" pitchFamily="34" charset="-120"/>
                <a:ea typeface="微軟正黑體" panose="020B0604030504040204" pitchFamily="34" charset="-120"/>
              </a:rPr>
              <a:t>6 pt</a:t>
            </a:r>
            <a:endParaRPr lang="zh-TW" altLang="en-US" sz="100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50" name="乘號 49">
            <a:extLst>
              <a:ext uri="{FF2B5EF4-FFF2-40B4-BE49-F238E27FC236}">
                <a16:creationId xmlns:a16="http://schemas.microsoft.com/office/drawing/2014/main" id="{896CCD7A-6776-15C1-E5E4-A68BB822645F}"/>
              </a:ext>
            </a:extLst>
          </p:cNvPr>
          <p:cNvSpPr/>
          <p:nvPr/>
        </p:nvSpPr>
        <p:spPr>
          <a:xfrm>
            <a:off x="4570156" y="4167628"/>
            <a:ext cx="460351" cy="309841"/>
          </a:xfrm>
          <a:prstGeom prst="mathMultiply">
            <a:avLst>
              <a:gd name="adj1" fmla="val 12281"/>
            </a:avLst>
          </a:prstGeom>
          <a:solidFill>
            <a:srgbClr val="EE5A6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09573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3"/>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zh-TW" altLang="en-US"/>
              <a:t>表格</a:t>
            </a:r>
            <a:r>
              <a:rPr lang="zh-TW"/>
              <a:t>設定說明</a:t>
            </a:r>
            <a:endParaRPr/>
          </a:p>
        </p:txBody>
      </p:sp>
      <p:sp>
        <p:nvSpPr>
          <p:cNvPr id="7" name="文字版面配置區 6">
            <a:extLst>
              <a:ext uri="{FF2B5EF4-FFF2-40B4-BE49-F238E27FC236}">
                <a16:creationId xmlns:a16="http://schemas.microsoft.com/office/drawing/2014/main" id="{2E3C2549-8CE5-1EBD-2266-09CA8BD84AC0}"/>
              </a:ext>
            </a:extLst>
          </p:cNvPr>
          <p:cNvSpPr>
            <a:spLocks noGrp="1"/>
          </p:cNvSpPr>
          <p:nvPr>
            <p:ph type="body" idx="10"/>
          </p:nvPr>
        </p:nvSpPr>
        <p:spPr>
          <a:xfrm>
            <a:off x="179388" y="900112"/>
            <a:ext cx="11161712" cy="5039975"/>
          </a:xfrm>
          <a:prstGeom prst="rect">
            <a:avLst/>
          </a:prstGeom>
        </p:spPr>
        <p:txBody>
          <a:bodyPr lIns="86400" tIns="46800" bIns="46800">
            <a:noAutofit/>
          </a:bodyPr>
          <a:lstStyle/>
          <a:p>
            <a:pPr marL="251998" marR="0" lvl="0" indent="-216000" algn="l" defTabSz="914400" rtl="0" eaLnBrk="1" fontAlgn="auto" latinLnBrk="0" hangingPunct="1">
              <a:spcAft>
                <a:spcPts val="0"/>
              </a:spcAft>
              <a:buClr>
                <a:schemeClr val="tx1"/>
              </a:buClr>
              <a:buFont typeface="Arial"/>
              <a:buChar char="○"/>
              <a:tabLst/>
              <a:defRPr/>
            </a:pPr>
            <a:r>
              <a:rPr lang="zh-TW" altLang="en-US" sz="1600" b="0" i="0" u="none" strike="noStrike" cap="none">
                <a:solidFill>
                  <a:schemeClr val="dk1"/>
                </a:solidFill>
                <a:latin typeface="Microsoft JhengHei"/>
                <a:ea typeface="Microsoft JhengHei"/>
                <a:cs typeface="Arial"/>
                <a:sym typeface="Arial"/>
              </a:rPr>
              <a:t>呈現盡量簡潔，如果沒有框線也夠清楚，那就不要框線！讓文字、資料突出</a:t>
            </a:r>
            <a:endParaRPr lang="en-US" altLang="zh-TW" sz="1600" b="0" i="0" u="none" strike="noStrike" cap="none">
              <a:solidFill>
                <a:schemeClr val="dk1"/>
              </a:solidFill>
              <a:latin typeface="Microsoft JhengHei"/>
              <a:ea typeface="Microsoft JhengHei"/>
              <a:cs typeface="Arial"/>
              <a:sym typeface="Arial"/>
            </a:endParaRPr>
          </a:p>
          <a:p>
            <a:pPr marL="251998" marR="0" lvl="0" indent="-216000" algn="l" defTabSz="914400" rtl="0" eaLnBrk="1" fontAlgn="auto" latinLnBrk="0" hangingPunct="1">
              <a:spcAft>
                <a:spcPts val="0"/>
              </a:spcAft>
              <a:buClr>
                <a:schemeClr val="tx1"/>
              </a:buClr>
              <a:buFont typeface="Arial"/>
              <a:buChar char="○"/>
              <a:tabLst/>
              <a:defRPr/>
            </a:pPr>
            <a:r>
              <a:rPr lang="zh-TW" altLang="en-US" sz="1600" b="0" i="0" u="none" strike="noStrike" cap="none">
                <a:latin typeface="Microsoft JhengHei"/>
                <a:ea typeface="Microsoft JhengHei"/>
                <a:cs typeface="Arial"/>
                <a:sym typeface="Arial"/>
              </a:rPr>
              <a:t>表格</a:t>
            </a:r>
            <a:r>
              <a:rPr lang="zh-TW" altLang="en-US" b="0" i="0" u="none" strike="noStrike" cap="none">
                <a:latin typeface="Microsoft JhengHei"/>
                <a:ea typeface="Microsoft JhengHei"/>
                <a:cs typeface="Arial"/>
                <a:sym typeface="Arial"/>
              </a:rPr>
              <a:t>左右</a:t>
            </a:r>
            <a:r>
              <a:rPr lang="zh-TW" altLang="en-US">
                <a:latin typeface="Microsoft JhengHei"/>
                <a:ea typeface="Microsoft JhengHei"/>
                <a:cs typeface="Arial"/>
                <a:sym typeface="Arial"/>
              </a:rPr>
              <a:t>需</a:t>
            </a:r>
            <a:r>
              <a:rPr lang="zh-TW" altLang="en-US" b="0" i="0" u="none" strike="noStrike" cap="none">
                <a:latin typeface="Microsoft JhengHei"/>
                <a:ea typeface="Microsoft JhengHei"/>
                <a:cs typeface="Arial"/>
                <a:sym typeface="Arial"/>
              </a:rPr>
              <a:t>貼齊輔助線，</a:t>
            </a:r>
            <a:r>
              <a:rPr lang="zh-TW" altLang="en-US" b="0" i="0" u="none" strike="noStrike" cap="none">
                <a:solidFill>
                  <a:schemeClr val="accent1">
                    <a:lumMod val="75000"/>
                  </a:schemeClr>
                </a:solidFill>
                <a:latin typeface="Microsoft JhengHei"/>
                <a:ea typeface="Microsoft JhengHei"/>
                <a:cs typeface="Arial"/>
                <a:sym typeface="Arial"/>
              </a:rPr>
              <a:t>只能用最外框的上下拉高度，不能單獨拉每一列</a:t>
            </a:r>
            <a:endParaRPr lang="en-US" altLang="zh-TW" b="0" i="0" u="none" strike="noStrike" cap="none">
              <a:solidFill>
                <a:schemeClr val="accent1">
                  <a:lumMod val="75000"/>
                </a:schemeClr>
              </a:solidFill>
              <a:highlight>
                <a:srgbClr val="FFFF00"/>
              </a:highlight>
              <a:latin typeface="Microsoft JhengHei"/>
              <a:ea typeface="Microsoft JhengHei"/>
              <a:cs typeface="Arial"/>
              <a:sym typeface="Arial"/>
            </a:endParaRPr>
          </a:p>
          <a:p>
            <a:pPr marL="251998" marR="0" lvl="0" indent="-216000" algn="l" defTabSz="914400" rtl="0" eaLnBrk="1" fontAlgn="auto" latinLnBrk="0" hangingPunct="1">
              <a:spcAft>
                <a:spcPts val="0"/>
              </a:spcAft>
              <a:buClr>
                <a:schemeClr val="tx1"/>
              </a:buClr>
              <a:buFont typeface="Arial"/>
              <a:buChar char="○"/>
              <a:tabLst/>
              <a:defRPr/>
            </a:pPr>
            <a:r>
              <a:rPr lang="zh-TW" altLang="en-US" sz="1600" b="0" i="0" u="none" strike="noStrike" cap="none">
                <a:latin typeface="Microsoft JhengHei"/>
                <a:ea typeface="Microsoft JhengHei"/>
                <a:cs typeface="Arial"/>
                <a:sym typeface="Arial"/>
              </a:rPr>
              <a:t>建議</a:t>
            </a:r>
            <a:r>
              <a:rPr lang="zh-TW" altLang="en-US">
                <a:latin typeface="Microsoft JhengHei"/>
                <a:ea typeface="Microsoft JhengHei"/>
                <a:cs typeface="Arial"/>
                <a:sym typeface="Arial"/>
              </a:rPr>
              <a:t>數值</a:t>
            </a:r>
            <a:r>
              <a:rPr lang="zh-TW" altLang="en-US" sz="1600">
                <a:latin typeface="Microsoft JhengHei"/>
                <a:ea typeface="Microsoft JhengHei"/>
                <a:cs typeface="Arial"/>
                <a:sym typeface="Arial"/>
              </a:rPr>
              <a:t>設定</a:t>
            </a:r>
            <a:endParaRPr lang="en-US" altLang="zh-TW" sz="1600">
              <a:latin typeface="Microsoft JhengHei"/>
              <a:ea typeface="Microsoft JhengHei"/>
              <a:cs typeface="Arial"/>
              <a:sym typeface="Arial"/>
            </a:endParaRPr>
          </a:p>
          <a:p>
            <a:pPr marL="503998" lvl="1">
              <a:buClr>
                <a:schemeClr val="tx1"/>
              </a:buClr>
              <a:buFont typeface="Arial"/>
              <a:buChar char="○"/>
              <a:defRPr/>
            </a:pPr>
            <a:r>
              <a:rPr lang="zh-TW" altLang="en-US">
                <a:latin typeface="Microsoft JhengHei"/>
                <a:ea typeface="Microsoft JhengHei"/>
                <a:cs typeface="Arial"/>
                <a:sym typeface="Arial"/>
              </a:rPr>
              <a:t>點選</a:t>
            </a:r>
            <a:r>
              <a:rPr lang="zh-TW" altLang="en-US" b="0" i="0" u="none" strike="noStrike" cap="none">
                <a:latin typeface="Microsoft JhengHei"/>
                <a:ea typeface="Microsoft JhengHei"/>
                <a:cs typeface="Arial"/>
                <a:sym typeface="Arial"/>
              </a:rPr>
              <a:t>表格，最上面有 </a:t>
            </a:r>
            <a:r>
              <a:rPr lang="en-US" altLang="zh-TW" b="0" i="0" u="none" strike="noStrike" cap="none">
                <a:latin typeface="Microsoft JhengHei"/>
                <a:ea typeface="Microsoft JhengHei"/>
                <a:cs typeface="Arial"/>
                <a:sym typeface="Arial"/>
              </a:rPr>
              <a:t>[</a:t>
            </a:r>
            <a:r>
              <a:rPr lang="zh-TW" altLang="en-US" b="0" i="0" u="none" strike="noStrike" cap="none">
                <a:latin typeface="Microsoft JhengHei"/>
                <a:ea typeface="Microsoft JhengHei"/>
                <a:cs typeface="Arial"/>
                <a:sym typeface="Arial"/>
              </a:rPr>
              <a:t>版面配置</a:t>
            </a:r>
            <a:r>
              <a:rPr lang="en-US" altLang="zh-TW" b="0" i="0" u="none" strike="noStrike" cap="none">
                <a:latin typeface="Microsoft JhengHei"/>
                <a:ea typeface="Microsoft JhengHei"/>
                <a:cs typeface="Arial"/>
                <a:sym typeface="Arial"/>
              </a:rPr>
              <a:t>-</a:t>
            </a:r>
            <a:r>
              <a:rPr lang="zh-TW" altLang="en-US" b="0" i="0" u="none" strike="noStrike" cap="none">
                <a:latin typeface="Microsoft JhengHei"/>
                <a:ea typeface="Microsoft JhengHei"/>
                <a:cs typeface="Arial"/>
                <a:sym typeface="Arial"/>
              </a:rPr>
              <a:t>對齊方式</a:t>
            </a:r>
            <a:r>
              <a:rPr lang="en-US" altLang="zh-TW" b="0" i="0" u="none" strike="noStrike" cap="none">
                <a:latin typeface="Microsoft JhengHei"/>
                <a:ea typeface="Microsoft JhengHei"/>
                <a:cs typeface="Arial"/>
                <a:sym typeface="Arial"/>
              </a:rPr>
              <a:t>]</a:t>
            </a:r>
            <a:r>
              <a:rPr lang="zh-TW" altLang="en-US" b="0" i="0" u="none" strike="noStrike" cap="none">
                <a:latin typeface="Microsoft JhengHei"/>
                <a:ea typeface="Microsoft JhengHei"/>
                <a:cs typeface="Arial"/>
                <a:sym typeface="Arial"/>
              </a:rPr>
              <a:t>，</a:t>
            </a:r>
            <a:r>
              <a:rPr lang="en-US" altLang="zh-TW">
                <a:latin typeface="Microsoft JhengHei"/>
                <a:ea typeface="Microsoft JhengHei"/>
                <a:cs typeface="Arial"/>
                <a:sym typeface="Arial"/>
              </a:rPr>
              <a:t>[</a:t>
            </a:r>
            <a:r>
              <a:rPr lang="zh-TW" altLang="en-US" b="0" i="0" u="none" strike="noStrike" cap="none">
                <a:latin typeface="Microsoft JhengHei"/>
                <a:ea typeface="Microsoft JhengHei"/>
                <a:cs typeface="Arial"/>
                <a:sym typeface="Arial"/>
              </a:rPr>
              <a:t>儲存格邊界</a:t>
            </a:r>
            <a:r>
              <a:rPr lang="en-US" altLang="zh-TW" b="0" i="0" u="none" strike="noStrike" cap="none">
                <a:latin typeface="Microsoft JhengHei"/>
                <a:ea typeface="Microsoft JhengHei"/>
                <a:cs typeface="Arial"/>
                <a:sym typeface="Arial"/>
              </a:rPr>
              <a:t>-</a:t>
            </a:r>
            <a:r>
              <a:rPr lang="zh-TW" altLang="en-US" b="0" i="0" u="none" strike="noStrike" cap="none">
                <a:latin typeface="Microsoft JhengHei"/>
                <a:ea typeface="Microsoft JhengHei"/>
                <a:cs typeface="Arial"/>
                <a:sym typeface="Arial"/>
              </a:rPr>
              <a:t>自訂邊界</a:t>
            </a:r>
            <a:r>
              <a:rPr lang="en-US" altLang="zh-TW" b="0" i="0" u="none" strike="noStrike" cap="none">
                <a:latin typeface="Microsoft JhengHei"/>
                <a:ea typeface="Microsoft JhengHei"/>
                <a:cs typeface="Arial"/>
                <a:sym typeface="Arial"/>
              </a:rPr>
              <a:t>]</a:t>
            </a:r>
          </a:p>
          <a:p>
            <a:pPr marL="503998" lvl="1">
              <a:buClr>
                <a:schemeClr val="tx1"/>
              </a:buClr>
              <a:buFont typeface="Arial"/>
              <a:buChar char="○"/>
              <a:defRPr/>
            </a:pPr>
            <a:r>
              <a:rPr lang="zh-TW" altLang="en-US" b="0" i="0" u="none" strike="noStrike" cap="none">
                <a:latin typeface="Microsoft JhengHei"/>
                <a:ea typeface="Microsoft JhengHei"/>
                <a:cs typeface="Arial"/>
                <a:sym typeface="Arial"/>
              </a:rPr>
              <a:t>表格內左右邊界 </a:t>
            </a:r>
            <a:r>
              <a:rPr lang="en-US" altLang="zh-TW" b="0" i="0" u="none" strike="noStrike" cap="none">
                <a:latin typeface="Microsoft JhengHei"/>
                <a:ea typeface="Microsoft JhengHei"/>
                <a:cs typeface="Arial"/>
                <a:sym typeface="Arial"/>
              </a:rPr>
              <a:t>0.25 cm</a:t>
            </a:r>
            <a:r>
              <a:rPr lang="zh-TW" altLang="en-US" b="0" i="0" u="none" strike="noStrike" cap="none">
                <a:latin typeface="Microsoft JhengHei"/>
                <a:ea typeface="Microsoft JhengHei"/>
                <a:cs typeface="Arial"/>
                <a:sym typeface="Arial"/>
              </a:rPr>
              <a:t>，上下邊界 </a:t>
            </a:r>
            <a:r>
              <a:rPr lang="en-US" altLang="zh-TW" b="0" i="0" u="none" strike="noStrike" cap="none">
                <a:latin typeface="Microsoft JhengHei"/>
                <a:ea typeface="Microsoft JhengHei"/>
                <a:cs typeface="Arial"/>
                <a:sym typeface="Arial"/>
              </a:rPr>
              <a:t>0.13 cm</a:t>
            </a:r>
            <a:r>
              <a:rPr lang="en-US" altLang="zh-TW" sz="1400">
                <a:latin typeface="Microsoft JhengHei" panose="020B0604030504040204" pitchFamily="34" charset="-120"/>
                <a:ea typeface="Microsoft JhengHei" panose="020B0604030504040204" pitchFamily="34" charset="-120"/>
              </a:rPr>
              <a:t> </a:t>
            </a:r>
            <a:r>
              <a:rPr lang="en-US" altLang="zh-TW" sz="1200">
                <a:latin typeface="Microsoft JhengHei" panose="020B0604030504040204" pitchFamily="34" charset="-120"/>
                <a:ea typeface="Microsoft JhengHei" panose="020B0604030504040204" pitchFamily="34" charset="-120"/>
              </a:rPr>
              <a:t>(</a:t>
            </a:r>
            <a:r>
              <a:rPr lang="zh-TW" altLang="en-US" sz="1200">
                <a:latin typeface="Microsoft JhengHei" panose="020B0604030504040204" pitchFamily="34" charset="-120"/>
                <a:ea typeface="Microsoft JhengHei" panose="020B0604030504040204" pitchFamily="34" charset="-120"/>
              </a:rPr>
              <a:t>如右圖</a:t>
            </a:r>
            <a:r>
              <a:rPr lang="en-US" altLang="zh-TW" sz="1200">
                <a:latin typeface="Microsoft JhengHei" panose="020B0604030504040204" pitchFamily="34" charset="-120"/>
                <a:ea typeface="Microsoft JhengHei" panose="020B0604030504040204" pitchFamily="34" charset="-120"/>
              </a:rPr>
              <a:t>)</a:t>
            </a:r>
          </a:p>
          <a:p>
            <a:pPr marL="503998" lvl="1">
              <a:buClr>
                <a:schemeClr val="tx1"/>
              </a:buClr>
              <a:buFont typeface="Arial"/>
              <a:buChar char="○"/>
              <a:defRPr/>
            </a:pPr>
            <a:r>
              <a:rPr lang="zh-TW" altLang="en-US">
                <a:latin typeface="Microsoft JhengHei" panose="020B0604030504040204" pitchFamily="34" charset="-120"/>
                <a:ea typeface="Microsoft JhengHei" panose="020B0604030504040204" pitchFamily="34" charset="-120"/>
              </a:rPr>
              <a:t>表格內文字行距</a:t>
            </a:r>
            <a:r>
              <a:rPr lang="zh-TW" altLang="en-US" sz="1400">
                <a:effectLst/>
              </a:rPr>
              <a:t>位於</a:t>
            </a:r>
            <a:r>
              <a:rPr lang="en-US" altLang="zh-TW" sz="1400">
                <a:effectLst/>
              </a:rPr>
              <a:t>:</a:t>
            </a:r>
            <a:r>
              <a:rPr lang="zh-TW" altLang="en-US" sz="1400">
                <a:effectLst/>
              </a:rPr>
              <a:t> </a:t>
            </a:r>
            <a:r>
              <a:rPr lang="en-US" altLang="zh-TW" sz="1400">
                <a:effectLst/>
              </a:rPr>
              <a:t>1.15</a:t>
            </a:r>
          </a:p>
          <a:p>
            <a:pPr marL="251998" marR="0" lvl="0" indent="-216000" algn="l" defTabSz="914400" rtl="0" eaLnBrk="1" fontAlgn="auto" latinLnBrk="0" hangingPunct="1">
              <a:spcBef>
                <a:spcPts val="600"/>
              </a:spcBef>
              <a:spcAft>
                <a:spcPts val="0"/>
              </a:spcAft>
              <a:buClr>
                <a:schemeClr val="tx1"/>
              </a:buClr>
              <a:buFont typeface="Arial"/>
              <a:buChar char="○"/>
              <a:tabLst/>
              <a:defRPr/>
            </a:pPr>
            <a:r>
              <a:rPr lang="zh-TW" altLang="en-US">
                <a:latin typeface="Microsoft JhengHei"/>
                <a:ea typeface="Microsoft JhengHei"/>
                <a:cs typeface="Arial"/>
                <a:sym typeface="Arial"/>
              </a:rPr>
              <a:t>表格範例如下 </a:t>
            </a:r>
            <a:r>
              <a:rPr lang="zh-TW" altLang="en-US" sz="1200">
                <a:latin typeface="Microsoft JhengHei"/>
                <a:ea typeface="Microsoft JhengHei"/>
                <a:cs typeface="Arial"/>
                <a:sym typeface="Arial"/>
                <a:hlinkClick r:id="rId3" action="ppaction://hlinksldjump"/>
              </a:rPr>
              <a:t>更多表格範例</a:t>
            </a:r>
            <a:endParaRPr lang="en-US" altLang="zh-TW" sz="1200">
              <a:latin typeface="Microsoft JhengHei" panose="020B0604030504040204" pitchFamily="34" charset="-120"/>
              <a:ea typeface="Microsoft JhengHei" panose="020B0604030504040204" pitchFamily="34" charset="-120"/>
            </a:endParaRPr>
          </a:p>
          <a:p>
            <a:pPr marL="503998" lvl="1">
              <a:spcBef>
                <a:spcPts val="600"/>
              </a:spcBef>
              <a:buClr>
                <a:schemeClr val="tx1"/>
              </a:buClr>
              <a:buFont typeface="Arial"/>
              <a:buChar char="○"/>
              <a:defRPr/>
            </a:pPr>
            <a:endParaRPr lang="en-US" altLang="zh-TW" b="0" i="0" u="none" strike="noStrike" cap="none">
              <a:solidFill>
                <a:schemeClr val="dk1"/>
              </a:solidFill>
              <a:latin typeface="Microsoft JhengHei"/>
              <a:ea typeface="Microsoft JhengHei"/>
              <a:cs typeface="Arial"/>
              <a:sym typeface="Arial"/>
            </a:endParaRPr>
          </a:p>
        </p:txBody>
      </p:sp>
      <p:graphicFrame>
        <p:nvGraphicFramePr>
          <p:cNvPr id="5" name="表格 4">
            <a:extLst>
              <a:ext uri="{FF2B5EF4-FFF2-40B4-BE49-F238E27FC236}">
                <a16:creationId xmlns:a16="http://schemas.microsoft.com/office/drawing/2014/main" id="{5D89DB35-D673-138D-D5DD-E21142D19880}"/>
              </a:ext>
            </a:extLst>
          </p:cNvPr>
          <p:cNvGraphicFramePr>
            <a:graphicFrameLocks noGrp="1"/>
          </p:cNvGraphicFramePr>
          <p:nvPr>
            <p:extLst>
              <p:ext uri="{D42A27DB-BD31-4B8C-83A1-F6EECF244321}">
                <p14:modId xmlns:p14="http://schemas.microsoft.com/office/powerpoint/2010/main" val="189409453"/>
              </p:ext>
            </p:extLst>
          </p:nvPr>
        </p:nvGraphicFramePr>
        <p:xfrm>
          <a:off x="178593" y="3240087"/>
          <a:ext cx="11161713" cy="2700000"/>
        </p:xfrm>
        <a:graphic>
          <a:graphicData uri="http://schemas.openxmlformats.org/drawingml/2006/table">
            <a:tbl>
              <a:tblPr firstRow="1" bandRow="1">
                <a:tableStyleId>{91DB7C30-2B5D-4D34-8F22-85940E495A18}</a:tableStyleId>
              </a:tblPr>
              <a:tblGrid>
                <a:gridCol w="3720571">
                  <a:extLst>
                    <a:ext uri="{9D8B030D-6E8A-4147-A177-3AD203B41FA5}">
                      <a16:colId xmlns:a16="http://schemas.microsoft.com/office/drawing/2014/main" val="1860503547"/>
                    </a:ext>
                  </a:extLst>
                </a:gridCol>
                <a:gridCol w="3720571">
                  <a:extLst>
                    <a:ext uri="{9D8B030D-6E8A-4147-A177-3AD203B41FA5}">
                      <a16:colId xmlns:a16="http://schemas.microsoft.com/office/drawing/2014/main" val="3659860070"/>
                    </a:ext>
                  </a:extLst>
                </a:gridCol>
                <a:gridCol w="3720571">
                  <a:extLst>
                    <a:ext uri="{9D8B030D-6E8A-4147-A177-3AD203B41FA5}">
                      <a16:colId xmlns:a16="http://schemas.microsoft.com/office/drawing/2014/main" val="1424678120"/>
                    </a:ext>
                  </a:extLst>
                </a:gridCol>
              </a:tblGrid>
              <a:tr h="338505">
                <a:tc>
                  <a:txBody>
                    <a:bodyPr/>
                    <a:lstStyle/>
                    <a:p>
                      <a:pPr algn="ctr">
                        <a:lnSpc>
                          <a:spcPct val="115000"/>
                        </a:lnSpc>
                      </a:pPr>
                      <a:r>
                        <a:rPr lang="zh-TW" altLang="en-US" sz="1300" b="1">
                          <a:solidFill>
                            <a:schemeClr val="bg1"/>
                          </a:solidFill>
                          <a:latin typeface="Microsoft JhengHei" panose="020B0604030504040204" pitchFamily="34" charset="-120"/>
                          <a:ea typeface="Microsoft JhengHei" panose="020B0604030504040204" pitchFamily="34" charset="-120"/>
                        </a:rPr>
                        <a:t>數據少，就用「純文字」</a:t>
                      </a:r>
                      <a:endParaRPr lang="zh-TW" altLang="en-US" sz="1300" b="1">
                        <a:solidFill>
                          <a:schemeClr val="bg1"/>
                        </a:solidFill>
                        <a:highlight>
                          <a:srgbClr val="BFDBFE"/>
                        </a:highlight>
                        <a:latin typeface="Microsoft JhengHei" panose="020B0604030504040204" pitchFamily="34" charset="-120"/>
                        <a:ea typeface="Microsoft JhengHei" panose="020B0604030504040204" pitchFamily="34" charset="-120"/>
                      </a:endParaRP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15000"/>
                        </a:lnSpc>
                      </a:pPr>
                      <a:r>
                        <a:rPr lang="zh-TW" altLang="en-US" sz="1300" b="1">
                          <a:solidFill>
                            <a:schemeClr val="bg1"/>
                          </a:solidFill>
                          <a:latin typeface="Microsoft JhengHei" panose="020B0604030504040204" pitchFamily="34" charset="-120"/>
                          <a:ea typeface="Microsoft JhengHei" panose="020B0604030504040204" pitchFamily="34" charset="-120"/>
                        </a:rPr>
                        <a:t>「表格」的主角是資料</a:t>
                      </a: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zh-TW" altLang="en-US" sz="1300" b="1">
                          <a:solidFill>
                            <a:schemeClr val="bg1"/>
                          </a:solidFill>
                          <a:latin typeface="Microsoft JhengHei" panose="020B0604030504040204" pitchFamily="34" charset="-120"/>
                          <a:ea typeface="Microsoft JhengHei" panose="020B0604030504040204" pitchFamily="34" charset="-120"/>
                        </a:rPr>
                        <a:t>用「點型圖」看分布</a:t>
                      </a: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481024376"/>
                  </a:ext>
                </a:extLst>
              </a:tr>
              <a:tr h="950171">
                <a:tc>
                  <a:txBody>
                    <a:bodyPr/>
                    <a:lstStyle/>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sym typeface="Microsoft JhengHei"/>
                        </a:rPr>
                        <a:t>分享的數據只有少數一兩個，純文字可能是最適合的溝通方式</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sym typeface="Microsoft JhengHei"/>
                      </a:endParaRPr>
                    </a:p>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sym typeface="Microsoft JhengHei"/>
                        </a:rPr>
                        <a:t>將一個或少數幾個數據做成表格或圖表，除了可能會誤導聽眾，氣勢也少了好幾分</a:t>
                      </a:r>
                    </a:p>
                  </a:txBody>
                  <a:tcPr marL="90000" marR="90000" marT="46800" marB="46800">
                    <a:lnL w="9525" cap="flat" cmpd="sng">
                      <a:noFill/>
                      <a:prstDash val="solid"/>
                      <a:round/>
                      <a:headEnd type="none" w="sm" len="sm"/>
                      <a:tailEnd type="none" w="sm" len="sm"/>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左欄讀到右欄、從上列讀到下列，或是比較不同數值</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在現場簡報使用表格不是個好主意。考慮放附件，附上連結</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搶眼的應該是資料本身，而非框線。</a:t>
                      </a:r>
                    </a:p>
                  </a:txBody>
                  <a:tcPr marL="90000" marR="90000" marT="46800" marB="468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很適合展示兩者之間的關係</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通常散布圖較常使用在科學領域</a:t>
                      </a:r>
                    </a:p>
                  </a:txBody>
                  <a:tcPr marL="90000" marR="90000" marT="46800" marB="46800">
                    <a:lnL w="76200" cap="flat" cmpd="sng" algn="ctr">
                      <a:solidFill>
                        <a:schemeClr val="bg1"/>
                      </a:solidFill>
                      <a:prstDash val="solid"/>
                      <a:round/>
                      <a:headEnd type="none" w="med" len="med"/>
                      <a:tailEnd type="none" w="med" len="med"/>
                    </a:lnL>
                    <a:lnR w="9525" cap="flat" cmpd="sng">
                      <a:noFill/>
                      <a:prstDash val="solid"/>
                      <a:round/>
                      <a:headEnd type="none" w="sm" len="sm"/>
                      <a:tailEnd type="none" w="sm" len="sm"/>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2197738"/>
                  </a:ext>
                </a:extLst>
              </a:tr>
              <a:tr h="338505">
                <a:tc>
                  <a:txBody>
                    <a:bodyPr/>
                    <a:lstStyle/>
                    <a:p>
                      <a:pPr algn="ctr">
                        <a:lnSpc>
                          <a:spcPct val="115000"/>
                        </a:lnSpc>
                      </a:pPr>
                      <a:r>
                        <a:rPr lang="zh-TW" altLang="en-US" sz="1300" b="1">
                          <a:solidFill>
                            <a:schemeClr val="bg1"/>
                          </a:solidFill>
                          <a:latin typeface="Microsoft JhengHei" panose="020B0604030504040204" pitchFamily="34" charset="-120"/>
                          <a:ea typeface="Microsoft JhengHei" panose="020B0604030504040204" pitchFamily="34" charset="-120"/>
                        </a:rPr>
                        <a:t>用「線型圖」看關聯</a:t>
                      </a: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15000"/>
                        </a:lnSpc>
                      </a:pPr>
                      <a:r>
                        <a:rPr lang="zh-TW" altLang="en-US" sz="1300" b="1">
                          <a:solidFill>
                            <a:schemeClr val="bg1"/>
                          </a:solidFill>
                          <a:latin typeface="Microsoft JhengHei" panose="020B0604030504040204" pitchFamily="34" charset="-120"/>
                          <a:ea typeface="Microsoft JhengHei" panose="020B0604030504040204" pitchFamily="34" charset="-120"/>
                        </a:rPr>
                        <a:t>用「條狀圖」比多少</a:t>
                      </a: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15000"/>
                        </a:lnSpc>
                      </a:pPr>
                      <a:r>
                        <a:rPr lang="zh-TW" altLang="en-US" sz="1300" b="1">
                          <a:solidFill>
                            <a:schemeClr val="bg1"/>
                          </a:solidFill>
                          <a:latin typeface="Microsoft JhengHei" panose="020B0604030504040204" pitchFamily="34" charset="-120"/>
                          <a:ea typeface="Microsoft JhengHei" panose="020B0604030504040204" pitchFamily="34" charset="-120"/>
                        </a:rPr>
                        <a:t>用「區域圖」看差異</a:t>
                      </a:r>
                    </a:p>
                  </a:txBody>
                  <a:tcPr marL="90000" marR="90000"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26053961"/>
                  </a:ext>
                </a:extLst>
              </a:tr>
              <a:tr h="734314">
                <a:tc>
                  <a:txBody>
                    <a:bodyPr/>
                    <a:lstStyle/>
                    <a:p>
                      <a:pPr marL="251998" marR="0" lvl="0" indent="-216000" algn="l" defTabSz="914400" rtl="0" eaLnBrk="1" fontAlgn="auto" latinLnBrk="0" hangingPunct="1">
                        <a:lnSpc>
                          <a:spcPct val="115000"/>
                        </a:lnSpc>
                        <a:spcBef>
                          <a:spcPts val="0"/>
                        </a:spcBef>
                        <a:spcAft>
                          <a:spcPts val="0"/>
                        </a:spcAft>
                        <a:buClr>
                          <a:schemeClr val="tx1"/>
                        </a:buClr>
                        <a:buSzPts val="1400"/>
                        <a:buFont typeface="Arial"/>
                        <a:buChar char="○"/>
                        <a:tabLst/>
                        <a:defRP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最常使用來繪製連續資料</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p>
                      <a:pPr marL="251998" marR="0" lvl="0" indent="-216000" algn="l" defTabSz="914400" rtl="0" eaLnBrk="1" fontAlgn="auto" latinLnBrk="0" hangingPunct="1">
                        <a:lnSpc>
                          <a:spcPct val="115000"/>
                        </a:lnSpc>
                        <a:spcBef>
                          <a:spcPts val="0"/>
                        </a:spcBef>
                        <a:spcAft>
                          <a:spcPts val="0"/>
                        </a:spcAft>
                        <a:buClr>
                          <a:schemeClr val="tx1"/>
                        </a:buClr>
                        <a:buSzPts val="1400"/>
                        <a:buFont typeface="Arial"/>
                        <a:buChar char="○"/>
                        <a:tabLst/>
                        <a:defRP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標準折線圖與斜線圖</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p>
                      <a:pPr marL="251998" marR="0" lvl="0" indent="-216000" algn="l" defTabSz="914400" rtl="0" eaLnBrk="1" fontAlgn="auto" latinLnBrk="0" hangingPunct="1">
                        <a:lnSpc>
                          <a:spcPct val="115000"/>
                        </a:lnSpc>
                        <a:spcBef>
                          <a:spcPts val="0"/>
                        </a:spcBef>
                        <a:spcAft>
                          <a:spcPts val="0"/>
                        </a:spcAft>
                        <a:buClr>
                          <a:schemeClr val="tx1"/>
                        </a:buClr>
                        <a:buSzPts val="1400"/>
                        <a:buFont typeface="Arial"/>
                        <a:buChar char="○"/>
                        <a:tabLst/>
                        <a:defRP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水平 </a:t>
                      </a:r>
                      <a:r>
                        <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X</a:t>
                      </a: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 軸的時間時，繪製的資料間隔必須一致。</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txBody>
                  <a:tcPr marL="90000" marR="90000" marT="46800" marB="46800">
                    <a:lnL w="9525" cap="flat" cmpd="sng">
                      <a:noFill/>
                      <a:prstDash val="solid"/>
                      <a:round/>
                      <a:headEnd type="none" w="sm" len="sm"/>
                      <a:tailEnd type="none" w="sm" len="sm"/>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因為眼睛會比較長條的相對長度，</a:t>
                      </a:r>
                      <a:r>
                        <a:rPr lang="zh-TW" altLang="en-US" sz="1100" b="0" i="0" u="none" strike="noStrike" cap="none">
                          <a:solidFill>
                            <a:schemeClr val="tx1"/>
                          </a:solidFill>
                          <a:latin typeface="Microsoft JhengHei" panose="020B0604030504040204" pitchFamily="34" charset="-120"/>
                          <a:ea typeface="Microsoft JhengHei" panose="020B0604030504040204" pitchFamily="34" charset="-120"/>
                          <a:cs typeface="Arial"/>
                          <a:sym typeface="Arial"/>
                        </a:rPr>
                        <a:t>所以條狀圖一定要以零為基線，</a:t>
                      </a: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不道德之外，可信度會隨之瓦解</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條狀的寬度要適中</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txBody>
                  <a:tcPr marL="90000" marR="90000" marT="46800" marB="468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人類的眼睛並不擅長預估二元空間的量化數值</a:t>
                      </a:r>
                      <a:endParaRPr lang="en-US" altLang="zh-TW"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endParaRPr>
                    </a:p>
                    <a:p>
                      <a:pPr marL="251998" marR="0" indent="-216000" algn="l" rtl="0">
                        <a:lnSpc>
                          <a:spcPct val="115000"/>
                        </a:lnSpc>
                        <a:spcBef>
                          <a:spcPts val="0"/>
                        </a:spcBef>
                        <a:spcAft>
                          <a:spcPts val="0"/>
                        </a:spcAft>
                        <a:buClr>
                          <a:schemeClr val="tx1"/>
                        </a:buClr>
                        <a:buSzPts val="1400"/>
                        <a:buFont typeface="Arial"/>
                        <a:buChar char="○"/>
                      </a:pPr>
                      <a:r>
                        <a:rPr lang="zh-TW" altLang="en-US" sz="1100" b="0" i="0" u="none" strike="noStrike" cap="none">
                          <a:solidFill>
                            <a:schemeClr val="dk1"/>
                          </a:solidFill>
                          <a:latin typeface="Microsoft JhengHei" panose="020B0604030504040204" pitchFamily="34" charset="-120"/>
                          <a:ea typeface="Microsoft JhengHei" panose="020B0604030504040204" pitchFamily="34" charset="-120"/>
                          <a:cs typeface="Arial"/>
                          <a:sym typeface="Arial"/>
                        </a:rPr>
                        <a:t>要將規模差異甚大的數字視覺化時</a:t>
                      </a:r>
                    </a:p>
                  </a:txBody>
                  <a:tcPr marL="90000" marR="90000" marT="46800" marB="46800">
                    <a:lnL w="76200" cap="flat" cmpd="sng" algn="ctr">
                      <a:solidFill>
                        <a:schemeClr val="bg1"/>
                      </a:solidFill>
                      <a:prstDash val="solid"/>
                      <a:round/>
                      <a:headEnd type="none" w="med" len="med"/>
                      <a:tailEnd type="none" w="med" len="med"/>
                    </a:lnL>
                    <a:lnR w="9525" cap="flat" cmpd="sng">
                      <a:noFill/>
                      <a:prstDash val="solid"/>
                      <a:round/>
                      <a:headEnd type="none" w="sm" len="sm"/>
                      <a:tailEnd type="none" w="sm" len="sm"/>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2596303"/>
                  </a:ext>
                </a:extLst>
              </a:tr>
              <a:tr h="338505">
                <a:tc gridSpan="3">
                  <a:txBody>
                    <a:bodyPr/>
                    <a:lstStyle/>
                    <a:p>
                      <a:pPr marL="0" marR="0" lvl="0" indent="0" algn="ctr" defTabSz="914400" rtl="0" eaLnBrk="1" fontAlgn="auto" latinLnBrk="0" hangingPunct="1">
                        <a:lnSpc>
                          <a:spcPct val="115000"/>
                        </a:lnSpc>
                        <a:spcBef>
                          <a:spcPts val="0"/>
                        </a:spcBef>
                        <a:spcAft>
                          <a:spcPts val="0"/>
                        </a:spcAft>
                        <a:buClr>
                          <a:srgbClr val="000000"/>
                        </a:buClr>
                        <a:buSzPts val="1400"/>
                        <a:buFont typeface="Arial"/>
                        <a:buNone/>
                        <a:tabLst/>
                        <a:defRPr/>
                      </a:pPr>
                      <a:r>
                        <a:rPr lang="zh-TW" altLang="en-US" sz="1300" b="1" i="0" u="none" strike="noStrike" cap="none">
                          <a:solidFill>
                            <a:schemeClr val="accent3">
                              <a:lumMod val="75000"/>
                            </a:schemeClr>
                          </a:solidFill>
                          <a:latin typeface="Microsoft JhengHei" panose="020B0604030504040204" pitchFamily="34" charset="-120"/>
                          <a:ea typeface="Microsoft JhengHei" panose="020B0604030504040204" pitchFamily="34" charset="-120"/>
                          <a:cs typeface="Arial"/>
                          <a:sym typeface="Arial"/>
                        </a:rPr>
                        <a:t>盡量別用的圖表：圓餅圖、環圈圖、</a:t>
                      </a:r>
                      <a:r>
                        <a:rPr lang="en-US" altLang="zh-TW" sz="1300" b="1" i="0" u="none" strike="noStrike" cap="none">
                          <a:solidFill>
                            <a:schemeClr val="accent3">
                              <a:lumMod val="75000"/>
                            </a:schemeClr>
                          </a:solidFill>
                          <a:latin typeface="Microsoft JhengHei" panose="020B0604030504040204" pitchFamily="34" charset="-120"/>
                          <a:ea typeface="Microsoft JhengHei" panose="020B0604030504040204" pitchFamily="34" charset="-120"/>
                          <a:cs typeface="Arial"/>
                          <a:sym typeface="Arial"/>
                        </a:rPr>
                        <a:t>3D</a:t>
                      </a:r>
                      <a:r>
                        <a:rPr lang="zh-TW" altLang="en-US" sz="1300" b="1" i="0" u="none" strike="noStrike" cap="none">
                          <a:solidFill>
                            <a:schemeClr val="accent3">
                              <a:lumMod val="75000"/>
                            </a:schemeClr>
                          </a:solidFill>
                          <a:latin typeface="Microsoft JhengHei" panose="020B0604030504040204" pitchFamily="34" charset="-120"/>
                          <a:ea typeface="Microsoft JhengHei" panose="020B0604030504040204" pitchFamily="34" charset="-120"/>
                          <a:cs typeface="Arial"/>
                          <a:sym typeface="Arial"/>
                        </a:rPr>
                        <a:t>立體圖雙</a:t>
                      </a:r>
                      <a:r>
                        <a:rPr lang="en-US" altLang="zh-TW" sz="1300" b="1" i="0" u="none" strike="noStrike" cap="none">
                          <a:solidFill>
                            <a:schemeClr val="accent3">
                              <a:lumMod val="75000"/>
                            </a:schemeClr>
                          </a:solidFill>
                          <a:latin typeface="Microsoft JhengHei" panose="020B0604030504040204" pitchFamily="34" charset="-120"/>
                          <a:ea typeface="Microsoft JhengHei" panose="020B0604030504040204" pitchFamily="34" charset="-120"/>
                          <a:cs typeface="Arial"/>
                          <a:sym typeface="Arial"/>
                        </a:rPr>
                        <a:t>Y</a:t>
                      </a:r>
                      <a:r>
                        <a:rPr lang="zh-TW" altLang="en-US" sz="1300" b="1" i="0" u="none" strike="noStrike" cap="none">
                          <a:solidFill>
                            <a:schemeClr val="accent3">
                              <a:lumMod val="75000"/>
                            </a:schemeClr>
                          </a:solidFill>
                          <a:latin typeface="Microsoft JhengHei" panose="020B0604030504040204" pitchFamily="34" charset="-120"/>
                          <a:ea typeface="Microsoft JhengHei" panose="020B0604030504040204" pitchFamily="34" charset="-120"/>
                          <a:cs typeface="Arial"/>
                          <a:sym typeface="Arial"/>
                        </a:rPr>
                        <a:t>座標軸</a:t>
                      </a:r>
                      <a:endParaRPr lang="en-US" altLang="zh-TW" sz="1300" b="1" i="0" u="none" strike="noStrike" cap="none">
                        <a:solidFill>
                          <a:schemeClr val="accent3">
                            <a:lumMod val="75000"/>
                          </a:schemeClr>
                        </a:solidFill>
                        <a:latin typeface="Microsoft JhengHei" panose="020B0604030504040204" pitchFamily="34" charset="-120"/>
                        <a:ea typeface="Microsoft JhengHei" panose="020B0604030504040204" pitchFamily="34" charset="-120"/>
                        <a:cs typeface="Arial"/>
                        <a:sym typeface="Arial"/>
                      </a:endParaRPr>
                    </a:p>
                  </a:txBody>
                  <a:tcPr marL="90000" marR="90000" marT="46800" marB="468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787930879"/>
                  </a:ext>
                </a:extLst>
              </a:tr>
            </a:tbl>
          </a:graphicData>
        </a:graphic>
      </p:graphicFrame>
      <p:sp>
        <p:nvSpPr>
          <p:cNvPr id="2" name="文字方塊 1">
            <a:extLst>
              <a:ext uri="{FF2B5EF4-FFF2-40B4-BE49-F238E27FC236}">
                <a16:creationId xmlns:a16="http://schemas.microsoft.com/office/drawing/2014/main" id="{B17563B7-BCF9-6910-6C12-B9B53F40AB84}"/>
              </a:ext>
            </a:extLst>
          </p:cNvPr>
          <p:cNvSpPr txBox="1"/>
          <p:nvPr/>
        </p:nvSpPr>
        <p:spPr>
          <a:xfrm>
            <a:off x="0" y="-649716"/>
            <a:ext cx="11520488" cy="954107"/>
          </a:xfrm>
          <a:prstGeom prst="rect">
            <a:avLst/>
          </a:prstGeom>
          <a:solidFill>
            <a:srgbClr val="FEF08A"/>
          </a:solidFill>
        </p:spPr>
        <p:txBody>
          <a:bodyPr wrap="square" rtlCol="0">
            <a:spAutoFit/>
          </a:bodyPr>
          <a:lstStyle/>
          <a:p>
            <a:pPr marL="252000" indent="-216000">
              <a:buFont typeface="+mj-lt"/>
              <a:buAutoNum type="arabicPeriod"/>
            </a:pPr>
            <a:r>
              <a:rPr kumimoji="1" lang="zh-TW" altLang="en-US">
                <a:solidFill>
                  <a:schemeClr val="tx1"/>
                </a:solidFill>
              </a:rPr>
              <a:t>依討論，這頁的說明應該還會調整對吧 </a:t>
            </a:r>
            <a:br>
              <a:rPr kumimoji="1" lang="en-US" altLang="zh-TW">
                <a:solidFill>
                  <a:schemeClr val="tx1"/>
                </a:solidFill>
              </a:rPr>
            </a:br>
            <a:r>
              <a:rPr kumimoji="1" lang="en-US" altLang="zh-TW">
                <a:solidFill>
                  <a:schemeClr val="tx1"/>
                </a:solidFill>
              </a:rPr>
              <a:t>@shannon: </a:t>
            </a:r>
            <a:r>
              <a:rPr kumimoji="1" lang="zh-TW" altLang="en-US">
                <a:solidFill>
                  <a:schemeClr val="tx1"/>
                </a:solidFill>
              </a:rPr>
              <a:t>新增</a:t>
            </a:r>
            <a:r>
              <a:rPr kumimoji="1" lang="en-US" altLang="zh-TW">
                <a:solidFill>
                  <a:schemeClr val="tx1"/>
                </a:solidFill>
              </a:rPr>
              <a:t>”</a:t>
            </a:r>
            <a:r>
              <a:rPr kumimoji="1" lang="zh-TW" altLang="en-US">
                <a:solidFill>
                  <a:schemeClr val="tx1"/>
                </a:solidFill>
              </a:rPr>
              <a:t>表格上下可自行調整</a:t>
            </a:r>
            <a:r>
              <a:rPr kumimoji="1" lang="en-US" altLang="zh-TW">
                <a:solidFill>
                  <a:schemeClr val="tx1"/>
                </a:solidFill>
              </a:rPr>
              <a:t>”</a:t>
            </a:r>
            <a:r>
              <a:rPr kumimoji="1" lang="zh-TW" altLang="en-US">
                <a:solidFill>
                  <a:schemeClr val="tx1"/>
                </a:solidFill>
              </a:rPr>
              <a:t>、</a:t>
            </a:r>
            <a:r>
              <a:rPr kumimoji="1" lang="en-US" altLang="zh-TW">
                <a:solidFill>
                  <a:schemeClr val="tx1"/>
                </a:solidFill>
              </a:rPr>
              <a:t>”</a:t>
            </a:r>
            <a:r>
              <a:rPr kumimoji="1" lang="zh-TW" altLang="en-US">
                <a:solidFill>
                  <a:schemeClr val="tx1"/>
                </a:solidFill>
              </a:rPr>
              <a:t>表格邊界及行距建議數值</a:t>
            </a:r>
            <a:r>
              <a:rPr kumimoji="1" lang="en-US" altLang="zh-TW">
                <a:solidFill>
                  <a:schemeClr val="tx1"/>
                </a:solidFill>
              </a:rPr>
              <a:t>”</a:t>
            </a:r>
          </a:p>
          <a:p>
            <a:pPr marL="252000" indent="-216000">
              <a:buFont typeface="+mj-lt"/>
              <a:buAutoNum type="arabicPeriod"/>
            </a:pPr>
            <a:r>
              <a:rPr lang="en-US" altLang="zh-TW"/>
              <a:t>[</a:t>
            </a:r>
            <a:r>
              <a:rPr lang="zh-TW" altLang="en-US"/>
              <a:t> </a:t>
            </a:r>
            <a:r>
              <a:rPr lang="en-US" altLang="zh-TW"/>
              <a:t>] </a:t>
            </a:r>
            <a:r>
              <a:rPr lang="zh-TW" altLang="en-US"/>
              <a:t>表格邊界說明要再白話，然後找沒有使用的人測試看看 </a:t>
            </a:r>
            <a:endParaRPr lang="en-US" altLang="zh-TW"/>
          </a:p>
          <a:p>
            <a:pPr marL="252000" indent="-216000">
              <a:buFont typeface="+mj-lt"/>
              <a:buAutoNum type="arabicPeriod"/>
            </a:pPr>
            <a:r>
              <a:rPr lang="en-US" altLang="zh-TW"/>
              <a:t>[v] </a:t>
            </a:r>
            <a:r>
              <a:rPr lang="zh-TW" altLang="en-US"/>
              <a:t>如果要手動自由拉表格上下界的話，只能拉最下面讓 </a:t>
            </a:r>
            <a:r>
              <a:rPr lang="en-US" altLang="zh-TW"/>
              <a:t>PPT </a:t>
            </a:r>
            <a:r>
              <a:rPr lang="zh-TW" altLang="en-US"/>
              <a:t>去算各個列的高度，不能手動單獨拉</a:t>
            </a:r>
          </a:p>
        </p:txBody>
      </p:sp>
      <p:sp>
        <p:nvSpPr>
          <p:cNvPr id="4" name="文字方塊 3">
            <a:extLst>
              <a:ext uri="{FF2B5EF4-FFF2-40B4-BE49-F238E27FC236}">
                <a16:creationId xmlns:a16="http://schemas.microsoft.com/office/drawing/2014/main" id="{09AB971E-57D9-FD7C-7C1C-DBDA059D6480}"/>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4"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pic>
        <p:nvPicPr>
          <p:cNvPr id="9" name="圖片 8">
            <a:extLst>
              <a:ext uri="{FF2B5EF4-FFF2-40B4-BE49-F238E27FC236}">
                <a16:creationId xmlns:a16="http://schemas.microsoft.com/office/drawing/2014/main" id="{FE54DA47-969A-DD8F-FBFB-3E404904D0D5}"/>
              </a:ext>
            </a:extLst>
          </p:cNvPr>
          <p:cNvPicPr>
            <a:picLocks noChangeAspect="1"/>
          </p:cNvPicPr>
          <p:nvPr/>
        </p:nvPicPr>
        <p:blipFill>
          <a:blip r:embed="rId5"/>
          <a:stretch>
            <a:fillRect/>
          </a:stretch>
        </p:blipFill>
        <p:spPr>
          <a:xfrm>
            <a:off x="7740651" y="900113"/>
            <a:ext cx="3600450" cy="1057500"/>
          </a:xfrm>
          <a:prstGeom prst="rect">
            <a:avLst/>
          </a:prstGeom>
        </p:spPr>
      </p:pic>
    </p:spTree>
    <p:extLst>
      <p:ext uri="{BB962C8B-B14F-4D97-AF65-F5344CB8AC3E}">
        <p14:creationId xmlns:p14="http://schemas.microsoft.com/office/powerpoint/2010/main" val="3467411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3E2FC-8D8B-55B9-6478-5F644F02871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94159CD-E6F7-1297-0C56-E56CF2E637A9}"/>
              </a:ext>
            </a:extLst>
          </p:cNvPr>
          <p:cNvSpPr>
            <a:spLocks noGrp="1"/>
          </p:cNvSpPr>
          <p:nvPr>
            <p:ph type="title"/>
          </p:nvPr>
        </p:nvSpPr>
        <p:spPr>
          <a:prstGeom prst="rect">
            <a:avLst/>
          </a:prstGeom>
        </p:spPr>
        <p:txBody>
          <a:bodyPr/>
          <a:lstStyle/>
          <a:p>
            <a:r>
              <a:rPr lang="zh-TW" altLang="en-US" b="1"/>
              <a:t>配色</a:t>
            </a:r>
          </a:p>
        </p:txBody>
      </p:sp>
      <p:sp>
        <p:nvSpPr>
          <p:cNvPr id="5" name="文字版面配置區 4">
            <a:extLst>
              <a:ext uri="{FF2B5EF4-FFF2-40B4-BE49-F238E27FC236}">
                <a16:creationId xmlns:a16="http://schemas.microsoft.com/office/drawing/2014/main" id="{4A4021D0-C70F-49AA-B23C-1371E716D65E}"/>
              </a:ext>
            </a:extLst>
          </p:cNvPr>
          <p:cNvSpPr>
            <a:spLocks noGrp="1"/>
          </p:cNvSpPr>
          <p:nvPr>
            <p:ph type="body" sz="quarter" idx="10"/>
          </p:nvPr>
        </p:nvSpPr>
        <p:spPr/>
        <p:txBody>
          <a:bodyPr/>
          <a:lstStyle/>
          <a:p>
            <a:endParaRPr lang="zh-TW" altLang="en-US"/>
          </a:p>
        </p:txBody>
      </p:sp>
      <p:sp>
        <p:nvSpPr>
          <p:cNvPr id="4" name="文字版面配置區 3">
            <a:extLst>
              <a:ext uri="{FF2B5EF4-FFF2-40B4-BE49-F238E27FC236}">
                <a16:creationId xmlns:a16="http://schemas.microsoft.com/office/drawing/2014/main" id="{70AF64A8-0EF4-4AF7-B4D1-5B1940E7E1F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439844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41E56CBA-27EA-64D0-C4A3-4BD5D182315A}"/>
            </a:ext>
          </a:extLst>
        </p:cNvPr>
        <p:cNvGrpSpPr/>
        <p:nvPr/>
      </p:nvGrpSpPr>
      <p:grpSpPr>
        <a:xfrm>
          <a:off x="0" y="0"/>
          <a:ext cx="0" cy="0"/>
          <a:chOff x="0" y="0"/>
          <a:chExt cx="0" cy="0"/>
        </a:xfrm>
      </p:grpSpPr>
      <p:sp>
        <p:nvSpPr>
          <p:cNvPr id="278" name="Google Shape;278;g26107f9f4fa_0_30">
            <a:extLst>
              <a:ext uri="{FF2B5EF4-FFF2-40B4-BE49-F238E27FC236}">
                <a16:creationId xmlns:a16="http://schemas.microsoft.com/office/drawing/2014/main" id="{E229B09C-06B3-E40A-DBFD-A5602EF0E516}"/>
              </a:ext>
            </a:extLst>
          </p:cNvPr>
          <p:cNvSpPr txBox="1">
            <a:spLocks noGrp="1"/>
          </p:cNvSpPr>
          <p:nvPr>
            <p:ph type="title"/>
          </p:nvPr>
        </p:nvSpPr>
        <p:spPr>
          <a:prstGeom prst="rect">
            <a:avLst/>
          </a:prstGeom>
        </p:spPr>
        <p:txBody>
          <a:bodyPr spcFirstLastPara="1" wrap="square" lIns="88150" tIns="44050" rIns="88150" bIns="44050" anchor="ctr" anchorCtr="0">
            <a:noAutofit/>
          </a:bodyPr>
          <a:lstStyle/>
          <a:p>
            <a:pPr marL="36000">
              <a:lnSpc>
                <a:spcPct val="130000"/>
              </a:lnSpc>
              <a:buSzPts val="1800"/>
            </a:pPr>
            <a:r>
              <a:rPr lang="zh-TW" altLang="en-US"/>
              <a:t>速成配色表</a:t>
            </a:r>
            <a:endParaRPr lang="en-US" altLang="zh-TW"/>
          </a:p>
        </p:txBody>
      </p:sp>
      <p:sp>
        <p:nvSpPr>
          <p:cNvPr id="2" name="文字版面配置區 1">
            <a:extLst>
              <a:ext uri="{FF2B5EF4-FFF2-40B4-BE49-F238E27FC236}">
                <a16:creationId xmlns:a16="http://schemas.microsoft.com/office/drawing/2014/main" id="{FAEBE70A-E6FE-A4E7-876A-8F25B7CE680B}"/>
              </a:ext>
            </a:extLst>
          </p:cNvPr>
          <p:cNvSpPr>
            <a:spLocks noGrp="1"/>
          </p:cNvSpPr>
          <p:nvPr>
            <p:ph type="body" idx="10"/>
          </p:nvPr>
        </p:nvSpPr>
        <p:spPr>
          <a:xfrm>
            <a:off x="179388" y="900112"/>
            <a:ext cx="11161712" cy="5040313"/>
          </a:xfrm>
        </p:spPr>
        <p:txBody>
          <a:bodyPr/>
          <a:lstStyle/>
          <a:p>
            <a:pPr marL="0" indent="0">
              <a:lnSpc>
                <a:spcPct val="150000"/>
              </a:lnSpc>
              <a:buNone/>
            </a:pPr>
            <a:r>
              <a:rPr kumimoji="0" lang="zh-TW" altLang="en-US" sz="14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rPr>
              <a:t>務必先確認</a:t>
            </a:r>
            <a:r>
              <a:rPr lang="zh-TW" altLang="en-US" sz="1400">
                <a:latin typeface="微軟正黑體" panose="020B0604030504040204" pitchFamily="34" charset="-120"/>
                <a:ea typeface="微軟正黑體" panose="020B0604030504040204" pitchFamily="34" charset="-120"/>
              </a:rPr>
              <a:t>佈景主題色彩是否與下方一致，若不同見下頁</a:t>
            </a:r>
            <a:endParaRPr lang="en-US" altLang="zh-TW" sz="1400">
              <a:latin typeface="微軟正黑體" panose="020B0604030504040204" pitchFamily="34" charset="-120"/>
              <a:ea typeface="微軟正黑體" panose="020B0604030504040204" pitchFamily="34" charset="-120"/>
            </a:endParaRPr>
          </a:p>
          <a:p>
            <a:pPr marL="0" indent="0">
              <a:lnSpc>
                <a:spcPct val="150000"/>
              </a:lnSpc>
              <a:buNone/>
            </a:pPr>
            <a:endParaRPr lang="en-US" altLang="zh-TW" sz="1400">
              <a:latin typeface="微軟正黑體" panose="020B0604030504040204" pitchFamily="34" charset="-120"/>
              <a:ea typeface="微軟正黑體" panose="020B0604030504040204" pitchFamily="34" charset="-120"/>
              <a:cs typeface="Arial"/>
              <a:sym typeface="Arial"/>
            </a:endParaRPr>
          </a:p>
          <a:p>
            <a:pPr>
              <a:buFont typeface="+mj-lt"/>
              <a:buAutoNum type="arabicPeriod"/>
            </a:pPr>
            <a:r>
              <a:rPr lang="zh-TW" altLang="en-US" sz="1400">
                <a:latin typeface="微軟正黑體" panose="020B0604030504040204" pitchFamily="34" charset="-120"/>
                <a:ea typeface="微軟正黑體" panose="020B0604030504040204" pitchFamily="34" charset="-120"/>
                <a:cs typeface="Arial"/>
                <a:sym typeface="Arial"/>
              </a:rPr>
              <a:t>配色若無特別偏好，請右邊擇一，若要自己配請複製右方色塊群組</a:t>
            </a:r>
            <a:endParaRPr lang="en-US" altLang="zh-TW" sz="1400">
              <a:latin typeface="微軟正黑體" panose="020B0604030504040204" pitchFamily="34" charset="-120"/>
              <a:ea typeface="微軟正黑體" panose="020B0604030504040204" pitchFamily="34" charset="-120"/>
              <a:cs typeface="Arial"/>
              <a:sym typeface="Arial"/>
            </a:endParaRPr>
          </a:p>
          <a:p>
            <a:pPr>
              <a:buFont typeface="+mj-lt"/>
              <a:buAutoNum type="arabicPeriod"/>
            </a:pPr>
            <a:endParaRPr lang="en-US" altLang="zh-TW" sz="1400">
              <a:latin typeface="微軟正黑體" panose="020B0604030504040204" pitchFamily="34" charset="-120"/>
              <a:ea typeface="微軟正黑體" panose="020B0604030504040204" pitchFamily="34" charset="-120"/>
              <a:cs typeface="Arial"/>
              <a:sym typeface="Arial"/>
            </a:endParaRPr>
          </a:p>
          <a:p>
            <a:pPr>
              <a:buFont typeface="+mj-lt"/>
              <a:buAutoNum type="arabicPeriod"/>
            </a:pPr>
            <a:r>
              <a:rPr kumimoji="0" lang="zh-TW" altLang="en-US" sz="14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rPr>
              <a:t>選擇</a:t>
            </a:r>
            <a:r>
              <a:rPr lang="zh-TW" altLang="en-US" sz="1400">
                <a:latin typeface="微軟正黑體" panose="020B0604030504040204" pitchFamily="34" charset="-120"/>
                <a:ea typeface="微軟正黑體" panose="020B0604030504040204" pitchFamily="34" charset="-120"/>
                <a:cs typeface="Arial"/>
                <a:sym typeface="Arial"/>
              </a:rPr>
              <a:t>「</a:t>
            </a:r>
            <a:r>
              <a:rPr kumimoji="0" lang="zh-TW" altLang="en-US" sz="14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rPr>
              <a:t>主要色系」並置換群組內</a:t>
            </a:r>
            <a:r>
              <a:rPr lang="zh-TW" altLang="en-US" sz="1400">
                <a:latin typeface="微軟正黑體" panose="020B0604030504040204" pitchFamily="34" charset="-120"/>
                <a:ea typeface="微軟正黑體" panose="020B0604030504040204" pitchFamily="34" charset="-120"/>
                <a:cs typeface="Arial"/>
                <a:sym typeface="Arial"/>
              </a:rPr>
              <a:t>標示的</a:t>
            </a:r>
            <a:r>
              <a:rPr kumimoji="0" lang="zh-TW" altLang="en-US" sz="14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rPr>
              <a:t>相應顏色</a:t>
            </a:r>
            <a:endParaRPr kumimoji="0" lang="en-US" altLang="zh-TW" sz="14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endParaRPr>
          </a:p>
          <a:p>
            <a:pPr lvl="1"/>
            <a:r>
              <a:rPr lang="zh-TW" altLang="en-US" sz="1200">
                <a:latin typeface="微軟正黑體" panose="020B0604030504040204" pitchFamily="34" charset="-120"/>
                <a:ea typeface="微軟正黑體" panose="020B0604030504040204" pitchFamily="34" charset="-120"/>
                <a:cs typeface="Arial"/>
                <a:sym typeface="Arial"/>
              </a:rPr>
              <a:t>此色系為</a:t>
            </a:r>
            <a:r>
              <a:rPr kumimoji="0" lang="zh-TW" altLang="en-US" sz="12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rPr>
              <a:t>排版時最廣泛使用</a:t>
            </a:r>
            <a:r>
              <a:rPr lang="zh-TW" altLang="en-US" sz="1200">
                <a:latin typeface="微軟正黑體" panose="020B0604030504040204" pitchFamily="34" charset="-120"/>
                <a:ea typeface="微軟正黑體" panose="020B0604030504040204" pitchFamily="34" charset="-120"/>
                <a:cs typeface="Arial"/>
                <a:sym typeface="Arial"/>
              </a:rPr>
              <a:t>的，建議選視覺較溫和色系</a:t>
            </a:r>
            <a:endParaRPr lang="en-US" altLang="zh-TW" sz="1200">
              <a:latin typeface="微軟正黑體" panose="020B0604030504040204" pitchFamily="34" charset="-120"/>
              <a:ea typeface="微軟正黑體" panose="020B0604030504040204" pitchFamily="34" charset="-120"/>
              <a:cs typeface="Arial"/>
              <a:sym typeface="Arial"/>
            </a:endParaRPr>
          </a:p>
          <a:p>
            <a:pPr marL="594900" lvl="1"/>
            <a:endParaRPr lang="en-US" altLang="zh-TW" sz="1200">
              <a:latin typeface="微軟正黑體" panose="020B0604030504040204" pitchFamily="34" charset="-120"/>
              <a:ea typeface="微軟正黑體" panose="020B0604030504040204" pitchFamily="34" charset="-120"/>
              <a:cs typeface="Arial"/>
              <a:sym typeface="Arial"/>
            </a:endParaRPr>
          </a:p>
          <a:p>
            <a:pPr>
              <a:buFont typeface="+mj-lt"/>
              <a:buAutoNum type="arabicPeriod"/>
            </a:pPr>
            <a:r>
              <a:rPr kumimoji="0" lang="zh-TW" altLang="en-US" sz="14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rPr>
              <a:t>選擇</a:t>
            </a:r>
            <a:r>
              <a:rPr lang="zh-TW" altLang="en-US" sz="1400">
                <a:latin typeface="微軟正黑體" panose="020B0604030504040204" pitchFamily="34" charset="-120"/>
                <a:ea typeface="微軟正黑體" panose="020B0604030504040204" pitchFamily="34" charset="-120"/>
                <a:cs typeface="Arial"/>
                <a:sym typeface="Arial"/>
              </a:rPr>
              <a:t>「</a:t>
            </a:r>
            <a:r>
              <a:rPr kumimoji="0" lang="zh-TW" altLang="en-US" sz="14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rPr>
              <a:t>重點色系」並置換群組內標示的相應顏色</a:t>
            </a:r>
            <a:endParaRPr kumimoji="0" lang="en-US" altLang="zh-TW" sz="14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endParaRPr>
          </a:p>
          <a:p>
            <a:pPr lvl="1"/>
            <a:r>
              <a:rPr kumimoji="0" lang="zh-TW" altLang="en-US" sz="12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rPr>
              <a:t>此色系用以</a:t>
            </a:r>
            <a:r>
              <a:rPr kumimoji="0" lang="zh-TW" altLang="en-US" sz="12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Microsoft JhengHei"/>
                <a:sym typeface="Microsoft JhengHei"/>
              </a:rPr>
              <a:t>比較、聚焦</a:t>
            </a:r>
            <a:r>
              <a:rPr lang="zh-TW" altLang="en-US" sz="1200">
                <a:latin typeface="微軟正黑體" panose="020B0604030504040204" pitchFamily="34" charset="-120"/>
                <a:ea typeface="微軟正黑體" panose="020B0604030504040204" pitchFamily="34" charset="-120"/>
                <a:cs typeface="Microsoft JhengHei"/>
                <a:sym typeface="Microsoft JhengHei"/>
              </a:rPr>
              <a:t>部分</a:t>
            </a:r>
            <a:r>
              <a:rPr kumimoji="0" lang="zh-TW" altLang="en-US" sz="12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Microsoft JhengHei"/>
                <a:sym typeface="Microsoft JhengHei"/>
              </a:rPr>
              <a:t>資訊，可選較</a:t>
            </a:r>
            <a:r>
              <a:rPr lang="zh-TW" altLang="en-US" sz="1200">
                <a:latin typeface="微軟正黑體" panose="020B0604030504040204" pitchFamily="34" charset="-120"/>
                <a:ea typeface="微軟正黑體" panose="020B0604030504040204" pitchFamily="34" charset="-120"/>
                <a:cs typeface="Microsoft JhengHei"/>
                <a:sym typeface="Microsoft JhengHei"/>
              </a:rPr>
              <a:t>具</a:t>
            </a:r>
            <a:r>
              <a:rPr kumimoji="0" lang="zh-TW" altLang="en-US" sz="12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Microsoft JhengHei"/>
                <a:sym typeface="Microsoft JhengHei"/>
              </a:rPr>
              <a:t>強調</a:t>
            </a:r>
            <a:r>
              <a:rPr lang="zh-TW" altLang="en-US" sz="1200">
                <a:latin typeface="微軟正黑體" panose="020B0604030504040204" pitchFamily="34" charset="-120"/>
                <a:ea typeface="微軟正黑體" panose="020B0604030504040204" pitchFamily="34" charset="-120"/>
                <a:cs typeface="Microsoft JhengHei"/>
                <a:sym typeface="Microsoft JhengHei"/>
              </a:rPr>
              <a:t>意味</a:t>
            </a:r>
            <a:r>
              <a:rPr kumimoji="0" lang="zh-TW" altLang="en-US" sz="12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Microsoft JhengHei"/>
                <a:sym typeface="Microsoft JhengHei"/>
              </a:rPr>
              <a:t>色系</a:t>
            </a:r>
            <a:endParaRPr kumimoji="0" lang="en-US" altLang="zh-TW" sz="12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Microsoft JhengHei"/>
              <a:sym typeface="Microsoft JhengHei"/>
            </a:endParaRPr>
          </a:p>
          <a:p>
            <a:pPr marL="594900" lvl="1"/>
            <a:endParaRPr lang="en-US" altLang="zh-TW" sz="1200">
              <a:latin typeface="微軟正黑體" panose="020B0604030504040204" pitchFamily="34" charset="-120"/>
              <a:ea typeface="微軟正黑體" panose="020B0604030504040204" pitchFamily="34" charset="-120"/>
              <a:cs typeface="Arial"/>
            </a:endParaRPr>
          </a:p>
          <a:p>
            <a:pPr>
              <a:buFont typeface="+mj-lt"/>
              <a:buAutoNum type="arabicPeriod"/>
            </a:pPr>
            <a:r>
              <a:rPr kumimoji="0" lang="zh-TW" altLang="en-US" sz="1400" i="0" u="none" strike="noStrike" kern="0" cap="none" spc="0" normalizeH="0" baseline="0" noProof="0">
                <a:ln>
                  <a:noFill/>
                </a:ln>
                <a:effectLst/>
                <a:uLnTx/>
                <a:uFillTx/>
                <a:latin typeface="微軟正黑體" panose="020B0604030504040204" pitchFamily="34" charset="-120"/>
                <a:ea typeface="微軟正黑體" panose="020B0604030504040204" pitchFamily="34" charset="-120"/>
                <a:cs typeface="Arial"/>
                <a:sym typeface="Arial"/>
              </a:rPr>
              <a:t>確認整體視覺舒適</a:t>
            </a:r>
          </a:p>
        </p:txBody>
      </p:sp>
      <p:grpSp>
        <p:nvGrpSpPr>
          <p:cNvPr id="15" name="群組 14">
            <a:extLst>
              <a:ext uri="{FF2B5EF4-FFF2-40B4-BE49-F238E27FC236}">
                <a16:creationId xmlns:a16="http://schemas.microsoft.com/office/drawing/2014/main" id="{EB69BE72-69BE-C617-B58C-7A39378CF4DB}"/>
              </a:ext>
            </a:extLst>
          </p:cNvPr>
          <p:cNvGrpSpPr/>
          <p:nvPr/>
        </p:nvGrpSpPr>
        <p:grpSpPr>
          <a:xfrm>
            <a:off x="6145619" y="1123202"/>
            <a:ext cx="5197950" cy="2223220"/>
            <a:chOff x="423067" y="2898755"/>
            <a:chExt cx="5345153" cy="2840736"/>
          </a:xfrm>
        </p:grpSpPr>
        <p:sp>
          <p:nvSpPr>
            <p:cNvPr id="48" name="矩形 47">
              <a:extLst>
                <a:ext uri="{FF2B5EF4-FFF2-40B4-BE49-F238E27FC236}">
                  <a16:creationId xmlns:a16="http://schemas.microsoft.com/office/drawing/2014/main" id="{CAFF3BBB-5B43-C00B-F819-6257457DA8E9}"/>
                </a:ext>
              </a:extLst>
            </p:cNvPr>
            <p:cNvSpPr/>
            <p:nvPr/>
          </p:nvSpPr>
          <p:spPr>
            <a:xfrm>
              <a:off x="423068" y="4916325"/>
              <a:ext cx="5345152" cy="823166"/>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重點色系</a:t>
              </a:r>
              <a:r>
                <a:rPr kumimoji="0" lang="en-US" altLang="zh-TW"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 L2</a:t>
              </a:r>
              <a:endParaRPr kumimoji="0"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endParaRPr>
            </a:p>
          </p:txBody>
        </p:sp>
        <p:sp>
          <p:nvSpPr>
            <p:cNvPr id="37" name="矩形 36">
              <a:extLst>
                <a:ext uri="{FF2B5EF4-FFF2-40B4-BE49-F238E27FC236}">
                  <a16:creationId xmlns:a16="http://schemas.microsoft.com/office/drawing/2014/main" id="{E9FDA35C-0301-7A53-1D91-A89CC0F447B3}"/>
                </a:ext>
              </a:extLst>
            </p:cNvPr>
            <p:cNvSpPr/>
            <p:nvPr/>
          </p:nvSpPr>
          <p:spPr>
            <a:xfrm>
              <a:off x="423067" y="2898755"/>
              <a:ext cx="5345151" cy="201757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主色系</a:t>
              </a:r>
              <a:r>
                <a:rPr kumimoji="0" lang="en-US" altLang="zh-TW"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 L2</a:t>
              </a:r>
              <a:endParaRPr kumimoji="0"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endParaRPr>
            </a:p>
          </p:txBody>
        </p:sp>
        <p:sp>
          <p:nvSpPr>
            <p:cNvPr id="35" name="矩形 34">
              <a:extLst>
                <a:ext uri="{FF2B5EF4-FFF2-40B4-BE49-F238E27FC236}">
                  <a16:creationId xmlns:a16="http://schemas.microsoft.com/office/drawing/2014/main" id="{B88032E4-8475-C09A-DBCA-2280851C7136}"/>
                </a:ext>
              </a:extLst>
            </p:cNvPr>
            <p:cNvSpPr/>
            <p:nvPr/>
          </p:nvSpPr>
          <p:spPr>
            <a:xfrm>
              <a:off x="607009" y="3149000"/>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段落標題 黑色</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a:t>
              </a: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重點色系 </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L5</a:t>
              </a:r>
            </a:p>
          </p:txBody>
        </p:sp>
        <p:grpSp>
          <p:nvGrpSpPr>
            <p:cNvPr id="47" name="群組 46">
              <a:extLst>
                <a:ext uri="{FF2B5EF4-FFF2-40B4-BE49-F238E27FC236}">
                  <a16:creationId xmlns:a16="http://schemas.microsoft.com/office/drawing/2014/main" id="{17F04ADE-3238-58FD-EC6A-B5E6EC23B82F}"/>
                </a:ext>
              </a:extLst>
            </p:cNvPr>
            <p:cNvGrpSpPr/>
            <p:nvPr/>
          </p:nvGrpSpPr>
          <p:grpSpPr>
            <a:xfrm>
              <a:off x="655403" y="3910705"/>
              <a:ext cx="3353491" cy="1425468"/>
              <a:chOff x="4016787" y="1886932"/>
              <a:chExt cx="1624341" cy="868073"/>
            </a:xfrm>
          </p:grpSpPr>
          <p:sp>
            <p:nvSpPr>
              <p:cNvPr id="36" name="矩形 35">
                <a:extLst>
                  <a:ext uri="{FF2B5EF4-FFF2-40B4-BE49-F238E27FC236}">
                    <a16:creationId xmlns:a16="http://schemas.microsoft.com/office/drawing/2014/main" id="{BB32FA75-50B5-ECE0-A64E-165E5ADCCB66}"/>
                  </a:ext>
                </a:extLst>
              </p:cNvPr>
              <p:cNvSpPr/>
              <p:nvPr/>
            </p:nvSpPr>
            <p:spPr>
              <a:xfrm>
                <a:off x="4531060" y="1886932"/>
                <a:ext cx="829549" cy="868073"/>
              </a:xfrm>
              <a:prstGeom prst="rect">
                <a:avLst/>
              </a:prstGeom>
              <a:solidFill>
                <a:schemeClr val="accent1">
                  <a:lumMod val="60000"/>
                  <a:lumOff val="4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主要</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色系</a:t>
                </a: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L4</a:t>
                </a:r>
              </a:p>
            </p:txBody>
          </p:sp>
          <p:sp>
            <p:nvSpPr>
              <p:cNvPr id="39" name="矩形 38">
                <a:extLst>
                  <a:ext uri="{FF2B5EF4-FFF2-40B4-BE49-F238E27FC236}">
                    <a16:creationId xmlns:a16="http://schemas.microsoft.com/office/drawing/2014/main" id="{447F9FCF-0D77-6A77-46E3-3233E896986A}"/>
                  </a:ext>
                </a:extLst>
              </p:cNvPr>
              <p:cNvSpPr/>
              <p:nvPr/>
            </p:nvSpPr>
            <p:spPr>
              <a:xfrm>
                <a:off x="5360609" y="1886932"/>
                <a:ext cx="280519" cy="868073"/>
              </a:xfrm>
              <a:prstGeom prst="rect">
                <a:avLst/>
              </a:prstGeom>
              <a:solidFill>
                <a:schemeClr val="accent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重點</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色系</a:t>
                </a: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p>
            </p:txBody>
          </p:sp>
          <p:sp>
            <p:nvSpPr>
              <p:cNvPr id="40" name="矩形 39">
                <a:extLst>
                  <a:ext uri="{FF2B5EF4-FFF2-40B4-BE49-F238E27FC236}">
                    <a16:creationId xmlns:a16="http://schemas.microsoft.com/office/drawing/2014/main" id="{4F323F41-1792-3211-8B25-CF70DC15949E}"/>
                  </a:ext>
                </a:extLst>
              </p:cNvPr>
              <p:cNvSpPr/>
              <p:nvPr/>
            </p:nvSpPr>
            <p:spPr>
              <a:xfrm>
                <a:off x="4016787" y="1886932"/>
                <a:ext cx="514273" cy="868073"/>
              </a:xfrm>
              <a:prstGeom prst="rect">
                <a:avLst/>
              </a:prstGeom>
              <a:solidFill>
                <a:schemeClr val="accent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主要</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色系</a:t>
                </a: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grpSp>
        <p:sp>
          <p:nvSpPr>
            <p:cNvPr id="50" name="文字方塊 49">
              <a:extLst>
                <a:ext uri="{FF2B5EF4-FFF2-40B4-BE49-F238E27FC236}">
                  <a16:creationId xmlns:a16="http://schemas.microsoft.com/office/drawing/2014/main" id="{4410DBE5-CFE9-125B-CC3A-473BA26D5D38}"/>
                </a:ext>
              </a:extLst>
            </p:cNvPr>
            <p:cNvSpPr txBox="1"/>
            <p:nvPr/>
          </p:nvSpPr>
          <p:spPr>
            <a:xfrm>
              <a:off x="607009" y="3521744"/>
              <a:ext cx="4289237" cy="4018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solidFill>
                  <a:effectLst/>
                  <a:uLnTx/>
                  <a:uFillTx/>
                  <a:latin typeface="微軟正黑體"/>
                  <a:ea typeface="微軟正黑體"/>
                  <a:cs typeface="Arial"/>
                  <a:sym typeface="Arial"/>
                </a:rPr>
                <a:t>內文ＸＸＸＸＸＸＸＸＸＸＸＸＸＸＸ</a:t>
              </a:r>
            </a:p>
          </p:txBody>
        </p:sp>
        <p:sp>
          <p:nvSpPr>
            <p:cNvPr id="256" name="矩形 255">
              <a:extLst>
                <a:ext uri="{FF2B5EF4-FFF2-40B4-BE49-F238E27FC236}">
                  <a16:creationId xmlns:a16="http://schemas.microsoft.com/office/drawing/2014/main" id="{C3484933-8731-0F05-A29B-3A1AB5411820}"/>
                </a:ext>
              </a:extLst>
            </p:cNvPr>
            <p:cNvSpPr/>
            <p:nvPr/>
          </p:nvSpPr>
          <p:spPr>
            <a:xfrm>
              <a:off x="4008898" y="3910704"/>
              <a:ext cx="1112554" cy="1417203"/>
            </a:xfrm>
            <a:prstGeom prst="rect">
              <a:avLst/>
            </a:prstGeom>
            <a:solidFill>
              <a:schemeClr val="accent3">
                <a:lumMod val="60000"/>
                <a:lumOff val="4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重點</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色系</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L4</a:t>
              </a:r>
            </a:p>
          </p:txBody>
        </p:sp>
        <p:sp>
          <p:nvSpPr>
            <p:cNvPr id="270" name="矩形 269">
              <a:extLst>
                <a:ext uri="{FF2B5EF4-FFF2-40B4-BE49-F238E27FC236}">
                  <a16:creationId xmlns:a16="http://schemas.microsoft.com/office/drawing/2014/main" id="{9879C7D9-D83E-EF82-BCC9-923F8B4CB897}"/>
                </a:ext>
              </a:extLst>
            </p:cNvPr>
            <p:cNvSpPr/>
            <p:nvPr/>
          </p:nvSpPr>
          <p:spPr>
            <a:xfrm>
              <a:off x="5103870" y="3910703"/>
              <a:ext cx="451988" cy="1417203"/>
            </a:xfrm>
            <a:prstGeom prst="rect">
              <a:avLst/>
            </a:prstGeom>
            <a:solidFill>
              <a:srgbClr val="FDF0BE"/>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螢光筆</a:t>
              </a:r>
              <a:endParaRPr kumimoji="1" lang="en-US" altLang="zh-TW"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色</a:t>
              </a:r>
              <a:endParaRPr kumimoji="1" lang="en-US" altLang="zh-TW"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endParaRPr>
            </a:p>
          </p:txBody>
        </p:sp>
      </p:grpSp>
      <p:grpSp>
        <p:nvGrpSpPr>
          <p:cNvPr id="31" name="群組 30">
            <a:extLst>
              <a:ext uri="{FF2B5EF4-FFF2-40B4-BE49-F238E27FC236}">
                <a16:creationId xmlns:a16="http://schemas.microsoft.com/office/drawing/2014/main" id="{D89754AD-537A-7DA2-8AD4-6C23365C0F7D}"/>
              </a:ext>
            </a:extLst>
          </p:cNvPr>
          <p:cNvGrpSpPr/>
          <p:nvPr/>
        </p:nvGrpSpPr>
        <p:grpSpPr>
          <a:xfrm>
            <a:off x="6142293" y="3717206"/>
            <a:ext cx="5197949" cy="2223220"/>
            <a:chOff x="423068" y="2898755"/>
            <a:chExt cx="5321669" cy="2840736"/>
          </a:xfrm>
        </p:grpSpPr>
        <p:sp>
          <p:nvSpPr>
            <p:cNvPr id="32" name="矩形 31">
              <a:extLst>
                <a:ext uri="{FF2B5EF4-FFF2-40B4-BE49-F238E27FC236}">
                  <a16:creationId xmlns:a16="http://schemas.microsoft.com/office/drawing/2014/main" id="{C6C5460A-993F-4B9A-D02B-9D4F5734EDDC}"/>
                </a:ext>
              </a:extLst>
            </p:cNvPr>
            <p:cNvSpPr/>
            <p:nvPr/>
          </p:nvSpPr>
          <p:spPr>
            <a:xfrm>
              <a:off x="423068" y="4916325"/>
              <a:ext cx="5321669" cy="823166"/>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重點色系</a:t>
              </a:r>
              <a:r>
                <a:rPr kumimoji="0" lang="en-US" altLang="zh-TW"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 L2</a:t>
              </a:r>
              <a:endParaRPr kumimoji="0"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endParaRPr>
            </a:p>
          </p:txBody>
        </p:sp>
        <p:sp>
          <p:nvSpPr>
            <p:cNvPr id="34" name="矩形 33">
              <a:extLst>
                <a:ext uri="{FF2B5EF4-FFF2-40B4-BE49-F238E27FC236}">
                  <a16:creationId xmlns:a16="http://schemas.microsoft.com/office/drawing/2014/main" id="{A0209A0E-B184-B38A-4466-0274F60EF112}"/>
                </a:ext>
              </a:extLst>
            </p:cNvPr>
            <p:cNvSpPr/>
            <p:nvPr/>
          </p:nvSpPr>
          <p:spPr>
            <a:xfrm>
              <a:off x="423068" y="2898755"/>
              <a:ext cx="5321668" cy="201757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主色系</a:t>
              </a:r>
              <a:r>
                <a:rPr kumimoji="0" lang="en-US" altLang="zh-TW"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 L2</a:t>
              </a:r>
              <a:endParaRPr kumimoji="0"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endParaRPr>
            </a:p>
          </p:txBody>
        </p:sp>
        <p:sp>
          <p:nvSpPr>
            <p:cNvPr id="38" name="矩形 37">
              <a:extLst>
                <a:ext uri="{FF2B5EF4-FFF2-40B4-BE49-F238E27FC236}">
                  <a16:creationId xmlns:a16="http://schemas.microsoft.com/office/drawing/2014/main" id="{42853DAB-EF49-8F68-2DA4-8DAF067EFAF0}"/>
                </a:ext>
              </a:extLst>
            </p:cNvPr>
            <p:cNvSpPr/>
            <p:nvPr/>
          </p:nvSpPr>
          <p:spPr>
            <a:xfrm>
              <a:off x="607009" y="3149000"/>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3E619E">
                      <a:lumMod val="75000"/>
                    </a:srgbClr>
                  </a:solidFill>
                  <a:effectLst/>
                  <a:uLnTx/>
                  <a:uFillTx/>
                  <a:latin typeface="Century Gothic"/>
                  <a:ea typeface="微軟正黑體"/>
                  <a:cs typeface="+mn-cs"/>
                  <a:sym typeface="Arial"/>
                </a:rPr>
                <a:t>段落標題 黑色</a:t>
              </a:r>
              <a:r>
                <a:rPr kumimoji="1" lang="en-US" altLang="zh-TW" sz="1600" b="1" i="0" u="none" strike="noStrike" kern="0" cap="none" spc="0" normalizeH="0" baseline="0" noProof="0">
                  <a:ln>
                    <a:noFill/>
                  </a:ln>
                  <a:solidFill>
                    <a:srgbClr val="3E619E">
                      <a:lumMod val="75000"/>
                    </a:srgbClr>
                  </a:solidFill>
                  <a:effectLst/>
                  <a:uLnTx/>
                  <a:uFillTx/>
                  <a:latin typeface="Century Gothic"/>
                  <a:ea typeface="微軟正黑體"/>
                  <a:cs typeface="+mn-cs"/>
                  <a:sym typeface="Arial"/>
                </a:rPr>
                <a:t>/</a:t>
              </a:r>
              <a:r>
                <a:rPr kumimoji="1" lang="zh-TW" altLang="en-US" sz="1600" b="1" i="0" u="none" strike="noStrike" kern="0" cap="none" spc="0" normalizeH="0" baseline="0" noProof="0">
                  <a:ln>
                    <a:noFill/>
                  </a:ln>
                  <a:solidFill>
                    <a:srgbClr val="3E619E">
                      <a:lumMod val="75000"/>
                    </a:srgbClr>
                  </a:solidFill>
                  <a:effectLst/>
                  <a:uLnTx/>
                  <a:uFillTx/>
                  <a:latin typeface="Century Gothic"/>
                  <a:ea typeface="微軟正黑體"/>
                  <a:cs typeface="+mn-cs"/>
                  <a:sym typeface="Arial"/>
                </a:rPr>
                <a:t>重點色系 </a:t>
              </a:r>
              <a:r>
                <a:rPr kumimoji="1" lang="en-US" altLang="zh-TW" sz="1600" b="1" i="0" u="none" strike="noStrike" kern="0" cap="none" spc="0" normalizeH="0" baseline="0" noProof="0">
                  <a:ln>
                    <a:noFill/>
                  </a:ln>
                  <a:solidFill>
                    <a:srgbClr val="3E619E">
                      <a:lumMod val="75000"/>
                    </a:srgbClr>
                  </a:solidFill>
                  <a:effectLst/>
                  <a:uLnTx/>
                  <a:uFillTx/>
                  <a:latin typeface="Century Gothic"/>
                  <a:ea typeface="微軟正黑體"/>
                  <a:cs typeface="+mn-cs"/>
                  <a:sym typeface="Arial"/>
                </a:rPr>
                <a:t>L5</a:t>
              </a:r>
            </a:p>
          </p:txBody>
        </p:sp>
        <p:grpSp>
          <p:nvGrpSpPr>
            <p:cNvPr id="41" name="群組 40">
              <a:extLst>
                <a:ext uri="{FF2B5EF4-FFF2-40B4-BE49-F238E27FC236}">
                  <a16:creationId xmlns:a16="http://schemas.microsoft.com/office/drawing/2014/main" id="{0A0A6230-D095-76B7-2F84-74D5C3FD8578}"/>
                </a:ext>
              </a:extLst>
            </p:cNvPr>
            <p:cNvGrpSpPr/>
            <p:nvPr/>
          </p:nvGrpSpPr>
          <p:grpSpPr>
            <a:xfrm>
              <a:off x="655403" y="3910705"/>
              <a:ext cx="3353491" cy="1425468"/>
              <a:chOff x="4016787" y="1886932"/>
              <a:chExt cx="1624341" cy="868073"/>
            </a:xfrm>
          </p:grpSpPr>
          <p:sp>
            <p:nvSpPr>
              <p:cNvPr id="45" name="矩形 44">
                <a:extLst>
                  <a:ext uri="{FF2B5EF4-FFF2-40B4-BE49-F238E27FC236}">
                    <a16:creationId xmlns:a16="http://schemas.microsoft.com/office/drawing/2014/main" id="{0193B0F1-296C-D6CD-6596-7EF8B7A024F1}"/>
                  </a:ext>
                </a:extLst>
              </p:cNvPr>
              <p:cNvSpPr/>
              <p:nvPr/>
            </p:nvSpPr>
            <p:spPr>
              <a:xfrm>
                <a:off x="4531060" y="1886932"/>
                <a:ext cx="829549" cy="868073"/>
              </a:xfrm>
              <a:prstGeom prst="rect">
                <a:avLst/>
              </a:prstGeom>
              <a:solidFill>
                <a:schemeClr val="accent6"/>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主要</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色系</a:t>
                </a: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L4</a:t>
                </a:r>
              </a:p>
            </p:txBody>
          </p:sp>
          <p:sp>
            <p:nvSpPr>
              <p:cNvPr id="46" name="矩形 45">
                <a:extLst>
                  <a:ext uri="{FF2B5EF4-FFF2-40B4-BE49-F238E27FC236}">
                    <a16:creationId xmlns:a16="http://schemas.microsoft.com/office/drawing/2014/main" id="{736DA8AC-F6A2-79EA-AEB8-E2D0F9D43861}"/>
                  </a:ext>
                </a:extLst>
              </p:cNvPr>
              <p:cNvSpPr/>
              <p:nvPr/>
            </p:nvSpPr>
            <p:spPr>
              <a:xfrm>
                <a:off x="5360609" y="1886932"/>
                <a:ext cx="280519" cy="868073"/>
              </a:xfrm>
              <a:prstGeom prst="rect">
                <a:avLst/>
              </a:prstGeom>
              <a:solidFill>
                <a:schemeClr val="tx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重點</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色系</a:t>
                </a: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p>
            </p:txBody>
          </p:sp>
          <p:sp>
            <p:nvSpPr>
              <p:cNvPr id="49" name="矩形 48">
                <a:extLst>
                  <a:ext uri="{FF2B5EF4-FFF2-40B4-BE49-F238E27FC236}">
                    <a16:creationId xmlns:a16="http://schemas.microsoft.com/office/drawing/2014/main" id="{09DC347F-5582-292B-83A3-C506C774A824}"/>
                  </a:ext>
                </a:extLst>
              </p:cNvPr>
              <p:cNvSpPr/>
              <p:nvPr/>
            </p:nvSpPr>
            <p:spPr>
              <a:xfrm>
                <a:off x="4016787" y="1886932"/>
                <a:ext cx="514273" cy="868073"/>
              </a:xfrm>
              <a:prstGeom prst="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主要</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色系</a:t>
                </a: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grpSp>
        <p:sp>
          <p:nvSpPr>
            <p:cNvPr id="42" name="文字方塊 41">
              <a:extLst>
                <a:ext uri="{FF2B5EF4-FFF2-40B4-BE49-F238E27FC236}">
                  <a16:creationId xmlns:a16="http://schemas.microsoft.com/office/drawing/2014/main" id="{121B5100-837B-5A4C-CA9F-C5650D53E5EA}"/>
                </a:ext>
              </a:extLst>
            </p:cNvPr>
            <p:cNvSpPr txBox="1"/>
            <p:nvPr/>
          </p:nvSpPr>
          <p:spPr>
            <a:xfrm>
              <a:off x="607009" y="3521744"/>
              <a:ext cx="4289237" cy="4018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solidFill>
                  <a:effectLst/>
                  <a:uLnTx/>
                  <a:uFillTx/>
                  <a:latin typeface="微軟正黑體"/>
                  <a:ea typeface="微軟正黑體"/>
                  <a:cs typeface="Arial"/>
                  <a:sym typeface="Arial"/>
                </a:rPr>
                <a:t>內文ＸＸＸＸＸＸＸＸＸＸＸＸＸＸＸ</a:t>
              </a:r>
            </a:p>
          </p:txBody>
        </p:sp>
        <p:sp>
          <p:nvSpPr>
            <p:cNvPr id="43" name="矩形 42">
              <a:extLst>
                <a:ext uri="{FF2B5EF4-FFF2-40B4-BE49-F238E27FC236}">
                  <a16:creationId xmlns:a16="http://schemas.microsoft.com/office/drawing/2014/main" id="{5C8EC06A-B50B-CDF7-292E-32C5287D5B4A}"/>
                </a:ext>
              </a:extLst>
            </p:cNvPr>
            <p:cNvSpPr/>
            <p:nvPr/>
          </p:nvSpPr>
          <p:spPr>
            <a:xfrm>
              <a:off x="4008898" y="3910704"/>
              <a:ext cx="1112554" cy="1417203"/>
            </a:xfrm>
            <a:prstGeom prst="rect">
              <a:avLst/>
            </a:prstGeom>
            <a:solidFill>
              <a:schemeClr val="tx2">
                <a:lumMod val="60000"/>
                <a:lumOff val="4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重點</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rPr>
                <a:t>色系</a:t>
              </a:r>
              <a:endPar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L4</a:t>
              </a:r>
            </a:p>
          </p:txBody>
        </p:sp>
        <p:sp>
          <p:nvSpPr>
            <p:cNvPr id="44" name="矩形 43">
              <a:extLst>
                <a:ext uri="{FF2B5EF4-FFF2-40B4-BE49-F238E27FC236}">
                  <a16:creationId xmlns:a16="http://schemas.microsoft.com/office/drawing/2014/main" id="{A2B8793F-3C46-701E-AF79-8777C5E80503}"/>
                </a:ext>
              </a:extLst>
            </p:cNvPr>
            <p:cNvSpPr/>
            <p:nvPr/>
          </p:nvSpPr>
          <p:spPr>
            <a:xfrm>
              <a:off x="5103870" y="3910703"/>
              <a:ext cx="451988" cy="1417203"/>
            </a:xfrm>
            <a:prstGeom prst="rect">
              <a:avLst/>
            </a:prstGeom>
            <a:solidFill>
              <a:schemeClr val="accent5">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螢光筆</a:t>
              </a:r>
              <a:endParaRPr kumimoji="1" lang="en-US" altLang="zh-TW"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色</a:t>
              </a:r>
            </a:p>
          </p:txBody>
        </p:sp>
      </p:grpSp>
      <p:sp>
        <p:nvSpPr>
          <p:cNvPr id="274" name="Google Shape;279;g26107f9f4fa_0_30">
            <a:extLst>
              <a:ext uri="{FF2B5EF4-FFF2-40B4-BE49-F238E27FC236}">
                <a16:creationId xmlns:a16="http://schemas.microsoft.com/office/drawing/2014/main" id="{533C9FD4-ABC0-7D33-8EB4-95B53247BCF5}"/>
              </a:ext>
            </a:extLst>
          </p:cNvPr>
          <p:cNvSpPr txBox="1">
            <a:spLocks/>
          </p:cNvSpPr>
          <p:nvPr/>
        </p:nvSpPr>
        <p:spPr>
          <a:xfrm>
            <a:off x="6014798" y="3424112"/>
            <a:ext cx="1372083" cy="329026"/>
          </a:xfrm>
          <a:prstGeom prst="rect">
            <a:avLst/>
          </a:prstGeom>
          <a:ln w="9525" cap="flat" cmpd="sng">
            <a:noFill/>
            <a:prstDash val="solid"/>
            <a:round/>
            <a:headEnd type="none" w="sm" len="sm"/>
            <a:tailEnd type="none" w="sm" len="sm"/>
          </a:ln>
        </p:spPr>
        <p:txBody>
          <a:bodyPr spcFirstLastPara="1" wrap="square" lIns="88150" tIns="44050" rIns="88150" bIns="4405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000" marR="0" lvl="0" indent="0" algn="l" defTabSz="914400" rtl="0" eaLnBrk="1" fontAlgn="auto" latinLnBrk="0" hangingPunct="1">
              <a:lnSpc>
                <a:spcPct val="130000"/>
              </a:lnSpc>
              <a:spcBef>
                <a:spcPts val="0"/>
              </a:spcBef>
              <a:spcAft>
                <a:spcPts val="0"/>
              </a:spcAft>
              <a:buClr>
                <a:srgbClr val="000000"/>
              </a:buClr>
              <a:buSzPct val="100000"/>
              <a:buFont typeface="Arial"/>
              <a:buNone/>
              <a:tabLst/>
              <a:defRPr/>
            </a:pPr>
            <a:r>
              <a:rPr kumimoji="0" lang="zh-TW" altLang="en-US" sz="1200" b="0" i="0" u="none" strike="noStrike" kern="0" cap="none" spc="0" normalizeH="0" baseline="0" noProof="0">
                <a:ln>
                  <a:noFill/>
                </a:ln>
                <a:solidFill>
                  <a:srgbClr val="3E619E">
                    <a:lumMod val="75000"/>
                  </a:srgbClr>
                </a:solidFill>
                <a:effectLst/>
                <a:uLnTx/>
                <a:uFillTx/>
                <a:latin typeface="微軟正黑體" panose="020B0604030504040204" pitchFamily="34" charset="-120"/>
                <a:ea typeface="微軟正黑體" panose="020B0604030504040204" pitchFamily="34" charset="-120"/>
                <a:cs typeface="Arial"/>
                <a:sym typeface="Arial"/>
              </a:rPr>
              <a:t>＊推薦沈穩配色</a:t>
            </a:r>
          </a:p>
        </p:txBody>
      </p:sp>
      <p:sp>
        <p:nvSpPr>
          <p:cNvPr id="276" name="Google Shape;279;g26107f9f4fa_0_30">
            <a:extLst>
              <a:ext uri="{FF2B5EF4-FFF2-40B4-BE49-F238E27FC236}">
                <a16:creationId xmlns:a16="http://schemas.microsoft.com/office/drawing/2014/main" id="{2F15DA84-8E89-E548-5AF1-CB5A1535E1F9}"/>
              </a:ext>
            </a:extLst>
          </p:cNvPr>
          <p:cNvSpPr txBox="1">
            <a:spLocks/>
          </p:cNvSpPr>
          <p:nvPr/>
        </p:nvSpPr>
        <p:spPr>
          <a:xfrm>
            <a:off x="6038438" y="816773"/>
            <a:ext cx="1513701" cy="329026"/>
          </a:xfrm>
          <a:prstGeom prst="rect">
            <a:avLst/>
          </a:prstGeom>
          <a:ln w="9525" cap="flat" cmpd="sng">
            <a:noFill/>
            <a:prstDash val="solid"/>
            <a:round/>
            <a:headEnd type="none" w="sm" len="sm"/>
            <a:tailEnd type="none" w="sm" len="sm"/>
          </a:ln>
        </p:spPr>
        <p:txBody>
          <a:bodyPr spcFirstLastPara="1" wrap="square" lIns="88150" tIns="44050" rIns="88150" bIns="4405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000" marR="0" lvl="0" indent="0" algn="l" defTabSz="914400" rtl="0" eaLnBrk="1" fontAlgn="auto" latinLnBrk="0" hangingPunct="1">
              <a:lnSpc>
                <a:spcPct val="130000"/>
              </a:lnSpc>
              <a:spcBef>
                <a:spcPts val="0"/>
              </a:spcBef>
              <a:spcAft>
                <a:spcPts val="0"/>
              </a:spcAft>
              <a:buClr>
                <a:srgbClr val="000000"/>
              </a:buClr>
              <a:buSzPct val="100000"/>
              <a:buFont typeface="Arial"/>
              <a:buNone/>
              <a:tabLst/>
              <a:defRPr/>
            </a:pPr>
            <a:r>
              <a:rPr kumimoji="0" lang="zh-TW" altLang="en-US" sz="1200" b="0" i="0" u="none" strike="noStrike" kern="0" cap="none" spc="0" normalizeH="0" baseline="0" noProof="0">
                <a:ln>
                  <a:noFill/>
                </a:ln>
                <a:solidFill>
                  <a:srgbClr val="3E619E">
                    <a:lumMod val="75000"/>
                  </a:srgbClr>
                </a:solidFill>
                <a:effectLst/>
                <a:uLnTx/>
                <a:uFillTx/>
                <a:latin typeface="微軟正黑體" panose="020B0604030504040204" pitchFamily="34" charset="-120"/>
                <a:ea typeface="微軟正黑體" panose="020B0604030504040204" pitchFamily="34" charset="-120"/>
                <a:cs typeface="Arial"/>
                <a:sym typeface="Arial"/>
              </a:rPr>
              <a:t>＊推薦活潑配色</a:t>
            </a:r>
          </a:p>
        </p:txBody>
      </p:sp>
      <p:pic>
        <p:nvPicPr>
          <p:cNvPr id="5" name="圖片 4">
            <a:extLst>
              <a:ext uri="{FF2B5EF4-FFF2-40B4-BE49-F238E27FC236}">
                <a16:creationId xmlns:a16="http://schemas.microsoft.com/office/drawing/2014/main" id="{FF943519-D24C-403A-8D37-8B534E0FFFC5}"/>
              </a:ext>
            </a:extLst>
          </p:cNvPr>
          <p:cNvPicPr>
            <a:picLocks noChangeAspect="1"/>
          </p:cNvPicPr>
          <p:nvPr/>
        </p:nvPicPr>
        <p:blipFill>
          <a:blip r:embed="rId3"/>
          <a:stretch>
            <a:fillRect/>
          </a:stretch>
        </p:blipFill>
        <p:spPr>
          <a:xfrm>
            <a:off x="2354152" y="3753138"/>
            <a:ext cx="3406797" cy="2564016"/>
          </a:xfrm>
          <a:prstGeom prst="rect">
            <a:avLst/>
          </a:prstGeom>
        </p:spPr>
      </p:pic>
    </p:spTree>
    <p:extLst>
      <p:ext uri="{BB962C8B-B14F-4D97-AF65-F5344CB8AC3E}">
        <p14:creationId xmlns:p14="http://schemas.microsoft.com/office/powerpoint/2010/main" val="237249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41E56CBA-27EA-64D0-C4A3-4BD5D182315A}"/>
            </a:ext>
          </a:extLst>
        </p:cNvPr>
        <p:cNvGrpSpPr/>
        <p:nvPr/>
      </p:nvGrpSpPr>
      <p:grpSpPr>
        <a:xfrm>
          <a:off x="0" y="0"/>
          <a:ext cx="0" cy="0"/>
          <a:chOff x="0" y="0"/>
          <a:chExt cx="0" cy="0"/>
        </a:xfrm>
      </p:grpSpPr>
      <p:sp>
        <p:nvSpPr>
          <p:cNvPr id="278" name="Google Shape;278;g26107f9f4fa_0_30">
            <a:extLst>
              <a:ext uri="{FF2B5EF4-FFF2-40B4-BE49-F238E27FC236}">
                <a16:creationId xmlns:a16="http://schemas.microsoft.com/office/drawing/2014/main" id="{E229B09C-06B3-E40A-DBFD-A5602EF0E516}"/>
              </a:ext>
            </a:extLst>
          </p:cNvPr>
          <p:cNvSpPr txBox="1">
            <a:spLocks noGrp="1"/>
          </p:cNvSpPr>
          <p:nvPr>
            <p:ph type="title"/>
          </p:nvPr>
        </p:nvSpPr>
        <p:spPr>
          <a:prstGeom prst="rect">
            <a:avLst/>
          </a:prstGeom>
        </p:spPr>
        <p:txBody>
          <a:bodyPr spcFirstLastPara="1" wrap="square" lIns="88150" tIns="44050" rIns="88150" bIns="44050" anchor="ctr" anchorCtr="0">
            <a:noAutofit/>
          </a:bodyPr>
          <a:lstStyle/>
          <a:p>
            <a:pPr marL="36000">
              <a:lnSpc>
                <a:spcPct val="130000"/>
              </a:lnSpc>
              <a:buSzPts val="1800"/>
            </a:pPr>
            <a:r>
              <a:rPr lang="zh-TW" altLang="en-US"/>
              <a:t>修改佈景主題色彩</a:t>
            </a:r>
            <a:endParaRPr lang="en-US" altLang="zh-TW"/>
          </a:p>
        </p:txBody>
      </p:sp>
      <p:sp>
        <p:nvSpPr>
          <p:cNvPr id="2" name="文字版面配置區 1">
            <a:extLst>
              <a:ext uri="{FF2B5EF4-FFF2-40B4-BE49-F238E27FC236}">
                <a16:creationId xmlns:a16="http://schemas.microsoft.com/office/drawing/2014/main" id="{FAEBE70A-E6FE-A4E7-876A-8F25B7CE680B}"/>
              </a:ext>
            </a:extLst>
          </p:cNvPr>
          <p:cNvSpPr>
            <a:spLocks noGrp="1"/>
          </p:cNvSpPr>
          <p:nvPr>
            <p:ph type="body" idx="10"/>
          </p:nvPr>
        </p:nvSpPr>
        <p:spPr>
          <a:xfrm>
            <a:off x="179388" y="900112"/>
            <a:ext cx="5491162" cy="5040313"/>
          </a:xfrm>
        </p:spPr>
        <p:txBody>
          <a:bodyPr/>
          <a:lstStyle/>
          <a:p>
            <a:pPr algn="l">
              <a:buFont typeface="+mj-lt"/>
              <a:buAutoNum type="arabicPeriod"/>
            </a:pPr>
            <a:r>
              <a:rPr lang="zh-TW" altLang="en-US" sz="1400" b="0" i="0">
                <a:solidFill>
                  <a:srgbClr val="1E1E1E"/>
                </a:solidFill>
                <a:effectLst/>
              </a:rPr>
              <a:t>在 </a:t>
            </a:r>
            <a:r>
              <a:rPr lang="en-US" altLang="zh-TW" sz="1400" b="0" i="0">
                <a:solidFill>
                  <a:srgbClr val="1E1E1E"/>
                </a:solidFill>
                <a:effectLst/>
              </a:rPr>
              <a:t>[</a:t>
            </a:r>
            <a:r>
              <a:rPr lang="zh-TW" altLang="en-US" sz="1400" b="0" i="0">
                <a:solidFill>
                  <a:srgbClr val="1E1E1E"/>
                </a:solidFill>
                <a:effectLst/>
              </a:rPr>
              <a:t>設計</a:t>
            </a:r>
            <a:r>
              <a:rPr lang="en-US" altLang="zh-TW" sz="1400" b="0" i="0">
                <a:solidFill>
                  <a:srgbClr val="1E1E1E"/>
                </a:solidFill>
                <a:effectLst/>
              </a:rPr>
              <a:t>] </a:t>
            </a:r>
            <a:r>
              <a:rPr lang="zh-TW" altLang="en-US" sz="1400" b="0" i="0">
                <a:solidFill>
                  <a:srgbClr val="1E1E1E"/>
                </a:solidFill>
                <a:effectLst/>
              </a:rPr>
              <a:t>索引標籤的 </a:t>
            </a:r>
            <a:r>
              <a:rPr lang="en-US" altLang="zh-TW" sz="1400" b="0" i="0">
                <a:solidFill>
                  <a:srgbClr val="1E1E1E"/>
                </a:solidFill>
                <a:effectLst/>
              </a:rPr>
              <a:t>[</a:t>
            </a:r>
            <a:r>
              <a:rPr lang="zh-TW" altLang="en-US" sz="1400" b="0" i="0">
                <a:solidFill>
                  <a:srgbClr val="1E1E1E"/>
                </a:solidFill>
                <a:effectLst/>
              </a:rPr>
              <a:t>變</a:t>
            </a:r>
            <a:r>
              <a:rPr lang="zh-TW" altLang="en-US" sz="1400">
                <a:solidFill>
                  <a:srgbClr val="1E1E1E"/>
                </a:solidFill>
              </a:rPr>
              <a:t>化</a:t>
            </a:r>
            <a:r>
              <a:rPr lang="en-US" altLang="zh-TW" sz="1400" b="0" i="0">
                <a:solidFill>
                  <a:srgbClr val="1E1E1E"/>
                </a:solidFill>
                <a:effectLst/>
              </a:rPr>
              <a:t>] </a:t>
            </a:r>
            <a:r>
              <a:rPr lang="zh-TW" altLang="en-US" sz="1400" b="0" i="0">
                <a:solidFill>
                  <a:srgbClr val="1E1E1E"/>
                </a:solidFill>
                <a:effectLst/>
              </a:rPr>
              <a:t>群組中，選取右</a:t>
            </a:r>
            <a:r>
              <a:rPr lang="zh-TW" altLang="en-US" sz="1400">
                <a:solidFill>
                  <a:srgbClr val="1E1E1E"/>
                </a:solidFill>
              </a:rPr>
              <a:t>下按鈕 </a:t>
            </a:r>
            <a:r>
              <a:rPr kumimoji="0" lang="zh-TW" altLang="en-US" sz="1400" b="0" i="0" u="none" strike="noStrike" kern="0" cap="none" spc="0" normalizeH="0" baseline="0" noProof="0">
                <a:ln>
                  <a:noFill/>
                </a:ln>
                <a:solidFill>
                  <a:srgbClr val="3E619E">
                    <a:lumMod val="60000"/>
                    <a:lumOff val="40000"/>
                  </a:srgbClr>
                </a:solidFill>
                <a:effectLst/>
                <a:uLnTx/>
                <a:uFillTx/>
                <a:cs typeface="+mn-cs"/>
                <a:sym typeface="Arial"/>
              </a:rPr>
              <a:t>➊</a:t>
            </a:r>
            <a:endParaRPr lang="en-US" altLang="zh-TW" sz="1400" b="0" i="0">
              <a:solidFill>
                <a:srgbClr val="1E1E1E"/>
              </a:solidFill>
              <a:effectLst/>
            </a:endParaRPr>
          </a:p>
          <a:p>
            <a:pPr>
              <a:buFont typeface="+mj-lt"/>
              <a:buAutoNum type="arabicPeriod"/>
            </a:pPr>
            <a:endParaRPr lang="en-US" altLang="zh-TW" sz="1400">
              <a:solidFill>
                <a:srgbClr val="1E1E1E"/>
              </a:solidFill>
            </a:endParaRPr>
          </a:p>
          <a:p>
            <a:pPr>
              <a:buFont typeface="+mj-lt"/>
              <a:buAutoNum type="arabicPeriod"/>
            </a:pPr>
            <a:endParaRPr lang="en-US" altLang="zh-TW" sz="1400">
              <a:solidFill>
                <a:srgbClr val="1E1E1E"/>
              </a:solidFill>
            </a:endParaRPr>
          </a:p>
          <a:p>
            <a:pPr>
              <a:buFont typeface="+mj-lt"/>
              <a:buAutoNum type="arabicPeriod"/>
            </a:pPr>
            <a:endParaRPr lang="en-US" altLang="zh-TW" sz="1400">
              <a:solidFill>
                <a:srgbClr val="1E1E1E"/>
              </a:solidFill>
            </a:endParaRPr>
          </a:p>
          <a:p>
            <a:pPr marR="0" lvl="0" algn="l" defTabSz="914400" rtl="0" eaLnBrk="1" fontAlgn="auto" latinLnBrk="0" hangingPunct="1">
              <a:lnSpc>
                <a:spcPct val="130000"/>
              </a:lnSpc>
              <a:spcAft>
                <a:spcPts val="0"/>
              </a:spcAft>
              <a:buClr>
                <a:srgbClr val="000000"/>
              </a:buClr>
              <a:buSzPct val="100000"/>
              <a:buFont typeface="+mj-lt"/>
              <a:buAutoNum type="arabicPeriod"/>
              <a:tabLst/>
              <a:defRPr/>
            </a:pPr>
            <a:endParaRPr lang="en-US" altLang="zh-TW" sz="1400" b="1">
              <a:solidFill>
                <a:srgbClr val="3E619E">
                  <a:lumMod val="75000"/>
                </a:srgbClr>
              </a:solidFill>
              <a:cs typeface="Arial"/>
              <a:sym typeface="Arial"/>
            </a:endParaRPr>
          </a:p>
          <a:p>
            <a:pPr algn="l">
              <a:buFont typeface="+mj-lt"/>
              <a:buAutoNum type="arabicPeriod"/>
            </a:pPr>
            <a:endParaRPr lang="en-US" altLang="zh-TW" sz="1400" b="0" i="0">
              <a:solidFill>
                <a:srgbClr val="1E1E1E"/>
              </a:solidFill>
              <a:effectLst/>
            </a:endParaRPr>
          </a:p>
          <a:p>
            <a:pPr algn="l">
              <a:buFont typeface="+mj-lt"/>
              <a:buAutoNum type="arabicPeriod"/>
            </a:pPr>
            <a:r>
              <a:rPr lang="zh-TW" altLang="en-US" sz="1400" b="0" i="0">
                <a:solidFill>
                  <a:srgbClr val="1E1E1E"/>
                </a:solidFill>
                <a:effectLst/>
              </a:rPr>
              <a:t>選取 </a:t>
            </a:r>
            <a:r>
              <a:rPr lang="en-US" altLang="zh-TW" sz="1400" b="0" i="0">
                <a:solidFill>
                  <a:srgbClr val="1E1E1E"/>
                </a:solidFill>
                <a:effectLst/>
              </a:rPr>
              <a:t>[</a:t>
            </a:r>
            <a:r>
              <a:rPr lang="zh-TW" altLang="en-US" sz="1400" b="0" i="0">
                <a:solidFill>
                  <a:srgbClr val="1E1E1E"/>
                </a:solidFill>
                <a:effectLst/>
              </a:rPr>
              <a:t>色彩</a:t>
            </a:r>
            <a:r>
              <a:rPr lang="en-US" altLang="zh-TW" sz="1400" b="0" i="0">
                <a:solidFill>
                  <a:srgbClr val="1E1E1E"/>
                </a:solidFill>
                <a:effectLst/>
              </a:rPr>
              <a:t>]</a:t>
            </a:r>
            <a:r>
              <a:rPr lang="zh-TW" altLang="en-US" sz="1400" b="0" i="0">
                <a:solidFill>
                  <a:srgbClr val="1E1E1E"/>
                </a:solidFill>
                <a:effectLst/>
              </a:rPr>
              <a:t>，然後按一下 </a:t>
            </a:r>
            <a:r>
              <a:rPr lang="en-US" altLang="zh-TW" sz="1400" b="0" i="0">
                <a:solidFill>
                  <a:srgbClr val="1E1E1E"/>
                </a:solidFill>
                <a:effectLst/>
              </a:rPr>
              <a:t>[</a:t>
            </a:r>
            <a:r>
              <a:rPr lang="zh-TW" altLang="en-US" sz="1400" b="0" i="0">
                <a:solidFill>
                  <a:srgbClr val="1E1E1E"/>
                </a:solidFill>
                <a:effectLst/>
              </a:rPr>
              <a:t>自訂色彩</a:t>
            </a:r>
            <a:r>
              <a:rPr lang="en-US" altLang="zh-TW" sz="1400" b="0" i="0">
                <a:solidFill>
                  <a:srgbClr val="1E1E1E"/>
                </a:solidFill>
                <a:effectLst/>
              </a:rPr>
              <a:t>]</a:t>
            </a:r>
            <a:r>
              <a:rPr lang="zh-TW" altLang="en-US" sz="1400" b="0" i="0">
                <a:solidFill>
                  <a:srgbClr val="1E1E1E"/>
                </a:solidFill>
                <a:effectLst/>
              </a:rPr>
              <a:t>，</a:t>
            </a:r>
            <a:r>
              <a:rPr lang="en-US" altLang="zh-TW" sz="1400" b="0" i="0">
                <a:solidFill>
                  <a:srgbClr val="1E1E1E"/>
                </a:solidFill>
                <a:effectLst/>
              </a:rPr>
              <a:t>[</a:t>
            </a:r>
            <a:r>
              <a:rPr lang="zh-TW" altLang="en-US" sz="1400" b="0" i="0">
                <a:solidFill>
                  <a:srgbClr val="1E1E1E"/>
                </a:solidFill>
                <a:effectLst/>
              </a:rPr>
              <a:t>建立新的佈景主題色彩</a:t>
            </a:r>
            <a:r>
              <a:rPr lang="en-US" altLang="zh-TW" sz="1400" b="0" i="0">
                <a:solidFill>
                  <a:srgbClr val="1E1E1E"/>
                </a:solidFill>
                <a:effectLst/>
              </a:rPr>
              <a:t>]</a:t>
            </a:r>
            <a:r>
              <a:rPr lang="zh-TW" altLang="en-US" sz="1400" b="0" i="0">
                <a:solidFill>
                  <a:srgbClr val="1E1E1E"/>
                </a:solidFill>
                <a:effectLst/>
              </a:rPr>
              <a:t>對話方塊 </a:t>
            </a:r>
            <a:r>
              <a:rPr lang="zh-TW" altLang="en-US" sz="1400">
                <a:solidFill>
                  <a:schemeClr val="tx2">
                    <a:lumMod val="60000"/>
                    <a:lumOff val="40000"/>
                  </a:schemeClr>
                </a:solidFill>
              </a:rPr>
              <a:t>➋</a:t>
            </a:r>
            <a:r>
              <a:rPr kumimoji="0" lang="zh-TW" altLang="en-US" sz="1400" b="0" i="0" u="none" strike="noStrike" kern="0" cap="none" spc="0" normalizeH="0" baseline="0" noProof="0">
                <a:ln>
                  <a:noFill/>
                </a:ln>
                <a:solidFill>
                  <a:srgbClr val="3E619E">
                    <a:lumMod val="60000"/>
                    <a:lumOff val="40000"/>
                  </a:srgbClr>
                </a:solidFill>
                <a:effectLst/>
                <a:uLnTx/>
                <a:uFillTx/>
                <a:cs typeface="+mn-cs"/>
                <a:sym typeface="Arial"/>
              </a:rPr>
              <a:t> </a:t>
            </a:r>
            <a:r>
              <a:rPr lang="zh-TW" altLang="en-US" sz="1400" b="0" i="0">
                <a:solidFill>
                  <a:srgbClr val="1E1E1E"/>
                </a:solidFill>
                <a:effectLst/>
              </a:rPr>
              <a:t>即開啟</a:t>
            </a:r>
            <a:endParaRPr lang="en-US" altLang="zh-TW" sz="1400" b="0" i="0">
              <a:solidFill>
                <a:srgbClr val="1E1E1E"/>
              </a:solidFill>
              <a:effectLst/>
            </a:endParaRPr>
          </a:p>
          <a:p>
            <a:pPr algn="l">
              <a:buFont typeface="+mj-lt"/>
              <a:buAutoNum type="arabicPeriod"/>
            </a:pPr>
            <a:endParaRPr lang="en-US" altLang="zh-TW" sz="1400">
              <a:solidFill>
                <a:srgbClr val="1E1E1E"/>
              </a:solidFill>
            </a:endParaRPr>
          </a:p>
          <a:p>
            <a:pPr algn="l">
              <a:buFont typeface="+mj-lt"/>
              <a:buAutoNum type="arabicPeriod"/>
            </a:pPr>
            <a:r>
              <a:rPr lang="zh-TW" altLang="en-US" sz="1400" b="0" i="0">
                <a:solidFill>
                  <a:srgbClr val="1E1E1E"/>
                </a:solidFill>
                <a:effectLst/>
              </a:rPr>
              <a:t>選取色塊旁向下按鈕</a:t>
            </a:r>
            <a:r>
              <a:rPr lang="zh-TW" altLang="en-US" sz="1400">
                <a:solidFill>
                  <a:srgbClr val="1E1E1E"/>
                </a:solidFill>
              </a:rPr>
              <a:t>，並點選</a:t>
            </a:r>
            <a:r>
              <a:rPr lang="zh-TW" altLang="en-US" sz="1400" b="0" i="0">
                <a:solidFill>
                  <a:srgbClr val="1E1E1E"/>
                </a:solidFill>
                <a:effectLst/>
              </a:rPr>
              <a:t> </a:t>
            </a:r>
            <a:r>
              <a:rPr lang="en-US" altLang="zh-TW" sz="1400" b="0" i="0">
                <a:solidFill>
                  <a:srgbClr val="1E1E1E"/>
                </a:solidFill>
                <a:effectLst/>
              </a:rPr>
              <a:t>[</a:t>
            </a:r>
            <a:r>
              <a:rPr lang="zh-TW" altLang="en-US" sz="1400" b="0" i="0">
                <a:solidFill>
                  <a:srgbClr val="1E1E1E"/>
                </a:solidFill>
                <a:effectLst/>
              </a:rPr>
              <a:t>其他色彩</a:t>
            </a:r>
            <a:r>
              <a:rPr lang="en-US" altLang="zh-TW" sz="1400" b="0" i="0">
                <a:solidFill>
                  <a:srgbClr val="1E1E1E"/>
                </a:solidFill>
                <a:effectLst/>
              </a:rPr>
              <a:t>]</a:t>
            </a:r>
          </a:p>
          <a:p>
            <a:pPr algn="l">
              <a:buFont typeface="+mj-lt"/>
              <a:buAutoNum type="arabicPeriod"/>
            </a:pPr>
            <a:endParaRPr lang="en-US" altLang="zh-TW" sz="1400" b="0" i="0">
              <a:solidFill>
                <a:srgbClr val="1E1E1E"/>
              </a:solidFill>
              <a:effectLst/>
            </a:endParaRPr>
          </a:p>
          <a:p>
            <a:pPr algn="l">
              <a:buFont typeface="+mj-lt"/>
              <a:buAutoNum type="arabicPeriod"/>
            </a:pPr>
            <a:r>
              <a:rPr lang="zh-TW" altLang="en-US" sz="1400" b="0" i="0">
                <a:solidFill>
                  <a:srgbClr val="1E1E1E"/>
                </a:solidFill>
                <a:effectLst/>
              </a:rPr>
              <a:t>在 </a:t>
            </a:r>
            <a:r>
              <a:rPr lang="en-US" altLang="zh-TW" sz="1400" b="0" i="0">
                <a:solidFill>
                  <a:srgbClr val="1E1E1E"/>
                </a:solidFill>
                <a:effectLst/>
              </a:rPr>
              <a:t>[</a:t>
            </a:r>
            <a:r>
              <a:rPr lang="zh-TW" altLang="en-US" sz="1400" b="0" i="0">
                <a:solidFill>
                  <a:srgbClr val="1E1E1E"/>
                </a:solidFill>
                <a:effectLst/>
              </a:rPr>
              <a:t>自訂</a:t>
            </a:r>
            <a:r>
              <a:rPr lang="en-US" altLang="zh-TW" sz="1400" b="0" i="0">
                <a:solidFill>
                  <a:srgbClr val="1E1E1E"/>
                </a:solidFill>
                <a:effectLst/>
              </a:rPr>
              <a:t>] </a:t>
            </a:r>
            <a:r>
              <a:rPr lang="zh-TW" altLang="en-US" sz="1400" b="0" i="0">
                <a:solidFill>
                  <a:srgbClr val="1E1E1E"/>
                </a:solidFill>
                <a:effectLst/>
              </a:rPr>
              <a:t>索引標籤上，由上而下依序</a:t>
            </a:r>
            <a:r>
              <a:rPr lang="zh-TW" altLang="en-US" sz="1400">
                <a:solidFill>
                  <a:srgbClr val="1E1E1E"/>
                </a:solidFill>
              </a:rPr>
              <a:t>輸</a:t>
            </a:r>
            <a:r>
              <a:rPr lang="zh-TW" altLang="en-US" sz="1400" b="0" i="0">
                <a:solidFill>
                  <a:srgbClr val="1E1E1E"/>
                </a:solidFill>
                <a:effectLst/>
              </a:rPr>
              <a:t>入右側的色彩公式號碼</a:t>
            </a:r>
            <a:endParaRPr lang="en-US" altLang="zh-TW" sz="1400" b="1">
              <a:solidFill>
                <a:srgbClr val="3E619E">
                  <a:lumMod val="75000"/>
                </a:srgbClr>
              </a:solidFill>
              <a:cs typeface="Arial"/>
              <a:sym typeface="Arial"/>
            </a:endParaRPr>
          </a:p>
        </p:txBody>
      </p:sp>
      <p:pic>
        <p:nvPicPr>
          <p:cNvPr id="1026" name="Picture 2" descr="選取能開啟色彩變化庫的向下箭號">
            <a:extLst>
              <a:ext uri="{FF2B5EF4-FFF2-40B4-BE49-F238E27FC236}">
                <a16:creationId xmlns:a16="http://schemas.microsoft.com/office/drawing/2014/main" id="{C042D821-2557-4AAA-A9DA-0F03F5F85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16" y="1414739"/>
            <a:ext cx="4221753" cy="9472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在 PowerPoint 中顯示自訂佈景主題色彩對話方塊">
            <a:extLst>
              <a:ext uri="{FF2B5EF4-FFF2-40B4-BE49-F238E27FC236}">
                <a16:creationId xmlns:a16="http://schemas.microsoft.com/office/drawing/2014/main" id="{E2A133E6-87FD-416F-93AD-75829B20C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672" y="897071"/>
            <a:ext cx="4715428" cy="505302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A2A22228-C10D-44F4-90A0-383EB5E3D325}"/>
              </a:ext>
            </a:extLst>
          </p:cNvPr>
          <p:cNvSpPr/>
          <p:nvPr/>
        </p:nvSpPr>
        <p:spPr>
          <a:xfrm>
            <a:off x="6625673" y="880386"/>
            <a:ext cx="4715427" cy="5259821"/>
          </a:xfrm>
          <a:prstGeom prst="rect">
            <a:avLst/>
          </a:prstGeom>
          <a:gradFill flip="none" rotWithShape="1">
            <a:gsLst>
              <a:gs pos="0">
                <a:schemeClr val="bg1">
                  <a:alpha val="0"/>
                </a:schemeClr>
              </a:gs>
              <a:gs pos="58000">
                <a:schemeClr val="bg1">
                  <a:shade val="100000"/>
                  <a:satMod val="115000"/>
                  <a:alpha val="8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 name="表格 4">
            <a:extLst>
              <a:ext uri="{FF2B5EF4-FFF2-40B4-BE49-F238E27FC236}">
                <a16:creationId xmlns:a16="http://schemas.microsoft.com/office/drawing/2014/main" id="{287B8746-C0E4-4291-8D64-33CB519059E6}"/>
              </a:ext>
            </a:extLst>
          </p:cNvPr>
          <p:cNvGraphicFramePr>
            <a:graphicFrameLocks noGrp="1"/>
          </p:cNvGraphicFramePr>
          <p:nvPr>
            <p:extLst>
              <p:ext uri="{D42A27DB-BD31-4B8C-83A1-F6EECF244321}">
                <p14:modId xmlns:p14="http://schemas.microsoft.com/office/powerpoint/2010/main" val="3945991790"/>
              </p:ext>
            </p:extLst>
          </p:nvPr>
        </p:nvGraphicFramePr>
        <p:xfrm>
          <a:off x="9093837" y="1285083"/>
          <a:ext cx="1496124" cy="3960000"/>
        </p:xfrm>
        <a:graphic>
          <a:graphicData uri="http://schemas.openxmlformats.org/drawingml/2006/table">
            <a:tbl>
              <a:tblPr firstRow="1" bandRow="1">
                <a:effectLst>
                  <a:outerShdw blurRad="317500" dir="5580000" algn="t" rotWithShape="0">
                    <a:prstClr val="black">
                      <a:alpha val="41000"/>
                    </a:prstClr>
                  </a:outerShdw>
                </a:effectLst>
                <a:tableStyleId>{91DB7C30-2B5D-4D34-8F22-85940E495A18}</a:tableStyleId>
              </a:tblPr>
              <a:tblGrid>
                <a:gridCol w="349619">
                  <a:extLst>
                    <a:ext uri="{9D8B030D-6E8A-4147-A177-3AD203B41FA5}">
                      <a16:colId xmlns:a16="http://schemas.microsoft.com/office/drawing/2014/main" val="837780063"/>
                    </a:ext>
                  </a:extLst>
                </a:gridCol>
                <a:gridCol w="1146505">
                  <a:extLst>
                    <a:ext uri="{9D8B030D-6E8A-4147-A177-3AD203B41FA5}">
                      <a16:colId xmlns:a16="http://schemas.microsoft.com/office/drawing/2014/main" val="1702098225"/>
                    </a:ext>
                  </a:extLst>
                </a:gridCol>
              </a:tblGrid>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a:r>
                        <a:rPr lang="en-US" altLang="zh-TW">
                          <a:latin typeface="+mn-lt"/>
                        </a:rPr>
                        <a:t>#FFFFFF</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4024058"/>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algn="ctr"/>
                      <a:r>
                        <a:rPr lang="en-US" altLang="zh-TW">
                          <a:latin typeface="+mn-lt"/>
                        </a:rPr>
                        <a:t>#000000</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12924191"/>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a:txBody>
                    <a:bodyPr/>
                    <a:lstStyle/>
                    <a:p>
                      <a:pPr algn="ctr"/>
                      <a:r>
                        <a:rPr lang="en-US" altLang="zh-TW">
                          <a:latin typeface="+mn-lt"/>
                        </a:rPr>
                        <a:t>#D9B68D</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39557271"/>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2"/>
                    </a:solidFill>
                  </a:tcPr>
                </a:tc>
                <a:tc>
                  <a:txBody>
                    <a:bodyPr/>
                    <a:lstStyle/>
                    <a:p>
                      <a:pPr algn="ctr"/>
                      <a:r>
                        <a:rPr lang="en-US" altLang="zh-TW">
                          <a:latin typeface="+mn-lt"/>
                        </a:rPr>
                        <a:t>#3E619E</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05640322"/>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algn="ctr"/>
                      <a:r>
                        <a:rPr lang="en-US" altLang="zh-TW">
                          <a:latin typeface="+mn-lt"/>
                        </a:rPr>
                        <a:t>#0071F3</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65148625"/>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2"/>
                    </a:solidFill>
                  </a:tcPr>
                </a:tc>
                <a:tc>
                  <a:txBody>
                    <a:bodyPr/>
                    <a:lstStyle/>
                    <a:p>
                      <a:pPr algn="ctr"/>
                      <a:r>
                        <a:rPr lang="en-US" altLang="zh-TW">
                          <a:latin typeface="+mn-lt"/>
                        </a:rPr>
                        <a:t>#5860D2</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4829714"/>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3"/>
                    </a:solidFill>
                  </a:tcPr>
                </a:tc>
                <a:tc>
                  <a:txBody>
                    <a:bodyPr/>
                    <a:lstStyle/>
                    <a:p>
                      <a:pPr algn="ctr"/>
                      <a:r>
                        <a:rPr lang="en-US" altLang="zh-TW">
                          <a:latin typeface="+mn-lt"/>
                        </a:rPr>
                        <a:t>#EE5A6D</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5441094"/>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4"/>
                    </a:solidFill>
                  </a:tcPr>
                </a:tc>
                <a:tc>
                  <a:txBody>
                    <a:bodyPr/>
                    <a:lstStyle/>
                    <a:p>
                      <a:pPr algn="ctr"/>
                      <a:r>
                        <a:rPr lang="en-US" altLang="zh-TW">
                          <a:latin typeface="+mn-lt"/>
                        </a:rPr>
                        <a:t>#FDA85F</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43293370"/>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5"/>
                    </a:solidFill>
                  </a:tcPr>
                </a:tc>
                <a:tc>
                  <a:txBody>
                    <a:bodyPr/>
                    <a:lstStyle/>
                    <a:p>
                      <a:pPr algn="ctr"/>
                      <a:r>
                        <a:rPr lang="en-US" altLang="zh-TW">
                          <a:latin typeface="+mn-lt"/>
                        </a:rPr>
                        <a:t>#FBD95D</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18472633"/>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6"/>
                    </a:solidFill>
                  </a:tcPr>
                </a:tc>
                <a:tc>
                  <a:txBody>
                    <a:bodyPr/>
                    <a:lstStyle/>
                    <a:p>
                      <a:pPr algn="ctr"/>
                      <a:r>
                        <a:rPr lang="en-US" altLang="zh-TW">
                          <a:latin typeface="+mn-lt"/>
                        </a:rPr>
                        <a:t>#6BBDB1</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84223050"/>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altLang="zh-TW">
                          <a:latin typeface="+mn-lt"/>
                        </a:rPr>
                        <a:t>#7F7F7F</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0407759"/>
                  </a:ext>
                </a:extLst>
              </a:tr>
              <a:tr h="330000">
                <a:tc>
                  <a:txBody>
                    <a:bodyPr/>
                    <a:lstStyle/>
                    <a:p>
                      <a:endParaRPr lang="zh-TW" alt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TW">
                          <a:latin typeface="+mn-lt"/>
                        </a:rPr>
                        <a:t>#BFBFBF</a:t>
                      </a:r>
                      <a:endParaRPr lang="zh-TW" altLang="en-US">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27772663"/>
                  </a:ext>
                </a:extLst>
              </a:tr>
            </a:tbl>
          </a:graphicData>
        </a:graphic>
      </p:graphicFrame>
      <p:sp>
        <p:nvSpPr>
          <p:cNvPr id="5" name="箭號: 向右 4">
            <a:extLst>
              <a:ext uri="{FF2B5EF4-FFF2-40B4-BE49-F238E27FC236}">
                <a16:creationId xmlns:a16="http://schemas.microsoft.com/office/drawing/2014/main" id="{8CE1C57C-374E-46D9-B4A4-1AC3E40405AC}"/>
              </a:ext>
            </a:extLst>
          </p:cNvPr>
          <p:cNvSpPr/>
          <p:nvPr/>
        </p:nvSpPr>
        <p:spPr>
          <a:xfrm>
            <a:off x="8819756" y="3101731"/>
            <a:ext cx="327259" cy="276710"/>
          </a:xfrm>
          <a:prstGeom prst="rightArrow">
            <a:avLst/>
          </a:prstGeom>
          <a:solidFill>
            <a:schemeClr val="bg1"/>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55">
            <a:extLst>
              <a:ext uri="{FF2B5EF4-FFF2-40B4-BE49-F238E27FC236}">
                <a16:creationId xmlns:a16="http://schemas.microsoft.com/office/drawing/2014/main" id="{E0B2816A-1E65-4FC6-B901-E17B09F0CE93}"/>
              </a:ext>
            </a:extLst>
          </p:cNvPr>
          <p:cNvSpPr txBox="1"/>
          <p:nvPr/>
        </p:nvSpPr>
        <p:spPr>
          <a:xfrm>
            <a:off x="333673" y="1285083"/>
            <a:ext cx="353284" cy="276999"/>
          </a:xfrm>
          <a:prstGeom prst="rect">
            <a:avLst/>
          </a:prstGeom>
          <a:noFill/>
        </p:spPr>
        <p:txBody>
          <a:bodyPr wrap="square">
            <a:spAutoFit/>
          </a:bodyPr>
          <a:lstStyle/>
          <a:p>
            <a:pPr algn="l"/>
            <a:r>
              <a:rPr kumimoji="0" lang="zh-TW" altLang="en-US" sz="12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mn-cs"/>
                <a:sym typeface="Arial"/>
              </a:rPr>
              <a:t>➊</a:t>
            </a:r>
            <a:endParaRPr lang="en-US" altLang="zh-TW" sz="1200" b="0" i="0">
              <a:solidFill>
                <a:srgbClr val="1E1E1E"/>
              </a:solidFill>
              <a:effectLst/>
              <a:latin typeface="Segoe UI" panose="020B0502040204020203" pitchFamily="34" charset="0"/>
            </a:endParaRPr>
          </a:p>
        </p:txBody>
      </p:sp>
      <p:sp>
        <p:nvSpPr>
          <p:cNvPr id="57" name="文字方塊 56">
            <a:extLst>
              <a:ext uri="{FF2B5EF4-FFF2-40B4-BE49-F238E27FC236}">
                <a16:creationId xmlns:a16="http://schemas.microsoft.com/office/drawing/2014/main" id="{9CD77109-3655-4081-A5FB-3367268C6B2F}"/>
              </a:ext>
            </a:extLst>
          </p:cNvPr>
          <p:cNvSpPr txBox="1"/>
          <p:nvPr/>
        </p:nvSpPr>
        <p:spPr>
          <a:xfrm>
            <a:off x="10881914" y="993195"/>
            <a:ext cx="382716" cy="307777"/>
          </a:xfrm>
          <a:prstGeom prst="rect">
            <a:avLst/>
          </a:prstGeom>
          <a:noFill/>
        </p:spPr>
        <p:txBody>
          <a:bodyPr wrap="square">
            <a:spAutoFit/>
          </a:bodyPr>
          <a:lstStyle/>
          <a:p>
            <a:r>
              <a:rPr lang="zh-TW" altLang="en-US">
                <a:solidFill>
                  <a:schemeClr val="tx2">
                    <a:lumMod val="60000"/>
                    <a:lumOff val="40000"/>
                  </a:schemeClr>
                </a:solidFill>
                <a:latin typeface="+mn-ea"/>
                <a:ea typeface="+mn-ea"/>
              </a:rPr>
              <a:t>➋</a:t>
            </a:r>
            <a:endParaRPr lang="zh-TW" altLang="en-US">
              <a:latin typeface="+mn-ea"/>
              <a:ea typeface="+mn-ea"/>
            </a:endParaRPr>
          </a:p>
        </p:txBody>
      </p:sp>
    </p:spTree>
    <p:extLst>
      <p:ext uri="{BB962C8B-B14F-4D97-AF65-F5344CB8AC3E}">
        <p14:creationId xmlns:p14="http://schemas.microsoft.com/office/powerpoint/2010/main" val="3013988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7A1ACA-C372-4B8C-8BC1-E17975697F2F}"/>
              </a:ext>
            </a:extLst>
          </p:cNvPr>
          <p:cNvSpPr>
            <a:spLocks noGrp="1"/>
          </p:cNvSpPr>
          <p:nvPr>
            <p:ph type="title"/>
          </p:nvPr>
        </p:nvSpPr>
        <p:spPr>
          <a:prstGeom prst="rect">
            <a:avLst/>
          </a:prstGeom>
        </p:spPr>
        <p:txBody>
          <a:bodyPr/>
          <a:lstStyle/>
          <a:p>
            <a:r>
              <a:rPr lang="zh-TW" altLang="en-US"/>
              <a:t>純文字封面標題 </a:t>
            </a:r>
            <a:r>
              <a:rPr lang="en-US" altLang="zh-TW"/>
              <a:t>44 </a:t>
            </a:r>
            <a:r>
              <a:rPr lang="en-US" altLang="zh-TW" err="1"/>
              <a:t>pt</a:t>
            </a:r>
            <a:endParaRPr lang="zh-TW" altLang="en-US"/>
          </a:p>
        </p:txBody>
      </p:sp>
      <p:sp>
        <p:nvSpPr>
          <p:cNvPr id="3" name="文字版面配置區 2">
            <a:extLst>
              <a:ext uri="{FF2B5EF4-FFF2-40B4-BE49-F238E27FC236}">
                <a16:creationId xmlns:a16="http://schemas.microsoft.com/office/drawing/2014/main" id="{16FA7565-0396-4A14-BCC3-99F5A4035A52}"/>
              </a:ext>
            </a:extLst>
          </p:cNvPr>
          <p:cNvSpPr>
            <a:spLocks noGrp="1"/>
          </p:cNvSpPr>
          <p:nvPr>
            <p:ph type="body" idx="4294967295"/>
          </p:nvPr>
        </p:nvSpPr>
        <p:spPr>
          <a:xfrm>
            <a:off x="3725240" y="3645087"/>
            <a:ext cx="4015410" cy="930127"/>
          </a:xfrm>
          <a:prstGeom prst="rect">
            <a:avLst/>
          </a:prstGeom>
        </p:spPr>
        <p:txBody>
          <a:bodyPr anchor="t"/>
          <a:lstStyle/>
          <a:p>
            <a:r>
              <a:rPr lang="zh-TW" altLang="en-US"/>
              <a:t>封面副標</a:t>
            </a:r>
            <a:r>
              <a:rPr lang="en-US" altLang="zh-TW"/>
              <a:t> 28 pt</a:t>
            </a:r>
          </a:p>
        </p:txBody>
      </p:sp>
      <p:sp>
        <p:nvSpPr>
          <p:cNvPr id="4" name="文字版面配置區 3">
            <a:extLst>
              <a:ext uri="{FF2B5EF4-FFF2-40B4-BE49-F238E27FC236}">
                <a16:creationId xmlns:a16="http://schemas.microsoft.com/office/drawing/2014/main" id="{4E0324FD-5B2D-498E-A08A-4D201A8BA196}"/>
              </a:ext>
            </a:extLst>
          </p:cNvPr>
          <p:cNvSpPr>
            <a:spLocks noGrp="1"/>
          </p:cNvSpPr>
          <p:nvPr>
            <p:ph type="body" idx="2"/>
          </p:nvPr>
        </p:nvSpPr>
        <p:spPr>
          <a:xfrm>
            <a:off x="4711163" y="3990215"/>
            <a:ext cx="2096573" cy="360000"/>
          </a:xfrm>
          <a:prstGeom prst="rect">
            <a:avLst/>
          </a:prstGeom>
        </p:spPr>
        <p:txBody>
          <a:bodyPr/>
          <a:lstStyle/>
          <a:p>
            <a:r>
              <a:rPr lang="en-US" altLang="zh-TW"/>
              <a:t>YYYY.MM.DD 16 </a:t>
            </a:r>
            <a:r>
              <a:rPr lang="en-US" altLang="zh-TW" err="1"/>
              <a:t>pt</a:t>
            </a:r>
            <a:endParaRPr lang="en-US" altLang="zh-TW"/>
          </a:p>
        </p:txBody>
      </p:sp>
      <p:sp>
        <p:nvSpPr>
          <p:cNvPr id="5" name="文字方塊 4">
            <a:extLst>
              <a:ext uri="{FF2B5EF4-FFF2-40B4-BE49-F238E27FC236}">
                <a16:creationId xmlns:a16="http://schemas.microsoft.com/office/drawing/2014/main" id="{F0633C84-A564-E751-63EF-8FF2F7D7FC02}"/>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舊版的純文字封面標題</a:t>
            </a:r>
            <a:endParaRPr kumimoji="1" lang="en-US" altLang="zh-TW">
              <a:solidFill>
                <a:schemeClr val="tx1"/>
              </a:solidFill>
            </a:endParaRPr>
          </a:p>
        </p:txBody>
      </p:sp>
    </p:spTree>
    <p:extLst>
      <p:ext uri="{BB962C8B-B14F-4D97-AF65-F5344CB8AC3E}">
        <p14:creationId xmlns:p14="http://schemas.microsoft.com/office/powerpoint/2010/main" val="954379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41E56CBA-27EA-64D0-C4A3-4BD5D182315A}"/>
            </a:ext>
          </a:extLst>
        </p:cNvPr>
        <p:cNvGrpSpPr/>
        <p:nvPr/>
      </p:nvGrpSpPr>
      <p:grpSpPr>
        <a:xfrm>
          <a:off x="0" y="0"/>
          <a:ext cx="0" cy="0"/>
          <a:chOff x="0" y="0"/>
          <a:chExt cx="0" cy="0"/>
        </a:xfrm>
      </p:grpSpPr>
      <p:sp>
        <p:nvSpPr>
          <p:cNvPr id="278" name="Google Shape;278;g26107f9f4fa_0_30">
            <a:extLst>
              <a:ext uri="{FF2B5EF4-FFF2-40B4-BE49-F238E27FC236}">
                <a16:creationId xmlns:a16="http://schemas.microsoft.com/office/drawing/2014/main" id="{E229B09C-06B3-E40A-DBFD-A5602EF0E516}"/>
              </a:ext>
            </a:extLst>
          </p:cNvPr>
          <p:cNvSpPr txBox="1">
            <a:spLocks noGrp="1"/>
          </p:cNvSpPr>
          <p:nvPr>
            <p:ph type="title"/>
          </p:nvPr>
        </p:nvSpPr>
        <p:spPr>
          <a:prstGeom prst="rect">
            <a:avLst/>
          </a:prstGeom>
        </p:spPr>
        <p:txBody>
          <a:bodyPr spcFirstLastPara="1" wrap="square" lIns="88150" tIns="44050" rIns="88150" bIns="44050" anchor="ctr" anchorCtr="0">
            <a:noAutofit/>
          </a:bodyPr>
          <a:lstStyle/>
          <a:p>
            <a:pPr marL="36000">
              <a:lnSpc>
                <a:spcPct val="130000"/>
              </a:lnSpc>
              <a:buSzPts val="1800"/>
            </a:pPr>
            <a:r>
              <a:rPr lang="zh-TW" altLang="en-US"/>
              <a:t>螢光筆顏色設定</a:t>
            </a:r>
            <a:endParaRPr lang="en-US" altLang="zh-TW"/>
          </a:p>
        </p:txBody>
      </p:sp>
      <p:sp>
        <p:nvSpPr>
          <p:cNvPr id="2" name="文字版面配置區 1">
            <a:extLst>
              <a:ext uri="{FF2B5EF4-FFF2-40B4-BE49-F238E27FC236}">
                <a16:creationId xmlns:a16="http://schemas.microsoft.com/office/drawing/2014/main" id="{FAEBE70A-E6FE-A4E7-876A-8F25B7CE680B}"/>
              </a:ext>
            </a:extLst>
          </p:cNvPr>
          <p:cNvSpPr>
            <a:spLocks noGrp="1"/>
          </p:cNvSpPr>
          <p:nvPr>
            <p:ph type="body" idx="10"/>
          </p:nvPr>
        </p:nvSpPr>
        <p:spPr>
          <a:xfrm>
            <a:off x="179387" y="900112"/>
            <a:ext cx="7078289" cy="5040313"/>
          </a:xfrm>
        </p:spPr>
        <p:txBody>
          <a:bodyPr/>
          <a:lstStyle/>
          <a:p>
            <a:pPr algn="l"/>
            <a:r>
              <a:rPr lang="zh-TW" altLang="en-US" sz="1400" b="0" i="0">
                <a:solidFill>
                  <a:srgbClr val="1E1E1E"/>
                </a:solidFill>
                <a:effectLst/>
              </a:rPr>
              <a:t>要標註內文的重要文字，只能使用螢光筆</a:t>
            </a:r>
            <a:endParaRPr lang="en-US" altLang="zh-TW" sz="1400" b="0" i="0">
              <a:solidFill>
                <a:srgbClr val="1E1E1E"/>
              </a:solidFill>
              <a:effectLst/>
            </a:endParaRPr>
          </a:p>
          <a:p>
            <a:pPr algn="l"/>
            <a:r>
              <a:rPr lang="zh-TW" altLang="en-US" sz="1400">
                <a:solidFill>
                  <a:srgbClr val="1E1E1E"/>
                </a:solidFill>
              </a:rPr>
              <a:t>螢光筆顏色設定如下</a:t>
            </a:r>
            <a:endParaRPr lang="en-US" altLang="zh-TW" sz="1400" b="0" i="0">
              <a:solidFill>
                <a:srgbClr val="1E1E1E"/>
              </a:solidFill>
              <a:effectLst/>
            </a:endParaRPr>
          </a:p>
          <a:p>
            <a:pPr lvl="1">
              <a:buFont typeface="+mj-lt"/>
              <a:buAutoNum type="arabicPeriod"/>
            </a:pPr>
            <a:r>
              <a:rPr lang="zh-TW" altLang="en-US" sz="1200" b="0" i="0">
                <a:solidFill>
                  <a:srgbClr val="1E1E1E"/>
                </a:solidFill>
                <a:effectLst/>
              </a:rPr>
              <a:t>點下方的螢光筆色方塊</a:t>
            </a:r>
            <a:endParaRPr lang="en-US" altLang="zh-TW" sz="1200" b="0" i="0">
              <a:solidFill>
                <a:srgbClr val="1E1E1E"/>
              </a:solidFill>
              <a:effectLst/>
            </a:endParaRPr>
          </a:p>
          <a:p>
            <a:pPr lvl="1">
              <a:buFont typeface="+mj-lt"/>
              <a:buAutoNum type="arabicPeriod"/>
            </a:pPr>
            <a:endParaRPr lang="en-US" altLang="zh-TW" sz="1200">
              <a:solidFill>
                <a:srgbClr val="1E1E1E"/>
              </a:solidFill>
            </a:endParaRPr>
          </a:p>
          <a:p>
            <a:pPr lvl="1">
              <a:buFont typeface="+mj-lt"/>
              <a:buAutoNum type="arabicPeriod"/>
            </a:pPr>
            <a:endParaRPr lang="en-US" altLang="zh-TW" sz="1200">
              <a:solidFill>
                <a:srgbClr val="1E1E1E"/>
              </a:solidFill>
            </a:endParaRPr>
          </a:p>
          <a:p>
            <a:pPr lvl="1">
              <a:buFont typeface="+mj-lt"/>
              <a:buAutoNum type="arabicPeriod"/>
            </a:pPr>
            <a:endParaRPr lang="en-US" altLang="zh-TW" sz="1200">
              <a:solidFill>
                <a:srgbClr val="1E1E1E"/>
              </a:solidFill>
            </a:endParaRPr>
          </a:p>
          <a:p>
            <a:pPr lvl="1">
              <a:buFont typeface="+mj-lt"/>
              <a:buAutoNum type="arabicPeriod"/>
            </a:pPr>
            <a:r>
              <a:rPr lang="zh-TW" altLang="en-US" sz="1200">
                <a:solidFill>
                  <a:srgbClr val="1E1E1E"/>
                </a:solidFill>
              </a:rPr>
              <a:t>上方會跳出</a:t>
            </a:r>
            <a:r>
              <a:rPr lang="zh-TW" altLang="en-US" sz="1200" b="0" i="0">
                <a:solidFill>
                  <a:srgbClr val="1E1E1E"/>
                </a:solidFill>
                <a:effectLst/>
              </a:rPr>
              <a:t> </a:t>
            </a:r>
            <a:r>
              <a:rPr lang="en-US" altLang="zh-TW" sz="1200" b="0" i="0">
                <a:solidFill>
                  <a:srgbClr val="1E1E1E"/>
                </a:solidFill>
                <a:effectLst/>
              </a:rPr>
              <a:t>[</a:t>
            </a:r>
            <a:r>
              <a:rPr lang="zh-TW" altLang="en-US" sz="1200">
                <a:solidFill>
                  <a:srgbClr val="1E1E1E"/>
                </a:solidFill>
              </a:rPr>
              <a:t>圖形格式</a:t>
            </a:r>
            <a:r>
              <a:rPr lang="en-US" altLang="zh-TW" sz="1200" b="0" i="0">
                <a:solidFill>
                  <a:srgbClr val="1E1E1E"/>
                </a:solidFill>
                <a:effectLst/>
              </a:rPr>
              <a:t>] </a:t>
            </a:r>
            <a:r>
              <a:rPr lang="zh-TW" altLang="en-US" sz="1200" b="0" i="0">
                <a:solidFill>
                  <a:srgbClr val="1E1E1E"/>
                </a:solidFill>
                <a:effectLst/>
              </a:rPr>
              <a:t>的索引標籤，找到 </a:t>
            </a:r>
            <a:r>
              <a:rPr lang="en-US" altLang="zh-TW" sz="1200" b="0" i="0">
                <a:solidFill>
                  <a:srgbClr val="1E1E1E"/>
                </a:solidFill>
                <a:effectLst/>
              </a:rPr>
              <a:t>[</a:t>
            </a:r>
            <a:r>
              <a:rPr lang="zh-TW" altLang="en-US" sz="1200" b="0" i="0">
                <a:solidFill>
                  <a:srgbClr val="1E1E1E"/>
                </a:solidFill>
                <a:effectLst/>
              </a:rPr>
              <a:t>圖案填滿</a:t>
            </a:r>
            <a:r>
              <a:rPr lang="en-US" altLang="zh-TW" sz="1200" b="0" i="0">
                <a:solidFill>
                  <a:srgbClr val="1E1E1E"/>
                </a:solidFill>
                <a:effectLst/>
              </a:rPr>
              <a:t>] </a:t>
            </a:r>
            <a:r>
              <a:rPr lang="zh-TW" altLang="en-US" sz="1200" b="0" i="0">
                <a:solidFill>
                  <a:srgbClr val="1E1E1E"/>
                </a:solidFill>
                <a:effectLst/>
              </a:rPr>
              <a:t>選取右</a:t>
            </a:r>
            <a:r>
              <a:rPr lang="zh-TW" altLang="en-US" sz="1200">
                <a:solidFill>
                  <a:srgbClr val="1E1E1E"/>
                </a:solidFill>
              </a:rPr>
              <a:t>下按鈕 </a:t>
            </a:r>
            <a:r>
              <a:rPr kumimoji="0" lang="zh-TW" altLang="en-US" sz="1200" b="0" i="0" u="none" strike="noStrike" kern="0" cap="none" spc="0" normalizeH="0" baseline="0" noProof="0">
                <a:ln>
                  <a:noFill/>
                </a:ln>
                <a:solidFill>
                  <a:srgbClr val="3E619E">
                    <a:lumMod val="60000"/>
                    <a:lumOff val="40000"/>
                  </a:srgbClr>
                </a:solidFill>
                <a:effectLst/>
                <a:uLnTx/>
                <a:uFillTx/>
                <a:cs typeface="+mn-cs"/>
                <a:sym typeface="Arial"/>
              </a:rPr>
              <a:t>➊</a:t>
            </a:r>
            <a:endParaRPr kumimoji="0" lang="en-US" altLang="zh-TW" sz="1200" b="0" i="0" u="none" strike="noStrike" kern="0" cap="none" spc="0" normalizeH="0" baseline="0" noProof="0">
              <a:ln>
                <a:noFill/>
              </a:ln>
              <a:solidFill>
                <a:srgbClr val="3E619E">
                  <a:lumMod val="60000"/>
                  <a:lumOff val="40000"/>
                </a:srgbClr>
              </a:solidFill>
              <a:effectLst/>
              <a:uLnTx/>
              <a:uFillTx/>
              <a:cs typeface="+mn-cs"/>
              <a:sym typeface="Arial"/>
            </a:endParaRPr>
          </a:p>
          <a:p>
            <a:pPr lvl="1">
              <a:buFont typeface="+mj-lt"/>
              <a:buAutoNum type="arabicPeriod"/>
            </a:pPr>
            <a:endParaRPr lang="en-US" altLang="zh-TW" sz="1200">
              <a:solidFill>
                <a:srgbClr val="3E619E">
                  <a:lumMod val="60000"/>
                  <a:lumOff val="40000"/>
                </a:srgbClr>
              </a:solidFill>
              <a:cs typeface="+mn-cs"/>
              <a:sym typeface="Arial"/>
            </a:endParaRPr>
          </a:p>
          <a:p>
            <a:pPr lvl="1">
              <a:buFont typeface="+mj-lt"/>
              <a:buAutoNum type="arabicPeriod"/>
            </a:pPr>
            <a:endParaRPr kumimoji="0" lang="en-US" altLang="zh-TW" sz="1200" u="none" strike="noStrike" kern="0" cap="none" spc="0" normalizeH="0" baseline="0" noProof="0">
              <a:ln>
                <a:noFill/>
              </a:ln>
              <a:solidFill>
                <a:srgbClr val="3E619E">
                  <a:lumMod val="60000"/>
                  <a:lumOff val="40000"/>
                </a:srgbClr>
              </a:solidFill>
              <a:uLnTx/>
              <a:uFillTx/>
              <a:cs typeface="+mn-cs"/>
              <a:sym typeface="Arial"/>
            </a:endParaRPr>
          </a:p>
          <a:p>
            <a:pPr lvl="1">
              <a:buFont typeface="+mj-lt"/>
              <a:buAutoNum type="arabicPeriod"/>
            </a:pPr>
            <a:endParaRPr lang="en-US" altLang="zh-TW" sz="1200">
              <a:solidFill>
                <a:srgbClr val="3E619E">
                  <a:lumMod val="60000"/>
                  <a:lumOff val="40000"/>
                </a:srgbClr>
              </a:solidFill>
              <a:cs typeface="+mn-cs"/>
              <a:sym typeface="Arial"/>
            </a:endParaRPr>
          </a:p>
          <a:p>
            <a:pPr lvl="1">
              <a:buFont typeface="+mj-lt"/>
              <a:buAutoNum type="arabicPeriod"/>
            </a:pPr>
            <a:endParaRPr kumimoji="0" lang="en-US" altLang="zh-TW" sz="1200" u="none" strike="noStrike" kern="0" cap="none" spc="0" normalizeH="0" baseline="0" noProof="0">
              <a:ln>
                <a:noFill/>
              </a:ln>
              <a:solidFill>
                <a:srgbClr val="1E1E1E"/>
              </a:solidFill>
              <a:uLnTx/>
              <a:uFillTx/>
              <a:cs typeface="+mn-cs"/>
              <a:sym typeface="Arial"/>
            </a:endParaRPr>
          </a:p>
          <a:p>
            <a:pPr lvl="1">
              <a:buFont typeface="+mj-lt"/>
              <a:buAutoNum type="arabicPeriod"/>
            </a:pPr>
            <a:endParaRPr kumimoji="0" lang="en-US" altLang="zh-TW" sz="1200" u="none" strike="noStrike" kern="0" cap="none" spc="0" normalizeH="0" baseline="0" noProof="0">
              <a:ln>
                <a:noFill/>
              </a:ln>
              <a:solidFill>
                <a:srgbClr val="1E1E1E"/>
              </a:solidFill>
              <a:uLnTx/>
              <a:uFillTx/>
              <a:cs typeface="+mn-cs"/>
              <a:sym typeface="Arial"/>
            </a:endParaRPr>
          </a:p>
          <a:p>
            <a:pPr lvl="1">
              <a:buFont typeface="+mj-lt"/>
              <a:buAutoNum type="arabicPeriod"/>
            </a:pPr>
            <a:r>
              <a:rPr lang="zh-TW" altLang="en-US" sz="1200">
                <a:solidFill>
                  <a:srgbClr val="1E1E1E"/>
                </a:solidFill>
              </a:rPr>
              <a:t>選擇 </a:t>
            </a:r>
            <a:r>
              <a:rPr lang="en-US" altLang="zh-TW" sz="1200">
                <a:solidFill>
                  <a:srgbClr val="1E1E1E"/>
                </a:solidFill>
              </a:rPr>
              <a:t>[</a:t>
            </a:r>
            <a:r>
              <a:rPr lang="zh-TW" altLang="en-US" sz="1200">
                <a:solidFill>
                  <a:srgbClr val="1E1E1E"/>
                </a:solidFill>
              </a:rPr>
              <a:t>其他填滿色彩</a:t>
            </a:r>
            <a:r>
              <a:rPr lang="en-US" altLang="zh-TW" sz="1200">
                <a:solidFill>
                  <a:srgbClr val="1E1E1E"/>
                </a:solidFill>
              </a:rPr>
              <a:t>] </a:t>
            </a:r>
            <a:r>
              <a:rPr lang="zh-TW" altLang="en-US" sz="1200">
                <a:solidFill>
                  <a:srgbClr val="1E1E1E"/>
                </a:solidFill>
              </a:rPr>
              <a:t>，在 </a:t>
            </a:r>
            <a:r>
              <a:rPr lang="en-US" altLang="zh-TW" sz="1200">
                <a:solidFill>
                  <a:srgbClr val="1E1E1E"/>
                </a:solidFill>
              </a:rPr>
              <a:t>[</a:t>
            </a:r>
            <a:r>
              <a:rPr lang="zh-TW" altLang="en-US" sz="1200">
                <a:solidFill>
                  <a:srgbClr val="1E1E1E"/>
                </a:solidFill>
              </a:rPr>
              <a:t>自訂</a:t>
            </a:r>
            <a:r>
              <a:rPr lang="en-US" altLang="zh-TW" sz="1200">
                <a:solidFill>
                  <a:srgbClr val="1E1E1E"/>
                </a:solidFill>
              </a:rPr>
              <a:t>] </a:t>
            </a:r>
            <a:r>
              <a:rPr lang="zh-TW" altLang="en-US" sz="1200">
                <a:solidFill>
                  <a:srgbClr val="1E1E1E"/>
                </a:solidFill>
              </a:rPr>
              <a:t>的索引標籤上找到 </a:t>
            </a:r>
            <a:r>
              <a:rPr lang="en-US" altLang="zh-TW" sz="1200">
                <a:solidFill>
                  <a:srgbClr val="1E1E1E"/>
                </a:solidFill>
              </a:rPr>
              <a:t>[</a:t>
            </a:r>
            <a:r>
              <a:rPr lang="zh-TW" altLang="en-US" sz="1200">
                <a:solidFill>
                  <a:srgbClr val="1E1E1E"/>
                </a:solidFill>
              </a:rPr>
              <a:t>十六進位</a:t>
            </a:r>
            <a:r>
              <a:rPr lang="en-US" altLang="zh-TW" sz="1200">
                <a:solidFill>
                  <a:srgbClr val="1E1E1E"/>
                </a:solidFill>
              </a:rPr>
              <a:t>] </a:t>
            </a:r>
            <a:r>
              <a:rPr lang="zh-TW" altLang="en-US" sz="1200">
                <a:solidFill>
                  <a:srgbClr val="1E1E1E"/>
                </a:solidFill>
              </a:rPr>
              <a:t>，貼上色碼 </a:t>
            </a:r>
            <a:r>
              <a:rPr lang="en-US" altLang="zh-TW" sz="1200">
                <a:solidFill>
                  <a:srgbClr val="1E1E1E"/>
                </a:solidFill>
              </a:rPr>
              <a:t>#FDF0BE </a:t>
            </a:r>
            <a:r>
              <a:rPr lang="zh-TW" altLang="en-US" sz="1200" b="0" i="0">
                <a:solidFill>
                  <a:srgbClr val="1E1E1E"/>
                </a:solidFill>
                <a:effectLst/>
              </a:rPr>
              <a:t> </a:t>
            </a:r>
            <a:r>
              <a:rPr lang="zh-TW" altLang="en-US" sz="1200">
                <a:solidFill>
                  <a:schemeClr val="tx2">
                    <a:lumMod val="60000"/>
                    <a:lumOff val="40000"/>
                  </a:schemeClr>
                </a:solidFill>
              </a:rPr>
              <a:t>➋</a:t>
            </a:r>
            <a:r>
              <a:rPr kumimoji="0" lang="zh-TW" altLang="en-US" sz="1200" b="0" i="0" u="none" strike="noStrike" kern="0" cap="none" spc="0" normalizeH="0" baseline="0" noProof="0">
                <a:ln>
                  <a:noFill/>
                </a:ln>
                <a:solidFill>
                  <a:srgbClr val="3E619E">
                    <a:lumMod val="60000"/>
                    <a:lumOff val="40000"/>
                  </a:srgbClr>
                </a:solidFill>
                <a:effectLst/>
                <a:uLnTx/>
                <a:uFillTx/>
                <a:cs typeface="+mn-cs"/>
                <a:sym typeface="Arial"/>
              </a:rPr>
              <a:t> </a:t>
            </a:r>
            <a:endParaRPr lang="en-US" altLang="zh-TW" sz="1200" b="0" i="0">
              <a:solidFill>
                <a:srgbClr val="1E1E1E"/>
              </a:solidFill>
              <a:effectLst/>
            </a:endParaRPr>
          </a:p>
          <a:p>
            <a:pPr marL="0" indent="0">
              <a:buNone/>
            </a:pPr>
            <a:endParaRPr lang="en-US" altLang="zh-TW" sz="1400">
              <a:solidFill>
                <a:srgbClr val="1E1E1E"/>
              </a:solidFill>
            </a:endParaRPr>
          </a:p>
          <a:p>
            <a:pPr marL="342900" indent="-342900">
              <a:buFont typeface="+mj-lt"/>
              <a:buAutoNum type="arabicPeriod"/>
            </a:pPr>
            <a:endParaRPr lang="en-US" altLang="zh-TW" sz="1400">
              <a:solidFill>
                <a:srgbClr val="1E1E1E"/>
              </a:solidFill>
            </a:endParaRPr>
          </a:p>
          <a:p>
            <a:pPr marL="342900" indent="-342900">
              <a:buFont typeface="+mj-lt"/>
              <a:buAutoNum type="arabicPeriod"/>
            </a:pPr>
            <a:endParaRPr lang="en-US" altLang="zh-TW" sz="1400">
              <a:solidFill>
                <a:srgbClr val="1E1E1E"/>
              </a:solidFill>
            </a:endParaRPr>
          </a:p>
          <a:p>
            <a:pPr marL="342900" marR="0" lvl="0" indent="-342900" algn="l" defTabSz="914400" rtl="0" eaLnBrk="1" fontAlgn="auto" latinLnBrk="0" hangingPunct="1">
              <a:lnSpc>
                <a:spcPct val="130000"/>
              </a:lnSpc>
              <a:spcAft>
                <a:spcPts val="0"/>
              </a:spcAft>
              <a:buClr>
                <a:srgbClr val="000000"/>
              </a:buClr>
              <a:buSzPct val="100000"/>
              <a:buFont typeface="+mj-lt"/>
              <a:buAutoNum type="arabicPeriod"/>
              <a:tabLst/>
              <a:defRPr/>
            </a:pPr>
            <a:endParaRPr lang="en-US" altLang="zh-TW" sz="1400" b="1">
              <a:solidFill>
                <a:srgbClr val="3E619E">
                  <a:lumMod val="75000"/>
                </a:srgbClr>
              </a:solidFill>
              <a:cs typeface="Arial"/>
              <a:sym typeface="Arial"/>
            </a:endParaRPr>
          </a:p>
          <a:p>
            <a:pPr algn="l">
              <a:buFont typeface="+mj-lt"/>
              <a:buAutoNum type="arabicPeriod"/>
            </a:pPr>
            <a:endParaRPr lang="en-US" altLang="zh-TW" sz="1400" b="0" i="0">
              <a:solidFill>
                <a:srgbClr val="1E1E1E"/>
              </a:solidFill>
              <a:effectLst/>
            </a:endParaRPr>
          </a:p>
          <a:p>
            <a:pPr marL="36000" indent="0" algn="l">
              <a:buNone/>
            </a:pPr>
            <a:endParaRPr lang="en-US" altLang="zh-TW" sz="1400" b="1">
              <a:solidFill>
                <a:srgbClr val="3E619E">
                  <a:lumMod val="75000"/>
                </a:srgbClr>
              </a:solidFill>
              <a:cs typeface="Arial"/>
              <a:sym typeface="Arial"/>
            </a:endParaRPr>
          </a:p>
        </p:txBody>
      </p:sp>
      <p:sp>
        <p:nvSpPr>
          <p:cNvPr id="7" name="Google Shape;283;g26107f9f4fa_0_30">
            <a:extLst>
              <a:ext uri="{FF2B5EF4-FFF2-40B4-BE49-F238E27FC236}">
                <a16:creationId xmlns:a16="http://schemas.microsoft.com/office/drawing/2014/main" id="{C5FE3881-53AD-92E4-3AAE-958FE71D73DE}"/>
              </a:ext>
            </a:extLst>
          </p:cNvPr>
          <p:cNvSpPr/>
          <p:nvPr/>
        </p:nvSpPr>
        <p:spPr>
          <a:xfrm>
            <a:off x="5928575" y="3824254"/>
            <a:ext cx="252000" cy="2520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49A4FF"/>
              </a:solidFill>
              <a:effectLst/>
              <a:uLnTx/>
              <a:uFillTx/>
              <a:latin typeface="微軟正黑體" panose="020B0604030504040204" pitchFamily="34" charset="-120"/>
              <a:ea typeface="微軟正黑體" panose="020B0604030504040204" pitchFamily="34" charset="-120"/>
              <a:cs typeface="Microsoft JhengHei"/>
              <a:sym typeface="Microsoft JhengHei"/>
            </a:endParaRPr>
          </a:p>
        </p:txBody>
      </p:sp>
      <p:sp>
        <p:nvSpPr>
          <p:cNvPr id="4" name="矩形 3">
            <a:extLst>
              <a:ext uri="{FF2B5EF4-FFF2-40B4-BE49-F238E27FC236}">
                <a16:creationId xmlns:a16="http://schemas.microsoft.com/office/drawing/2014/main" id="{70056A7D-2397-4E99-3A85-65EBC6F9ABDC}"/>
              </a:ext>
            </a:extLst>
          </p:cNvPr>
          <p:cNvSpPr/>
          <p:nvPr/>
        </p:nvSpPr>
        <p:spPr>
          <a:xfrm>
            <a:off x="674027" y="1835055"/>
            <a:ext cx="2629035" cy="474444"/>
          </a:xfrm>
          <a:prstGeom prst="rect">
            <a:avLst/>
          </a:prstGeom>
          <a:solidFill>
            <a:schemeClr val="accent5">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lumMod val="65000"/>
                    <a:lumOff val="35000"/>
                  </a:srgbClr>
                </a:solidFill>
                <a:effectLst/>
                <a:uLnTx/>
                <a:uFillTx/>
                <a:latin typeface="Century Gothic"/>
                <a:ea typeface="微軟正黑體"/>
                <a:cs typeface="+mn-cs"/>
                <a:sym typeface="Arial"/>
              </a:rPr>
              <a:t>螢光筆色</a:t>
            </a:r>
          </a:p>
        </p:txBody>
      </p:sp>
      <p:pic>
        <p:nvPicPr>
          <p:cNvPr id="5" name="圖片 4">
            <a:extLst>
              <a:ext uri="{FF2B5EF4-FFF2-40B4-BE49-F238E27FC236}">
                <a16:creationId xmlns:a16="http://schemas.microsoft.com/office/drawing/2014/main" id="{D045ADE8-7DF5-FB38-AEEA-30A4E321CA1B}"/>
              </a:ext>
            </a:extLst>
          </p:cNvPr>
          <p:cNvPicPr>
            <a:picLocks noChangeAspect="1"/>
          </p:cNvPicPr>
          <p:nvPr/>
        </p:nvPicPr>
        <p:blipFill rotWithShape="1">
          <a:blip r:embed="rId3"/>
          <a:srcRect t="737"/>
          <a:stretch/>
        </p:blipFill>
        <p:spPr>
          <a:xfrm>
            <a:off x="7358140" y="900113"/>
            <a:ext cx="3982960" cy="5040311"/>
          </a:xfrm>
          <a:prstGeom prst="rect">
            <a:avLst/>
          </a:prstGeom>
        </p:spPr>
      </p:pic>
      <p:sp>
        <p:nvSpPr>
          <p:cNvPr id="10" name="矩形 9">
            <a:extLst>
              <a:ext uri="{FF2B5EF4-FFF2-40B4-BE49-F238E27FC236}">
                <a16:creationId xmlns:a16="http://schemas.microsoft.com/office/drawing/2014/main" id="{8901312B-B0DB-9686-B7C2-5C4CF0CECD4E}"/>
              </a:ext>
            </a:extLst>
          </p:cNvPr>
          <p:cNvSpPr/>
          <p:nvPr/>
        </p:nvSpPr>
        <p:spPr>
          <a:xfrm>
            <a:off x="7358140" y="899318"/>
            <a:ext cx="3971480" cy="5040313"/>
          </a:xfrm>
          <a:prstGeom prst="rect">
            <a:avLst/>
          </a:prstGeom>
          <a:gradFill flip="none" rotWithShape="1">
            <a:gsLst>
              <a:gs pos="0">
                <a:schemeClr val="bg1">
                  <a:alpha val="0"/>
                </a:schemeClr>
              </a:gs>
              <a:gs pos="58000">
                <a:schemeClr val="bg1">
                  <a:shade val="100000"/>
                  <a:satMod val="115000"/>
                  <a:alpha val="8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C86A1BA2-1704-E8F5-7CDC-5A7790E7C2DD}"/>
              </a:ext>
            </a:extLst>
          </p:cNvPr>
          <p:cNvSpPr txBox="1"/>
          <p:nvPr/>
        </p:nvSpPr>
        <p:spPr>
          <a:xfrm>
            <a:off x="11045876" y="900112"/>
            <a:ext cx="395686" cy="307777"/>
          </a:xfrm>
          <a:prstGeom prst="rect">
            <a:avLst/>
          </a:prstGeom>
          <a:noFill/>
        </p:spPr>
        <p:txBody>
          <a:bodyPr wrap="square">
            <a:spAutoFit/>
          </a:bodyPr>
          <a:lstStyle/>
          <a:p>
            <a:r>
              <a:rPr lang="zh-TW" altLang="en-US">
                <a:solidFill>
                  <a:schemeClr val="tx2">
                    <a:lumMod val="60000"/>
                    <a:lumOff val="40000"/>
                  </a:schemeClr>
                </a:solidFill>
                <a:latin typeface="+mn-ea"/>
                <a:ea typeface="+mn-ea"/>
              </a:rPr>
              <a:t>➋</a:t>
            </a:r>
            <a:endParaRPr lang="zh-TW" altLang="en-US">
              <a:latin typeface="+mn-ea"/>
              <a:ea typeface="+mn-ea"/>
            </a:endParaRPr>
          </a:p>
        </p:txBody>
      </p:sp>
      <p:grpSp>
        <p:nvGrpSpPr>
          <p:cNvPr id="19" name="群組 18">
            <a:extLst>
              <a:ext uri="{FF2B5EF4-FFF2-40B4-BE49-F238E27FC236}">
                <a16:creationId xmlns:a16="http://schemas.microsoft.com/office/drawing/2014/main" id="{F553B145-F456-2E1F-C8FC-38E4F55994A0}"/>
              </a:ext>
            </a:extLst>
          </p:cNvPr>
          <p:cNvGrpSpPr/>
          <p:nvPr/>
        </p:nvGrpSpPr>
        <p:grpSpPr>
          <a:xfrm>
            <a:off x="674027" y="2737262"/>
            <a:ext cx="2712804" cy="1005649"/>
            <a:chOff x="674028" y="2729764"/>
            <a:chExt cx="2712804" cy="1005649"/>
          </a:xfrm>
        </p:grpSpPr>
        <p:pic>
          <p:nvPicPr>
            <p:cNvPr id="12" name="圖片 11">
              <a:extLst>
                <a:ext uri="{FF2B5EF4-FFF2-40B4-BE49-F238E27FC236}">
                  <a16:creationId xmlns:a16="http://schemas.microsoft.com/office/drawing/2014/main" id="{ADA66A9F-0D2B-0FD4-A414-3CFD519176EC}"/>
                </a:ext>
              </a:extLst>
            </p:cNvPr>
            <p:cNvPicPr>
              <a:picLocks noChangeAspect="1"/>
            </p:cNvPicPr>
            <p:nvPr/>
          </p:nvPicPr>
          <p:blipFill>
            <a:blip r:embed="rId4"/>
            <a:stretch>
              <a:fillRect/>
            </a:stretch>
          </p:blipFill>
          <p:spPr>
            <a:xfrm>
              <a:off x="674028" y="2744762"/>
              <a:ext cx="2629035" cy="990651"/>
            </a:xfrm>
            <a:prstGeom prst="rect">
              <a:avLst/>
            </a:prstGeom>
          </p:spPr>
        </p:pic>
        <p:sp>
          <p:nvSpPr>
            <p:cNvPr id="6" name="文字方塊 5">
              <a:extLst>
                <a:ext uri="{FF2B5EF4-FFF2-40B4-BE49-F238E27FC236}">
                  <a16:creationId xmlns:a16="http://schemas.microsoft.com/office/drawing/2014/main" id="{B81C678A-0C2D-B299-3602-4F120DF08E3C}"/>
                </a:ext>
              </a:extLst>
            </p:cNvPr>
            <p:cNvSpPr txBox="1"/>
            <p:nvPr/>
          </p:nvSpPr>
          <p:spPr>
            <a:xfrm>
              <a:off x="3033548" y="2729764"/>
              <a:ext cx="353284" cy="276999"/>
            </a:xfrm>
            <a:prstGeom prst="rect">
              <a:avLst/>
            </a:prstGeom>
            <a:noFill/>
          </p:spPr>
          <p:txBody>
            <a:bodyPr wrap="square">
              <a:spAutoFit/>
            </a:bodyPr>
            <a:lstStyle/>
            <a:p>
              <a:pPr algn="l"/>
              <a:r>
                <a:rPr kumimoji="0" lang="zh-TW" altLang="en-US" sz="12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mn-cs"/>
                  <a:sym typeface="Arial"/>
                </a:rPr>
                <a:t>➊</a:t>
              </a:r>
              <a:endParaRPr lang="en-US" altLang="zh-TW" sz="1200" b="0" i="0">
                <a:solidFill>
                  <a:srgbClr val="1E1E1E"/>
                </a:solidFill>
                <a:effectLst/>
                <a:latin typeface="Segoe UI" panose="020B0502040204020203" pitchFamily="34" charset="0"/>
              </a:endParaRPr>
            </a:p>
          </p:txBody>
        </p:sp>
        <p:sp>
          <p:nvSpPr>
            <p:cNvPr id="11" name="矩形 10">
              <a:extLst>
                <a:ext uri="{FF2B5EF4-FFF2-40B4-BE49-F238E27FC236}">
                  <a16:creationId xmlns:a16="http://schemas.microsoft.com/office/drawing/2014/main" id="{9ED752BF-435E-2EF4-2D5F-6B670E02F499}"/>
                </a:ext>
              </a:extLst>
            </p:cNvPr>
            <p:cNvSpPr/>
            <p:nvPr/>
          </p:nvSpPr>
          <p:spPr>
            <a:xfrm>
              <a:off x="2657062" y="3003450"/>
              <a:ext cx="509624" cy="144331"/>
            </a:xfrm>
            <a:prstGeom prst="rect">
              <a:avLst/>
            </a:prstGeom>
            <a:solidFill>
              <a:srgbClr val="F1FB8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a:extLst>
                <a:ext uri="{FF2B5EF4-FFF2-40B4-BE49-F238E27FC236}">
                  <a16:creationId xmlns:a16="http://schemas.microsoft.com/office/drawing/2014/main" id="{2656F869-AB3C-6DB9-52F7-7EEB194994F2}"/>
                </a:ext>
              </a:extLst>
            </p:cNvPr>
            <p:cNvCxnSpPr>
              <a:cxnSpLocks/>
            </p:cNvCxnSpPr>
            <p:nvPr/>
          </p:nvCxnSpPr>
          <p:spPr>
            <a:xfrm flipH="1" flipV="1">
              <a:off x="3141172" y="3103579"/>
              <a:ext cx="111754" cy="1227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0" name="圖片 19">
            <a:extLst>
              <a:ext uri="{FF2B5EF4-FFF2-40B4-BE49-F238E27FC236}">
                <a16:creationId xmlns:a16="http://schemas.microsoft.com/office/drawing/2014/main" id="{DE171DC4-F385-8F7D-9702-2208B88593F7}"/>
              </a:ext>
            </a:extLst>
          </p:cNvPr>
          <p:cNvPicPr>
            <a:picLocks noChangeAspect="1"/>
          </p:cNvPicPr>
          <p:nvPr/>
        </p:nvPicPr>
        <p:blipFill rotWithShape="1">
          <a:blip r:embed="rId3"/>
          <a:srcRect l="3255" t="77634" r="46205" b="15441"/>
          <a:stretch/>
        </p:blipFill>
        <p:spPr>
          <a:xfrm>
            <a:off x="7470121" y="4787900"/>
            <a:ext cx="2507938" cy="4381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80293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31729F85-259E-A6C6-243A-2FE5C3B32E8E}"/>
            </a:ext>
          </a:extLst>
        </p:cNvPr>
        <p:cNvGrpSpPr/>
        <p:nvPr/>
      </p:nvGrpSpPr>
      <p:grpSpPr>
        <a:xfrm>
          <a:off x="0" y="0"/>
          <a:ext cx="0" cy="0"/>
          <a:chOff x="0" y="0"/>
          <a:chExt cx="0" cy="0"/>
        </a:xfrm>
      </p:grpSpPr>
      <p:sp>
        <p:nvSpPr>
          <p:cNvPr id="21" name="圓角矩形 20">
            <a:extLst>
              <a:ext uri="{FF2B5EF4-FFF2-40B4-BE49-F238E27FC236}">
                <a16:creationId xmlns:a16="http://schemas.microsoft.com/office/drawing/2014/main" id="{A3F24C3B-2F1C-9042-D46A-BC3ECD08402E}"/>
              </a:ext>
            </a:extLst>
          </p:cNvPr>
          <p:cNvSpPr/>
          <p:nvPr/>
        </p:nvSpPr>
        <p:spPr>
          <a:xfrm>
            <a:off x="618321" y="1670619"/>
            <a:ext cx="2627776" cy="1993900"/>
          </a:xfrm>
          <a:prstGeom prst="roundRect">
            <a:avLst>
              <a:gd name="adj" fmla="val 1220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000" marR="0" lvl="2" indent="0" algn="l" defTabSz="914400" rtl="0" eaLnBrk="1" fontAlgn="auto" latinLnBrk="0" hangingPunct="1">
              <a:lnSpc>
                <a:spcPct val="130000"/>
              </a:lnSpc>
              <a:spcBef>
                <a:spcPts val="600"/>
              </a:spcBef>
              <a:spcAft>
                <a:spcPts val="0"/>
              </a:spcAft>
              <a:buClr>
                <a:srgbClr val="000000"/>
              </a:buClr>
              <a:buSzPct val="100000"/>
              <a:buFont typeface="Arial"/>
              <a:buNone/>
              <a:tabLst/>
              <a:defRPr/>
            </a:pPr>
            <a:r>
              <a:rPr kumimoji="0" lang="zh-TW" altLang="en-US" sz="1600" b="1" i="0" u="none" strike="noStrike" kern="0" cap="none" spc="0" normalizeH="0" baseline="0" noProof="0">
                <a:ln>
                  <a:noFill/>
                </a:ln>
                <a:solidFill>
                  <a:srgbClr val="3E619E">
                    <a:lumMod val="75000"/>
                  </a:srgbClr>
                </a:solidFill>
                <a:effectLst/>
                <a:uLnTx/>
                <a:uFillTx/>
                <a:latin typeface="微軟正黑體" panose="020B0604030504040204" pitchFamily="34" charset="-120"/>
                <a:ea typeface="微軟正黑體" panose="020B0604030504040204" pitchFamily="34" charset="-120"/>
                <a:cs typeface="+mn-cs"/>
                <a:sym typeface="Arial"/>
              </a:rPr>
              <a:t>純文字段落標題</a:t>
            </a:r>
            <a:endParaRPr kumimoji="0" lang="en-US" altLang="zh-TW" sz="1600" b="1" i="0" u="none" strike="noStrike" kern="0" cap="none" spc="0" normalizeH="0" baseline="0" noProof="0">
              <a:ln>
                <a:noFill/>
              </a:ln>
              <a:solidFill>
                <a:srgbClr val="3E619E">
                  <a:lumMod val="75000"/>
                </a:srgbClr>
              </a:solidFill>
              <a:effectLst/>
              <a:uLnTx/>
              <a:uFillTx/>
              <a:latin typeface="微軟正黑體" panose="020B0604030504040204" pitchFamily="34" charset="-120"/>
              <a:ea typeface="微軟正黑體" panose="020B0604030504040204" pitchFamily="34" charset="-120"/>
              <a:cs typeface="+mn-cs"/>
              <a:sym typeface="Arial"/>
            </a:endParaRPr>
          </a:p>
          <a:p>
            <a:pPr marL="36000" marR="0" lvl="2" indent="0" algn="l" defTabSz="914400" rtl="0" eaLnBrk="1" fontAlgn="auto" latinLnBrk="0" hangingPunct="1">
              <a:lnSpc>
                <a:spcPct val="130000"/>
              </a:lnSpc>
              <a:spcBef>
                <a:spcPts val="600"/>
              </a:spcBef>
              <a:spcAft>
                <a:spcPts val="0"/>
              </a:spcAft>
              <a:buClr>
                <a:srgbClr val="000000"/>
              </a:buClr>
              <a:buSzPct val="100000"/>
              <a:buFont typeface="Arial"/>
              <a:buNone/>
              <a:tabLst/>
              <a:defRPr/>
            </a:pP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所選 </a:t>
            </a:r>
            <a:r>
              <a:rPr kumimoji="0" lang="zh-TW" altLang="en-US" sz="14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重點色系 </a:t>
            </a: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中</a:t>
            </a:r>
            <a:r>
              <a:rPr kumimoji="0" lang="en-US" altLang="zh-TW"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 L5</a:t>
            </a: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 或 </a:t>
            </a:r>
            <a:r>
              <a:rPr kumimoji="0" lang="zh-TW" altLang="en-US" sz="14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黑色</a:t>
            </a:r>
            <a:endParaRPr kumimoji="0" lang="en-US" altLang="zh-TW" sz="14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endParaRPr>
          </a:p>
          <a:p>
            <a:pPr marL="36000" marR="0" lvl="2" indent="0" algn="l" defTabSz="914400" rtl="0" eaLnBrk="1" fontAlgn="auto" latinLnBrk="0" hangingPunct="1">
              <a:lnSpc>
                <a:spcPct val="130000"/>
              </a:lnSpc>
              <a:spcBef>
                <a:spcPts val="600"/>
              </a:spcBef>
              <a:spcAft>
                <a:spcPts val="0"/>
              </a:spcAft>
              <a:buClr>
                <a:srgbClr val="000000"/>
              </a:buClr>
              <a:buSzPct val="100000"/>
              <a:buFont typeface="Arial"/>
              <a:buNone/>
              <a:tabLst/>
              <a:defRPr/>
            </a:pP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所有標題文字用色需一致</a:t>
            </a:r>
          </a:p>
          <a:p>
            <a:pPr marL="36000" marR="0" lvl="2" indent="0" algn="l" defTabSz="914400" rtl="0" eaLnBrk="1" fontAlgn="auto" latinLnBrk="0" hangingPunct="1">
              <a:lnSpc>
                <a:spcPct val="130000"/>
              </a:lnSpc>
              <a:spcBef>
                <a:spcPts val="600"/>
              </a:spcBef>
              <a:spcAft>
                <a:spcPts val="0"/>
              </a:spcAft>
              <a:buClr>
                <a:srgbClr val="000000"/>
              </a:buClr>
              <a:buSzPct val="100000"/>
              <a:buFont typeface="Arial"/>
              <a:buNone/>
              <a:tabLst/>
              <a:defRPr/>
            </a:pP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不可換色</a:t>
            </a:r>
            <a:endParaRPr kumimoji="0" lang="en-US" altLang="zh-TW"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endParaRPr>
          </a:p>
        </p:txBody>
      </p:sp>
      <p:sp>
        <p:nvSpPr>
          <p:cNvPr id="278" name="Google Shape;278;g26107f9f4fa_0_30">
            <a:extLst>
              <a:ext uri="{FF2B5EF4-FFF2-40B4-BE49-F238E27FC236}">
                <a16:creationId xmlns:a16="http://schemas.microsoft.com/office/drawing/2014/main" id="{2CE4197A-C1C0-98BA-587D-50D124DCA54A}"/>
              </a:ext>
            </a:extLst>
          </p:cNvPr>
          <p:cNvSpPr txBox="1">
            <a:spLocks noGrp="1"/>
          </p:cNvSpPr>
          <p:nvPr>
            <p:ph type="title"/>
          </p:nvPr>
        </p:nvSpPr>
        <p:spPr>
          <a:prstGeom prst="rect">
            <a:avLst/>
          </a:prstGeom>
        </p:spPr>
        <p:txBody>
          <a:bodyPr spcFirstLastPara="1" wrap="square" lIns="88150" tIns="44050" rIns="88150" bIns="44050" anchor="ctr" anchorCtr="0">
            <a:noAutofit/>
          </a:bodyPr>
          <a:lstStyle/>
          <a:p>
            <a:pPr lvl="0">
              <a:buClr>
                <a:schemeClr val="dk1"/>
              </a:buClr>
            </a:pPr>
            <a:r>
              <a:rPr lang="zh-TW" altLang="en-US"/>
              <a:t>頁內文字段落標題</a:t>
            </a:r>
            <a:endParaRPr/>
          </a:p>
        </p:txBody>
      </p:sp>
      <p:sp>
        <p:nvSpPr>
          <p:cNvPr id="283" name="Google Shape;283;g26107f9f4fa_0_30">
            <a:extLst>
              <a:ext uri="{FF2B5EF4-FFF2-40B4-BE49-F238E27FC236}">
                <a16:creationId xmlns:a16="http://schemas.microsoft.com/office/drawing/2014/main" id="{A6C55F41-94CC-828B-3A26-BBB00D9F396C}"/>
              </a:ext>
            </a:extLst>
          </p:cNvPr>
          <p:cNvSpPr/>
          <p:nvPr/>
        </p:nvSpPr>
        <p:spPr>
          <a:xfrm>
            <a:off x="5928575" y="3824254"/>
            <a:ext cx="252000" cy="2520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49A4FF"/>
              </a:solidFill>
              <a:effectLst/>
              <a:uLnTx/>
              <a:uFillTx/>
              <a:latin typeface="微軟正黑體" panose="020B0604030504040204" pitchFamily="34" charset="-120"/>
              <a:ea typeface="微軟正黑體" panose="020B0604030504040204" pitchFamily="34" charset="-120"/>
              <a:cs typeface="Microsoft JhengHei"/>
              <a:sym typeface="Microsoft JhengHei"/>
            </a:endParaRPr>
          </a:p>
        </p:txBody>
      </p:sp>
      <p:sp>
        <p:nvSpPr>
          <p:cNvPr id="2" name="文字方塊 1">
            <a:extLst>
              <a:ext uri="{FF2B5EF4-FFF2-40B4-BE49-F238E27FC236}">
                <a16:creationId xmlns:a16="http://schemas.microsoft.com/office/drawing/2014/main" id="{50DA114C-E709-F920-F955-E90C7E783174}"/>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graphicFrame>
        <p:nvGraphicFramePr>
          <p:cNvPr id="26" name="表格 25">
            <a:extLst>
              <a:ext uri="{FF2B5EF4-FFF2-40B4-BE49-F238E27FC236}">
                <a16:creationId xmlns:a16="http://schemas.microsoft.com/office/drawing/2014/main" id="{477E4620-2E40-B878-1535-980BB93FED31}"/>
              </a:ext>
            </a:extLst>
          </p:cNvPr>
          <p:cNvGraphicFramePr>
            <a:graphicFrameLocks noGrp="1"/>
          </p:cNvGraphicFramePr>
          <p:nvPr/>
        </p:nvGraphicFramePr>
        <p:xfrm>
          <a:off x="1388768" y="3656432"/>
          <a:ext cx="394018" cy="1931210"/>
        </p:xfrm>
        <a:graphic>
          <a:graphicData uri="http://schemas.openxmlformats.org/drawingml/2006/table">
            <a:tbl>
              <a:tblPr firstRow="1" bandRow="1">
                <a:tableStyleId>{91DB7C30-2B5D-4D34-8F22-85940E495A18}</a:tableStyleId>
              </a:tblPr>
              <a:tblGrid>
                <a:gridCol w="394018">
                  <a:extLst>
                    <a:ext uri="{9D8B030D-6E8A-4147-A177-3AD203B41FA5}">
                      <a16:colId xmlns:a16="http://schemas.microsoft.com/office/drawing/2014/main" val="4250977617"/>
                    </a:ext>
                  </a:extLst>
                </a:gridCol>
              </a:tblGrid>
              <a:tr h="333203">
                <a:tc>
                  <a:txBody>
                    <a:bodyPr/>
                    <a:lstStyle/>
                    <a:p>
                      <a:endParaRPr lang="zh-TW" altLang="en-US" sz="1200">
                        <a:solidFill>
                          <a:schemeClr val="tx1">
                            <a:lumMod val="65000"/>
                            <a:lumOff val="35000"/>
                          </a:schemeClr>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62020178"/>
                  </a:ext>
                </a:extLst>
              </a:tr>
              <a:tr h="398029">
                <a:tc>
                  <a:txBody>
                    <a:bodyPr/>
                    <a:lstStyle/>
                    <a:p>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75746515"/>
                  </a:ext>
                </a:extLst>
              </a:tr>
              <a:tr h="304800">
                <a:tc>
                  <a:txBody>
                    <a:bodyPr/>
                    <a:lstStyle/>
                    <a:p>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92859495"/>
                  </a:ext>
                </a:extLst>
              </a:tr>
              <a:tr h="276225">
                <a:tc>
                  <a:txBody>
                    <a:bodyPr/>
                    <a:lstStyle/>
                    <a:p>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86067254"/>
                  </a:ext>
                </a:extLst>
              </a:tr>
              <a:tr h="285750">
                <a:tc>
                  <a:txBody>
                    <a:bodyPr/>
                    <a:lstStyle/>
                    <a:p>
                      <a:r>
                        <a:rPr lang="en-US" altLang="zh-TW" sz="1200">
                          <a:solidFill>
                            <a:schemeClr val="tx1">
                              <a:lumMod val="65000"/>
                              <a:lumOff val="35000"/>
                            </a:schemeClr>
                          </a:solidFill>
                        </a:rPr>
                        <a:t>L5</a:t>
                      </a:r>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71476496"/>
                  </a:ext>
                </a:extLst>
              </a:tr>
              <a:tr h="333203">
                <a:tc>
                  <a:txBody>
                    <a:bodyPr/>
                    <a:lstStyle/>
                    <a:p>
                      <a:endParaRPr lang="zh-TW" altLang="en-US" sz="1200">
                        <a:solidFill>
                          <a:schemeClr val="tx1">
                            <a:lumMod val="65000"/>
                            <a:lumOff val="35000"/>
                          </a:schemeClr>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76754042"/>
                  </a:ext>
                </a:extLst>
              </a:tr>
            </a:tbl>
          </a:graphicData>
        </a:graphic>
      </p:graphicFrame>
      <p:pic>
        <p:nvPicPr>
          <p:cNvPr id="27" name="圖片 26" descr="一張含有 螢幕擷取畫面, 鮮豔, 正方形, Rectangle 的圖片&#10;&#10;AI 產生的內容可能不正確。">
            <a:extLst>
              <a:ext uri="{FF2B5EF4-FFF2-40B4-BE49-F238E27FC236}">
                <a16:creationId xmlns:a16="http://schemas.microsoft.com/office/drawing/2014/main" id="{29F26DD4-057F-68C6-DE6D-0D0837CDA0C3}"/>
              </a:ext>
            </a:extLst>
          </p:cNvPr>
          <p:cNvPicPr>
            <a:picLocks noChangeAspect="1"/>
          </p:cNvPicPr>
          <p:nvPr/>
        </p:nvPicPr>
        <p:blipFill>
          <a:blip r:embed="rId4"/>
          <a:stretch>
            <a:fillRect/>
          </a:stretch>
        </p:blipFill>
        <p:spPr>
          <a:xfrm>
            <a:off x="1789922" y="3147442"/>
            <a:ext cx="3578435" cy="2587483"/>
          </a:xfrm>
          <a:prstGeom prst="roundRect">
            <a:avLst>
              <a:gd name="adj" fmla="val 5347"/>
            </a:avLst>
          </a:prstGeom>
          <a:effectLst>
            <a:outerShdw blurRad="418871" dist="38100" dir="2700000" sx="103000" sy="103000" algn="tl" rotWithShape="0">
              <a:prstClr val="black">
                <a:alpha val="57809"/>
              </a:prstClr>
            </a:outerShdw>
          </a:effectLst>
        </p:spPr>
      </p:pic>
      <p:sp>
        <p:nvSpPr>
          <p:cNvPr id="31" name="圓角矩形 30">
            <a:extLst>
              <a:ext uri="{FF2B5EF4-FFF2-40B4-BE49-F238E27FC236}">
                <a16:creationId xmlns:a16="http://schemas.microsoft.com/office/drawing/2014/main" id="{571695B1-D84D-5641-98E1-F267E7DC9145}"/>
              </a:ext>
            </a:extLst>
          </p:cNvPr>
          <p:cNvSpPr/>
          <p:nvPr/>
        </p:nvSpPr>
        <p:spPr>
          <a:xfrm>
            <a:off x="1871199" y="4920495"/>
            <a:ext cx="3396002" cy="389861"/>
          </a:xfrm>
          <a:prstGeom prst="roundRect">
            <a:avLst/>
          </a:prstGeom>
          <a:no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lumMod val="95000"/>
                </a:srgbClr>
              </a:solidFill>
              <a:effectLst/>
              <a:highlight>
                <a:srgbClr val="FF0000"/>
              </a:highlight>
              <a:uLnTx/>
              <a:uFillTx/>
              <a:latin typeface="Century Gothic"/>
              <a:ea typeface="微軟正黑體"/>
              <a:cs typeface="+mn-cs"/>
              <a:sym typeface="Arial"/>
            </a:endParaRPr>
          </a:p>
        </p:txBody>
      </p:sp>
      <p:sp>
        <p:nvSpPr>
          <p:cNvPr id="46" name="圓角矩形 45">
            <a:extLst>
              <a:ext uri="{FF2B5EF4-FFF2-40B4-BE49-F238E27FC236}">
                <a16:creationId xmlns:a16="http://schemas.microsoft.com/office/drawing/2014/main" id="{18F4458F-9B93-C42F-D7AB-E37D36AAF276}"/>
              </a:ext>
            </a:extLst>
          </p:cNvPr>
          <p:cNvSpPr/>
          <p:nvPr/>
        </p:nvSpPr>
        <p:spPr>
          <a:xfrm>
            <a:off x="2196478" y="3608443"/>
            <a:ext cx="424059" cy="389861"/>
          </a:xfrm>
          <a:prstGeom prst="roundRect">
            <a:avLst/>
          </a:prstGeom>
          <a:no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lumMod val="95000"/>
                </a:srgbClr>
              </a:solidFill>
              <a:effectLst/>
              <a:highlight>
                <a:srgbClr val="FF0000"/>
              </a:highlight>
              <a:uLnTx/>
              <a:uFillTx/>
              <a:latin typeface="Century Gothic"/>
              <a:ea typeface="微軟正黑體"/>
              <a:cs typeface="+mn-cs"/>
              <a:sym typeface="Arial"/>
            </a:endParaRPr>
          </a:p>
        </p:txBody>
      </p:sp>
      <p:grpSp>
        <p:nvGrpSpPr>
          <p:cNvPr id="51" name="群組 50">
            <a:extLst>
              <a:ext uri="{FF2B5EF4-FFF2-40B4-BE49-F238E27FC236}">
                <a16:creationId xmlns:a16="http://schemas.microsoft.com/office/drawing/2014/main" id="{F48F36EC-06F6-E0A2-C4BE-1FE962780C3A}"/>
              </a:ext>
            </a:extLst>
          </p:cNvPr>
          <p:cNvGrpSpPr/>
          <p:nvPr/>
        </p:nvGrpSpPr>
        <p:grpSpPr>
          <a:xfrm>
            <a:off x="5804351" y="1976564"/>
            <a:ext cx="4508077" cy="2341756"/>
            <a:chOff x="5804351" y="1976564"/>
            <a:chExt cx="4508077" cy="2341756"/>
          </a:xfrm>
        </p:grpSpPr>
        <p:sp>
          <p:nvSpPr>
            <p:cNvPr id="41" name="矩形 40">
              <a:extLst>
                <a:ext uri="{FF2B5EF4-FFF2-40B4-BE49-F238E27FC236}">
                  <a16:creationId xmlns:a16="http://schemas.microsoft.com/office/drawing/2014/main" id="{793E8221-6516-4812-F85D-CF55822CA84F}"/>
                </a:ext>
              </a:extLst>
            </p:cNvPr>
            <p:cNvSpPr/>
            <p:nvPr/>
          </p:nvSpPr>
          <p:spPr>
            <a:xfrm>
              <a:off x="5804351" y="1976564"/>
              <a:ext cx="4170556" cy="2341756"/>
            </a:xfrm>
            <a:prstGeom prst="rect">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36" name="矩形 35">
              <a:extLst>
                <a:ext uri="{FF2B5EF4-FFF2-40B4-BE49-F238E27FC236}">
                  <a16:creationId xmlns:a16="http://schemas.microsoft.com/office/drawing/2014/main" id="{9BEBE2CB-CDC9-0180-22B4-976AB48F49FC}"/>
                </a:ext>
              </a:extLst>
            </p:cNvPr>
            <p:cNvSpPr/>
            <p:nvPr/>
          </p:nvSpPr>
          <p:spPr>
            <a:xfrm>
              <a:off x="7227832" y="3407028"/>
              <a:ext cx="1228782" cy="835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37" name="矩形 36">
              <a:extLst>
                <a:ext uri="{FF2B5EF4-FFF2-40B4-BE49-F238E27FC236}">
                  <a16:creationId xmlns:a16="http://schemas.microsoft.com/office/drawing/2014/main" id="{C567027B-9004-404F-6977-F2476A83453B}"/>
                </a:ext>
              </a:extLst>
            </p:cNvPr>
            <p:cNvSpPr/>
            <p:nvPr/>
          </p:nvSpPr>
          <p:spPr>
            <a:xfrm>
              <a:off x="8394720" y="3394644"/>
              <a:ext cx="1228782" cy="8255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38" name="矩形 37">
              <a:extLst>
                <a:ext uri="{FF2B5EF4-FFF2-40B4-BE49-F238E27FC236}">
                  <a16:creationId xmlns:a16="http://schemas.microsoft.com/office/drawing/2014/main" id="{4FC72C37-B906-75F4-9E23-FD9D1A8E8777}"/>
                </a:ext>
              </a:extLst>
            </p:cNvPr>
            <p:cNvSpPr/>
            <p:nvPr/>
          </p:nvSpPr>
          <p:spPr>
            <a:xfrm>
              <a:off x="6131568" y="3178862"/>
              <a:ext cx="1043330" cy="3355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39" name="矩形 38">
              <a:extLst>
                <a:ext uri="{FF2B5EF4-FFF2-40B4-BE49-F238E27FC236}">
                  <a16:creationId xmlns:a16="http://schemas.microsoft.com/office/drawing/2014/main" id="{61835C6B-F38E-D395-87A4-B785A3C332BB}"/>
                </a:ext>
              </a:extLst>
            </p:cNvPr>
            <p:cNvSpPr/>
            <p:nvPr/>
          </p:nvSpPr>
          <p:spPr>
            <a:xfrm>
              <a:off x="8447654" y="3184765"/>
              <a:ext cx="1043330" cy="3406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0" name="矩形 39">
              <a:extLst>
                <a:ext uri="{FF2B5EF4-FFF2-40B4-BE49-F238E27FC236}">
                  <a16:creationId xmlns:a16="http://schemas.microsoft.com/office/drawing/2014/main" id="{247D0DB8-8332-60A5-7149-5C9779D76AAD}"/>
                </a:ext>
              </a:extLst>
            </p:cNvPr>
            <p:cNvSpPr/>
            <p:nvPr/>
          </p:nvSpPr>
          <p:spPr>
            <a:xfrm>
              <a:off x="7280766" y="3178862"/>
              <a:ext cx="1043330" cy="34650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2" name="矩形 41">
              <a:extLst>
                <a:ext uri="{FF2B5EF4-FFF2-40B4-BE49-F238E27FC236}">
                  <a16:creationId xmlns:a16="http://schemas.microsoft.com/office/drawing/2014/main" id="{18E9DC43-2C0A-33FB-2B74-FEF8DCB0AF35}"/>
                </a:ext>
              </a:extLst>
            </p:cNvPr>
            <p:cNvSpPr/>
            <p:nvPr/>
          </p:nvSpPr>
          <p:spPr>
            <a:xfrm>
              <a:off x="6097924" y="3407028"/>
              <a:ext cx="1228782" cy="835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44" name="矩形 43">
              <a:extLst>
                <a:ext uri="{FF2B5EF4-FFF2-40B4-BE49-F238E27FC236}">
                  <a16:creationId xmlns:a16="http://schemas.microsoft.com/office/drawing/2014/main" id="{69D7C359-56DC-E871-F769-36529221360A}"/>
                </a:ext>
              </a:extLst>
            </p:cNvPr>
            <p:cNvSpPr/>
            <p:nvPr/>
          </p:nvSpPr>
          <p:spPr>
            <a:xfrm>
              <a:off x="6023192" y="2138036"/>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段落標題</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1</a:t>
              </a:r>
            </a:p>
          </p:txBody>
        </p:sp>
        <p:sp>
          <p:nvSpPr>
            <p:cNvPr id="45" name="文字方塊 44">
              <a:extLst>
                <a:ext uri="{FF2B5EF4-FFF2-40B4-BE49-F238E27FC236}">
                  <a16:creationId xmlns:a16="http://schemas.microsoft.com/office/drawing/2014/main" id="{7AFC9D11-0675-BA3A-163D-9A53BEA8F10B}"/>
                </a:ext>
              </a:extLst>
            </p:cNvPr>
            <p:cNvSpPr txBox="1"/>
            <p:nvPr/>
          </p:nvSpPr>
          <p:spPr>
            <a:xfrm>
              <a:off x="6023191" y="2476942"/>
              <a:ext cx="428923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solidFill>
                  <a:effectLst/>
                  <a:uLnTx/>
                  <a:uFillTx/>
                  <a:latin typeface="微軟正黑體"/>
                  <a:ea typeface="微軟正黑體"/>
                  <a:cs typeface="Arial"/>
                  <a:sym typeface="Arial"/>
                </a:rPr>
                <a:t>ＸＸＸＸＸＸＸＸＸＸＸＸＸＸＸ</a:t>
              </a:r>
            </a:p>
          </p:txBody>
        </p:sp>
        <p:sp>
          <p:nvSpPr>
            <p:cNvPr id="47" name="矩形 46">
              <a:extLst>
                <a:ext uri="{FF2B5EF4-FFF2-40B4-BE49-F238E27FC236}">
                  <a16:creationId xmlns:a16="http://schemas.microsoft.com/office/drawing/2014/main" id="{BFE8968E-B6DE-D67E-0DD9-6F30867C00EB}"/>
                </a:ext>
              </a:extLst>
            </p:cNvPr>
            <p:cNvSpPr/>
            <p:nvPr/>
          </p:nvSpPr>
          <p:spPr>
            <a:xfrm>
              <a:off x="6023191" y="2756771"/>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段落標題</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2</a:t>
              </a:r>
            </a:p>
          </p:txBody>
        </p:sp>
      </p:grpSp>
      <p:cxnSp>
        <p:nvCxnSpPr>
          <p:cNvPr id="23" name="直線接點 22">
            <a:extLst>
              <a:ext uri="{FF2B5EF4-FFF2-40B4-BE49-F238E27FC236}">
                <a16:creationId xmlns:a16="http://schemas.microsoft.com/office/drawing/2014/main" id="{380C3A6C-FF22-5A3E-6DE2-256DBD96AD6F}"/>
              </a:ext>
            </a:extLst>
          </p:cNvPr>
          <p:cNvCxnSpPr>
            <a:cxnSpLocks/>
          </p:cNvCxnSpPr>
          <p:nvPr/>
        </p:nvCxnSpPr>
        <p:spPr>
          <a:xfrm flipH="1">
            <a:off x="3246097" y="2352907"/>
            <a:ext cx="277709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596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8D6B58EB-69BA-3028-53B8-B67028C831AF}"/>
            </a:ext>
          </a:extLst>
        </p:cNvPr>
        <p:cNvGrpSpPr/>
        <p:nvPr/>
      </p:nvGrpSpPr>
      <p:grpSpPr>
        <a:xfrm>
          <a:off x="0" y="0"/>
          <a:ext cx="0" cy="0"/>
          <a:chOff x="0" y="0"/>
          <a:chExt cx="0" cy="0"/>
        </a:xfrm>
      </p:grpSpPr>
      <p:sp>
        <p:nvSpPr>
          <p:cNvPr id="21" name="圓角矩形 20">
            <a:extLst>
              <a:ext uri="{FF2B5EF4-FFF2-40B4-BE49-F238E27FC236}">
                <a16:creationId xmlns:a16="http://schemas.microsoft.com/office/drawing/2014/main" id="{62B30DAB-59BF-0AF2-033B-0FFCFAB8F745}"/>
              </a:ext>
            </a:extLst>
          </p:cNvPr>
          <p:cNvSpPr/>
          <p:nvPr/>
        </p:nvSpPr>
        <p:spPr>
          <a:xfrm>
            <a:off x="618320" y="990780"/>
            <a:ext cx="4292838" cy="2355875"/>
          </a:xfrm>
          <a:prstGeom prst="roundRect">
            <a:avLst>
              <a:gd name="adj" fmla="val 1220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000" marR="0" lvl="2" indent="0" algn="l" defTabSz="914400" rtl="0" eaLnBrk="1" fontAlgn="auto" latinLnBrk="0" hangingPunct="1">
              <a:lnSpc>
                <a:spcPct val="130000"/>
              </a:lnSpc>
              <a:spcBef>
                <a:spcPts val="600"/>
              </a:spcBef>
              <a:spcAft>
                <a:spcPts val="0"/>
              </a:spcAft>
              <a:buClr>
                <a:srgbClr val="000000"/>
              </a:buClr>
              <a:buSzPct val="100000"/>
              <a:buFont typeface="Arial"/>
              <a:buNone/>
              <a:tabLst/>
              <a:defRPr/>
            </a:pPr>
            <a:r>
              <a:rPr kumimoji="0" lang="zh-TW" altLang="en-US" sz="16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用於襯托重點文字的色塊</a:t>
            </a:r>
            <a:endParaRPr kumimoji="0" lang="en-US" altLang="zh-TW" sz="16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endParaRPr>
          </a:p>
          <a:p>
            <a:pPr marL="36000" marR="0" lvl="2" indent="0" algn="l" defTabSz="914400" rtl="0" eaLnBrk="1" fontAlgn="auto" latinLnBrk="0" hangingPunct="1">
              <a:lnSpc>
                <a:spcPct val="130000"/>
              </a:lnSpc>
              <a:spcBef>
                <a:spcPts val="600"/>
              </a:spcBef>
              <a:spcAft>
                <a:spcPts val="0"/>
              </a:spcAft>
              <a:buClr>
                <a:srgbClr val="000000"/>
              </a:buClr>
              <a:buSzPct val="100000"/>
              <a:buFont typeface="Arial"/>
              <a:buNone/>
              <a:tabLst/>
              <a:defRPr/>
            </a:pP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icrosoft JhengHei"/>
                <a:sym typeface="Microsoft JhengHei"/>
              </a:rPr>
              <a:t>各類小標題、重點標註：所選色系深底 </a:t>
            </a:r>
            <a:r>
              <a:rPr kumimoji="0" lang="en-US" altLang="zh-TW"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icrosoft JhengHei"/>
                <a:sym typeface="Microsoft JhengHei"/>
              </a:rPr>
              <a:t>+</a:t>
            </a: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icrosoft JhengHei"/>
                <a:sym typeface="Microsoft JhengHei"/>
              </a:rPr>
              <a:t> 白字</a:t>
            </a:r>
            <a:endParaRPr kumimoji="0" lang="en-US" altLang="zh-TW"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icrosoft JhengHei"/>
              <a:sym typeface="Microsoft JhengHei"/>
            </a:endParaRPr>
          </a:p>
          <a:p>
            <a:pPr marL="321750" marR="0" lvl="2" indent="-285750" algn="l" defTabSz="914400" rtl="0" eaLnBrk="1" fontAlgn="auto" latinLnBrk="0" hangingPunct="1">
              <a:lnSpc>
                <a:spcPct val="130000"/>
              </a:lnSpc>
              <a:spcBef>
                <a:spcPts val="600"/>
              </a:spcBef>
              <a:spcAft>
                <a:spcPts val="0"/>
              </a:spcAft>
              <a:buClr>
                <a:srgbClr val="000000"/>
              </a:buClr>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優先使用 </a:t>
            </a:r>
            <a:r>
              <a:rPr kumimoji="0" lang="zh-TW" altLang="en-US" sz="14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主要色系  </a:t>
            </a:r>
            <a:r>
              <a:rPr kumimoji="0" lang="en-US" altLang="zh-TW"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L1</a:t>
            </a:r>
          </a:p>
          <a:p>
            <a:pPr marL="321750" marR="0" lvl="2" indent="-285750" algn="l" defTabSz="914400" rtl="0" eaLnBrk="1" fontAlgn="auto" latinLnBrk="0" hangingPunct="1">
              <a:lnSpc>
                <a:spcPct val="130000"/>
              </a:lnSpc>
              <a:spcBef>
                <a:spcPts val="600"/>
              </a:spcBef>
              <a:spcAft>
                <a:spcPts val="0"/>
              </a:spcAft>
              <a:buClr>
                <a:srgbClr val="000000"/>
              </a:buClr>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以</a:t>
            </a:r>
            <a:r>
              <a:rPr kumimoji="0" lang="zh-TW" altLang="en-US" sz="14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主要色系</a:t>
            </a:r>
            <a:r>
              <a:rPr kumimoji="0" lang="en-US" altLang="zh-TW" sz="14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 </a:t>
            </a: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深淺變化表達順序性</a:t>
            </a:r>
            <a:r>
              <a:rPr kumimoji="0" lang="en-US" altLang="zh-TW"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 </a:t>
            </a:r>
            <a:r>
              <a:rPr kumimoji="0" lang="zh-TW" altLang="en-US" sz="14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mn-cs"/>
                <a:sym typeface="Arial"/>
              </a:rPr>
              <a:t>➊</a:t>
            </a:r>
            <a:endParaRPr kumimoji="0" lang="en-US" altLang="zh-TW"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endParaRPr>
          </a:p>
          <a:p>
            <a:pPr marL="321750" marR="0" lvl="2" indent="-285750" algn="l" defTabSz="914400" rtl="0" eaLnBrk="1" fontAlgn="auto" latinLnBrk="0" hangingPunct="1">
              <a:lnSpc>
                <a:spcPct val="130000"/>
              </a:lnSpc>
              <a:spcBef>
                <a:spcPts val="600"/>
              </a:spcBef>
              <a:spcAft>
                <a:spcPts val="0"/>
              </a:spcAft>
              <a:buClr>
                <a:srgbClr val="000000"/>
              </a:buClr>
              <a:buSzPct val="100000"/>
              <a:buFont typeface="Arial" panose="020B0604020202020204" pitchFamily="34" charset="0"/>
              <a:buChar char="•"/>
              <a:tabLst/>
              <a:defRPr/>
            </a:pP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以</a:t>
            </a:r>
            <a:r>
              <a:rPr kumimoji="0" lang="zh-TW" altLang="en-US" sz="14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重點色系</a:t>
            </a:r>
            <a:r>
              <a:rPr kumimoji="0" lang="en-US" altLang="zh-TW" sz="14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 </a:t>
            </a:r>
            <a:r>
              <a:rPr kumimoji="0" lang="zh-TW" altLang="en-US"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凸顯需聚焦討論訊息</a:t>
            </a:r>
            <a:r>
              <a:rPr kumimoji="0" lang="en-US" altLang="zh-TW"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 </a:t>
            </a:r>
            <a:r>
              <a:rPr kumimoji="0" lang="zh-TW" altLang="en-US" sz="14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mn-cs"/>
                <a:sym typeface="Arial"/>
              </a:rPr>
              <a:t>➋</a:t>
            </a:r>
          </a:p>
        </p:txBody>
      </p:sp>
      <p:sp>
        <p:nvSpPr>
          <p:cNvPr id="278" name="Google Shape;278;g26107f9f4fa_0_30">
            <a:extLst>
              <a:ext uri="{FF2B5EF4-FFF2-40B4-BE49-F238E27FC236}">
                <a16:creationId xmlns:a16="http://schemas.microsoft.com/office/drawing/2014/main" id="{C31539DF-6D55-AE47-2C6E-BB3B7DFDAC41}"/>
              </a:ext>
            </a:extLst>
          </p:cNvPr>
          <p:cNvSpPr txBox="1">
            <a:spLocks noGrp="1"/>
          </p:cNvSpPr>
          <p:nvPr>
            <p:ph type="title"/>
          </p:nvPr>
        </p:nvSpPr>
        <p:spPr>
          <a:prstGeom prst="rect">
            <a:avLst/>
          </a:prstGeom>
        </p:spPr>
        <p:txBody>
          <a:bodyPr spcFirstLastPara="1" wrap="square" lIns="88150" tIns="44050" rIns="88150" bIns="44050" anchor="ctr" anchorCtr="0">
            <a:noAutofit/>
          </a:bodyPr>
          <a:lstStyle/>
          <a:p>
            <a:pPr lvl="0">
              <a:buClr>
                <a:schemeClr val="dk1"/>
              </a:buClr>
            </a:pPr>
            <a:r>
              <a:rPr lang="zh-TW" altLang="en-US"/>
              <a:t>重點文字方塊</a:t>
            </a:r>
            <a:endParaRPr/>
          </a:p>
        </p:txBody>
      </p:sp>
      <p:sp>
        <p:nvSpPr>
          <p:cNvPr id="283" name="Google Shape;283;g26107f9f4fa_0_30">
            <a:extLst>
              <a:ext uri="{FF2B5EF4-FFF2-40B4-BE49-F238E27FC236}">
                <a16:creationId xmlns:a16="http://schemas.microsoft.com/office/drawing/2014/main" id="{27C4EAD1-3DA8-1C00-16C4-F76D49BF4574}"/>
              </a:ext>
            </a:extLst>
          </p:cNvPr>
          <p:cNvSpPr/>
          <p:nvPr/>
        </p:nvSpPr>
        <p:spPr>
          <a:xfrm>
            <a:off x="5928575" y="3824254"/>
            <a:ext cx="252000" cy="2520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49A4FF"/>
              </a:solidFill>
              <a:effectLst/>
              <a:uLnTx/>
              <a:uFillTx/>
              <a:latin typeface="微軟正黑體" panose="020B0604030504040204" pitchFamily="34" charset="-120"/>
              <a:ea typeface="微軟正黑體" panose="020B0604030504040204" pitchFamily="34" charset="-120"/>
              <a:cs typeface="Microsoft JhengHei"/>
              <a:sym typeface="Microsoft JhengHei"/>
            </a:endParaRPr>
          </a:p>
        </p:txBody>
      </p:sp>
      <p:sp>
        <p:nvSpPr>
          <p:cNvPr id="2" name="文字方塊 1">
            <a:extLst>
              <a:ext uri="{FF2B5EF4-FFF2-40B4-BE49-F238E27FC236}">
                <a16:creationId xmlns:a16="http://schemas.microsoft.com/office/drawing/2014/main" id="{BF7EC0DD-7BB4-BE23-58EE-F80C5194B310}"/>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graphicFrame>
        <p:nvGraphicFramePr>
          <p:cNvPr id="26" name="表格 25">
            <a:extLst>
              <a:ext uri="{FF2B5EF4-FFF2-40B4-BE49-F238E27FC236}">
                <a16:creationId xmlns:a16="http://schemas.microsoft.com/office/drawing/2014/main" id="{37C28F7B-D127-CBB8-F0FE-FF76A0749997}"/>
              </a:ext>
            </a:extLst>
          </p:cNvPr>
          <p:cNvGraphicFramePr>
            <a:graphicFrameLocks noGrp="1"/>
          </p:cNvGraphicFramePr>
          <p:nvPr/>
        </p:nvGraphicFramePr>
        <p:xfrm>
          <a:off x="920418" y="3656432"/>
          <a:ext cx="394018" cy="1931210"/>
        </p:xfrm>
        <a:graphic>
          <a:graphicData uri="http://schemas.openxmlformats.org/drawingml/2006/table">
            <a:tbl>
              <a:tblPr firstRow="1" bandRow="1">
                <a:tableStyleId>{91DB7C30-2B5D-4D34-8F22-85940E495A18}</a:tableStyleId>
              </a:tblPr>
              <a:tblGrid>
                <a:gridCol w="394018">
                  <a:extLst>
                    <a:ext uri="{9D8B030D-6E8A-4147-A177-3AD203B41FA5}">
                      <a16:colId xmlns:a16="http://schemas.microsoft.com/office/drawing/2014/main" val="4250977617"/>
                    </a:ext>
                  </a:extLst>
                </a:gridCol>
              </a:tblGrid>
              <a:tr h="333203">
                <a:tc>
                  <a:txBody>
                    <a:bodyPr/>
                    <a:lstStyle/>
                    <a:p>
                      <a:r>
                        <a:rPr lang="en-US" altLang="zh-TW" sz="1200">
                          <a:solidFill>
                            <a:schemeClr val="tx1">
                              <a:lumMod val="65000"/>
                              <a:lumOff val="35000"/>
                            </a:schemeClr>
                          </a:solidFill>
                        </a:rPr>
                        <a:t>L1</a:t>
                      </a:r>
                      <a:endParaRPr lang="zh-TW" altLang="en-US" sz="1200">
                        <a:solidFill>
                          <a:schemeClr val="tx1">
                            <a:lumMod val="65000"/>
                            <a:lumOff val="35000"/>
                          </a:schemeClr>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62020178"/>
                  </a:ext>
                </a:extLst>
              </a:tr>
              <a:tr h="398029">
                <a:tc>
                  <a:txBody>
                    <a:bodyPr/>
                    <a:lstStyle/>
                    <a:p>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75746515"/>
                  </a:ext>
                </a:extLst>
              </a:tr>
              <a:tr h="304800">
                <a:tc>
                  <a:txBody>
                    <a:bodyPr/>
                    <a:lstStyle/>
                    <a:p>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92859495"/>
                  </a:ext>
                </a:extLst>
              </a:tr>
              <a:tr h="276225">
                <a:tc>
                  <a:txBody>
                    <a:bodyPr/>
                    <a:lstStyle/>
                    <a:p>
                      <a:r>
                        <a:rPr lang="en-US" altLang="zh-TW" sz="1200">
                          <a:solidFill>
                            <a:schemeClr val="tx1">
                              <a:lumMod val="65000"/>
                              <a:lumOff val="35000"/>
                            </a:schemeClr>
                          </a:solidFill>
                        </a:rPr>
                        <a:t>L4</a:t>
                      </a:r>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86067254"/>
                  </a:ext>
                </a:extLst>
              </a:tr>
              <a:tr h="285750">
                <a:tc>
                  <a:txBody>
                    <a:bodyPr/>
                    <a:lstStyle/>
                    <a:p>
                      <a:r>
                        <a:rPr lang="en-US" altLang="zh-TW" sz="1200">
                          <a:solidFill>
                            <a:schemeClr val="tx1">
                              <a:lumMod val="65000"/>
                              <a:lumOff val="35000"/>
                            </a:schemeClr>
                          </a:solidFill>
                        </a:rPr>
                        <a:t>L5</a:t>
                      </a:r>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71476496"/>
                  </a:ext>
                </a:extLst>
              </a:tr>
              <a:tr h="33320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a:solidFill>
                          <a:schemeClr val="tx1">
                            <a:lumMod val="65000"/>
                            <a:lumOff val="35000"/>
                          </a:schemeClr>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76754042"/>
                  </a:ext>
                </a:extLst>
              </a:tr>
            </a:tbl>
          </a:graphicData>
        </a:graphic>
      </p:graphicFrame>
      <p:pic>
        <p:nvPicPr>
          <p:cNvPr id="27" name="圖片 26" descr="一張含有 螢幕擷取畫面, 鮮豔, 正方形, Rectangle 的圖片&#10;&#10;AI 產生的內容可能不正確。">
            <a:extLst>
              <a:ext uri="{FF2B5EF4-FFF2-40B4-BE49-F238E27FC236}">
                <a16:creationId xmlns:a16="http://schemas.microsoft.com/office/drawing/2014/main" id="{53ECE936-A795-F788-264D-165DAC8842EA}"/>
              </a:ext>
            </a:extLst>
          </p:cNvPr>
          <p:cNvPicPr>
            <a:picLocks noChangeAspect="1"/>
          </p:cNvPicPr>
          <p:nvPr/>
        </p:nvPicPr>
        <p:blipFill>
          <a:blip r:embed="rId4"/>
          <a:stretch>
            <a:fillRect/>
          </a:stretch>
        </p:blipFill>
        <p:spPr>
          <a:xfrm>
            <a:off x="1332723" y="3147442"/>
            <a:ext cx="3578435" cy="2587483"/>
          </a:xfrm>
          <a:prstGeom prst="roundRect">
            <a:avLst>
              <a:gd name="adj" fmla="val 5347"/>
            </a:avLst>
          </a:prstGeom>
          <a:effectLst>
            <a:outerShdw blurRad="418871" dist="38100" dir="2700000" sx="103000" sy="103000" algn="tl" rotWithShape="0">
              <a:prstClr val="black">
                <a:alpha val="57809"/>
              </a:prstClr>
            </a:outerShdw>
          </a:effectLst>
        </p:spPr>
      </p:pic>
      <p:sp>
        <p:nvSpPr>
          <p:cNvPr id="31" name="圓角矩形 30">
            <a:extLst>
              <a:ext uri="{FF2B5EF4-FFF2-40B4-BE49-F238E27FC236}">
                <a16:creationId xmlns:a16="http://schemas.microsoft.com/office/drawing/2014/main" id="{7CB66006-B854-42BC-7DEA-941DE52F136B}"/>
              </a:ext>
            </a:extLst>
          </p:cNvPr>
          <p:cNvSpPr/>
          <p:nvPr/>
        </p:nvSpPr>
        <p:spPr>
          <a:xfrm>
            <a:off x="1402849" y="4661209"/>
            <a:ext cx="3396002" cy="635931"/>
          </a:xfrm>
          <a:prstGeom prst="roundRect">
            <a:avLst/>
          </a:prstGeom>
          <a:no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lumMod val="95000"/>
                </a:srgbClr>
              </a:solidFill>
              <a:effectLst/>
              <a:highlight>
                <a:srgbClr val="FF0000"/>
              </a:highlight>
              <a:uLnTx/>
              <a:uFillTx/>
              <a:latin typeface="Century Gothic"/>
              <a:ea typeface="微軟正黑體"/>
              <a:cs typeface="+mn-cs"/>
              <a:sym typeface="Arial"/>
            </a:endParaRPr>
          </a:p>
        </p:txBody>
      </p:sp>
      <p:sp>
        <p:nvSpPr>
          <p:cNvPr id="38" name="矩形 37">
            <a:extLst>
              <a:ext uri="{FF2B5EF4-FFF2-40B4-BE49-F238E27FC236}">
                <a16:creationId xmlns:a16="http://schemas.microsoft.com/office/drawing/2014/main" id="{B945ED88-957C-98BD-C4E5-93844453A709}"/>
              </a:ext>
            </a:extLst>
          </p:cNvPr>
          <p:cNvSpPr/>
          <p:nvPr/>
        </p:nvSpPr>
        <p:spPr>
          <a:xfrm>
            <a:off x="6180575" y="1219095"/>
            <a:ext cx="4170556" cy="2341756"/>
          </a:xfrm>
          <a:prstGeom prst="rect">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39" name="矩形 38">
            <a:extLst>
              <a:ext uri="{FF2B5EF4-FFF2-40B4-BE49-F238E27FC236}">
                <a16:creationId xmlns:a16="http://schemas.microsoft.com/office/drawing/2014/main" id="{72105BE1-4DB6-90DC-B083-4B7DE6DB66D9}"/>
              </a:ext>
            </a:extLst>
          </p:cNvPr>
          <p:cNvSpPr/>
          <p:nvPr/>
        </p:nvSpPr>
        <p:spPr>
          <a:xfrm>
            <a:off x="7604056" y="2783371"/>
            <a:ext cx="1228782" cy="835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40" name="矩形 39">
            <a:extLst>
              <a:ext uri="{FF2B5EF4-FFF2-40B4-BE49-F238E27FC236}">
                <a16:creationId xmlns:a16="http://schemas.microsoft.com/office/drawing/2014/main" id="{13C8CD48-552D-A9E4-9E6D-5B0053336F14}"/>
              </a:ext>
            </a:extLst>
          </p:cNvPr>
          <p:cNvSpPr/>
          <p:nvPr/>
        </p:nvSpPr>
        <p:spPr>
          <a:xfrm>
            <a:off x="8770944" y="2770987"/>
            <a:ext cx="1228782" cy="8255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41" name="矩形 40">
            <a:extLst>
              <a:ext uri="{FF2B5EF4-FFF2-40B4-BE49-F238E27FC236}">
                <a16:creationId xmlns:a16="http://schemas.microsoft.com/office/drawing/2014/main" id="{879EEA8B-9424-32A5-436F-F6178A71CD09}"/>
              </a:ext>
            </a:extLst>
          </p:cNvPr>
          <p:cNvSpPr/>
          <p:nvPr/>
        </p:nvSpPr>
        <p:spPr>
          <a:xfrm>
            <a:off x="6507792" y="2555205"/>
            <a:ext cx="1043330" cy="3355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2" name="矩形 41">
            <a:extLst>
              <a:ext uri="{FF2B5EF4-FFF2-40B4-BE49-F238E27FC236}">
                <a16:creationId xmlns:a16="http://schemas.microsoft.com/office/drawing/2014/main" id="{2A6DD892-9112-6E22-268A-C873ADF276B5}"/>
              </a:ext>
            </a:extLst>
          </p:cNvPr>
          <p:cNvSpPr/>
          <p:nvPr/>
        </p:nvSpPr>
        <p:spPr>
          <a:xfrm>
            <a:off x="8823878" y="2561108"/>
            <a:ext cx="1043330" cy="3406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3" name="矩形 42">
            <a:extLst>
              <a:ext uri="{FF2B5EF4-FFF2-40B4-BE49-F238E27FC236}">
                <a16:creationId xmlns:a16="http://schemas.microsoft.com/office/drawing/2014/main" id="{DA309392-E8A1-AA81-8172-C572853E0292}"/>
              </a:ext>
            </a:extLst>
          </p:cNvPr>
          <p:cNvSpPr/>
          <p:nvPr/>
        </p:nvSpPr>
        <p:spPr>
          <a:xfrm>
            <a:off x="7656990" y="2555205"/>
            <a:ext cx="1043330" cy="34650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4" name="矩形 43">
            <a:extLst>
              <a:ext uri="{FF2B5EF4-FFF2-40B4-BE49-F238E27FC236}">
                <a16:creationId xmlns:a16="http://schemas.microsoft.com/office/drawing/2014/main" id="{3C0F885D-3ECC-762C-AEB8-97A9057899E7}"/>
              </a:ext>
            </a:extLst>
          </p:cNvPr>
          <p:cNvSpPr/>
          <p:nvPr/>
        </p:nvSpPr>
        <p:spPr>
          <a:xfrm>
            <a:off x="6474148" y="2783371"/>
            <a:ext cx="1228782" cy="835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45" name="矩形 44">
            <a:extLst>
              <a:ext uri="{FF2B5EF4-FFF2-40B4-BE49-F238E27FC236}">
                <a16:creationId xmlns:a16="http://schemas.microsoft.com/office/drawing/2014/main" id="{5C26A781-4A54-C1E7-22C1-6FCA02BE3AD9}"/>
              </a:ext>
            </a:extLst>
          </p:cNvPr>
          <p:cNvSpPr/>
          <p:nvPr/>
        </p:nvSpPr>
        <p:spPr>
          <a:xfrm>
            <a:off x="6399416" y="1380567"/>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段落標題</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1</a:t>
            </a:r>
          </a:p>
        </p:txBody>
      </p:sp>
      <p:sp>
        <p:nvSpPr>
          <p:cNvPr id="46" name="文字方塊 45">
            <a:extLst>
              <a:ext uri="{FF2B5EF4-FFF2-40B4-BE49-F238E27FC236}">
                <a16:creationId xmlns:a16="http://schemas.microsoft.com/office/drawing/2014/main" id="{A3F948AA-3A42-C3D8-8F8A-457404FC4D09}"/>
              </a:ext>
            </a:extLst>
          </p:cNvPr>
          <p:cNvSpPr txBox="1"/>
          <p:nvPr/>
        </p:nvSpPr>
        <p:spPr>
          <a:xfrm>
            <a:off x="6399415" y="1719473"/>
            <a:ext cx="428923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solidFill>
                <a:effectLst/>
                <a:uLnTx/>
                <a:uFillTx/>
                <a:latin typeface="微軟正黑體"/>
                <a:ea typeface="微軟正黑體"/>
                <a:cs typeface="Arial"/>
                <a:sym typeface="Arial"/>
              </a:rPr>
              <a:t>ＸＸＸＸＸＸＸＸＸＸＸＸＸＸＸ</a:t>
            </a:r>
          </a:p>
        </p:txBody>
      </p:sp>
      <p:sp>
        <p:nvSpPr>
          <p:cNvPr id="47" name="矩形 46">
            <a:extLst>
              <a:ext uri="{FF2B5EF4-FFF2-40B4-BE49-F238E27FC236}">
                <a16:creationId xmlns:a16="http://schemas.microsoft.com/office/drawing/2014/main" id="{A6BA2262-6690-37D5-6BDE-33C3FFE97761}"/>
              </a:ext>
            </a:extLst>
          </p:cNvPr>
          <p:cNvSpPr/>
          <p:nvPr/>
        </p:nvSpPr>
        <p:spPr>
          <a:xfrm>
            <a:off x="6399415" y="1999302"/>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段落標題</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2</a:t>
            </a:r>
          </a:p>
        </p:txBody>
      </p:sp>
      <p:cxnSp>
        <p:nvCxnSpPr>
          <p:cNvPr id="23" name="直線接點 22">
            <a:extLst>
              <a:ext uri="{FF2B5EF4-FFF2-40B4-BE49-F238E27FC236}">
                <a16:creationId xmlns:a16="http://schemas.microsoft.com/office/drawing/2014/main" id="{BD88C34B-8B6C-F7DF-40AD-57FC3C7EE204}"/>
              </a:ext>
            </a:extLst>
          </p:cNvPr>
          <p:cNvCxnSpPr>
            <a:cxnSpLocks/>
            <a:stCxn id="41" idx="1"/>
            <a:endCxn id="21" idx="3"/>
          </p:cNvCxnSpPr>
          <p:nvPr/>
        </p:nvCxnSpPr>
        <p:spPr>
          <a:xfrm flipH="1" flipV="1">
            <a:off x="4911158" y="2168718"/>
            <a:ext cx="1596634" cy="5542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圓角矩形 50">
            <a:extLst>
              <a:ext uri="{FF2B5EF4-FFF2-40B4-BE49-F238E27FC236}">
                <a16:creationId xmlns:a16="http://schemas.microsoft.com/office/drawing/2014/main" id="{6D32510A-701B-F3E2-2C57-CF246C659689}"/>
              </a:ext>
            </a:extLst>
          </p:cNvPr>
          <p:cNvSpPr/>
          <p:nvPr/>
        </p:nvSpPr>
        <p:spPr>
          <a:xfrm>
            <a:off x="1410959" y="3611301"/>
            <a:ext cx="3396002" cy="379453"/>
          </a:xfrm>
          <a:prstGeom prst="roundRect">
            <a:avLst/>
          </a:prstGeom>
          <a:no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lumMod val="95000"/>
                </a:srgbClr>
              </a:solidFill>
              <a:effectLst/>
              <a:highlight>
                <a:srgbClr val="FF0000"/>
              </a:highlight>
              <a:uLnTx/>
              <a:uFillTx/>
              <a:latin typeface="Century Gothic"/>
              <a:ea typeface="微軟正黑體"/>
              <a:cs typeface="+mn-cs"/>
              <a:sym typeface="Arial"/>
            </a:endParaRPr>
          </a:p>
        </p:txBody>
      </p:sp>
      <p:sp>
        <p:nvSpPr>
          <p:cNvPr id="54" name="文字方塊 53">
            <a:extLst>
              <a:ext uri="{FF2B5EF4-FFF2-40B4-BE49-F238E27FC236}">
                <a16:creationId xmlns:a16="http://schemas.microsoft.com/office/drawing/2014/main" id="{FC42E382-0AE5-38BE-7277-FA63AE68CE29}"/>
              </a:ext>
            </a:extLst>
          </p:cNvPr>
          <p:cNvSpPr txBox="1"/>
          <p:nvPr/>
        </p:nvSpPr>
        <p:spPr>
          <a:xfrm>
            <a:off x="3469560" y="3340328"/>
            <a:ext cx="58543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a:ln>
                  <a:noFill/>
                </a:ln>
                <a:solidFill>
                  <a:srgbClr val="FFFFFF">
                    <a:lumMod val="75000"/>
                  </a:srgbClr>
                </a:solidFill>
                <a:effectLst/>
                <a:uLnTx/>
                <a:uFillTx/>
                <a:latin typeface="微軟正黑體" panose="020B0604030504040204" pitchFamily="34" charset="-120"/>
                <a:ea typeface="微軟正黑體" panose="020B0604030504040204" pitchFamily="34" charset="-120"/>
                <a:cs typeface="Microsoft JhengHei"/>
                <a:sym typeface="Microsoft JhengHei"/>
              </a:rPr>
              <a:t>＊所選色系深底 </a:t>
            </a:r>
            <a:endParaRPr kumimoji="0" lang="zh-TW" altLang="en-US" sz="1400" b="0" i="0" u="none" strike="noStrike" kern="0" cap="none" spc="0" normalizeH="0" baseline="0" noProof="0">
              <a:ln>
                <a:noFill/>
              </a:ln>
              <a:solidFill>
                <a:srgbClr val="FFFFFF">
                  <a:lumMod val="75000"/>
                </a:srgbClr>
              </a:solidFill>
              <a:effectLst/>
              <a:uLnTx/>
              <a:uFillTx/>
              <a:latin typeface="Arial"/>
              <a:cs typeface="Arial"/>
              <a:sym typeface="Arial"/>
            </a:endParaRPr>
          </a:p>
        </p:txBody>
      </p:sp>
      <p:pic>
        <p:nvPicPr>
          <p:cNvPr id="271" name="圖片 270" descr="一張含有 文字, 螢幕擷取畫面, 字型, 數字 的圖片&#10;&#10;AI 產生的內容可能不正確。">
            <a:extLst>
              <a:ext uri="{FF2B5EF4-FFF2-40B4-BE49-F238E27FC236}">
                <a16:creationId xmlns:a16="http://schemas.microsoft.com/office/drawing/2014/main" id="{0F0EF569-6F3C-8BF8-3AC9-77873DFFF2DD}"/>
              </a:ext>
            </a:extLst>
          </p:cNvPr>
          <p:cNvPicPr>
            <a:picLocks noChangeAspect="1"/>
          </p:cNvPicPr>
          <p:nvPr/>
        </p:nvPicPr>
        <p:blipFill>
          <a:blip r:embed="rId5"/>
          <a:stretch>
            <a:fillRect/>
          </a:stretch>
        </p:blipFill>
        <p:spPr>
          <a:xfrm>
            <a:off x="5760244" y="4117808"/>
            <a:ext cx="2409502" cy="1351672"/>
          </a:xfrm>
          <a:prstGeom prst="rect">
            <a:avLst/>
          </a:prstGeom>
          <a:ln>
            <a:solidFill>
              <a:schemeClr val="bg1">
                <a:lumMod val="85000"/>
              </a:schemeClr>
            </a:solidFill>
          </a:ln>
        </p:spPr>
      </p:pic>
      <p:pic>
        <p:nvPicPr>
          <p:cNvPr id="273" name="圖片 272" descr="一張含有 文字, 螢幕擷取畫面, 字型, Rectangle 的圖片&#10;&#10;AI 產生的內容可能不正確。">
            <a:extLst>
              <a:ext uri="{FF2B5EF4-FFF2-40B4-BE49-F238E27FC236}">
                <a16:creationId xmlns:a16="http://schemas.microsoft.com/office/drawing/2014/main" id="{FABFFC48-F01B-D10E-076F-697216D6B0AE}"/>
              </a:ext>
            </a:extLst>
          </p:cNvPr>
          <p:cNvPicPr>
            <a:picLocks noChangeAspect="1"/>
          </p:cNvPicPr>
          <p:nvPr/>
        </p:nvPicPr>
        <p:blipFill>
          <a:blip r:embed="rId6"/>
          <a:stretch>
            <a:fillRect/>
          </a:stretch>
        </p:blipFill>
        <p:spPr>
          <a:xfrm>
            <a:off x="8354710" y="4109413"/>
            <a:ext cx="2434688" cy="1360067"/>
          </a:xfrm>
          <a:prstGeom prst="rect">
            <a:avLst/>
          </a:prstGeom>
          <a:ln>
            <a:solidFill>
              <a:schemeClr val="bg1">
                <a:lumMod val="85000"/>
              </a:schemeClr>
            </a:solidFill>
          </a:ln>
        </p:spPr>
      </p:pic>
      <p:sp>
        <p:nvSpPr>
          <p:cNvPr id="275" name="文字方塊 274">
            <a:extLst>
              <a:ext uri="{FF2B5EF4-FFF2-40B4-BE49-F238E27FC236}">
                <a16:creationId xmlns:a16="http://schemas.microsoft.com/office/drawing/2014/main" id="{D15C9FD6-CAFC-4FDB-D883-D627C2B981F3}"/>
              </a:ext>
            </a:extLst>
          </p:cNvPr>
          <p:cNvSpPr txBox="1"/>
          <p:nvPr/>
        </p:nvSpPr>
        <p:spPr>
          <a:xfrm>
            <a:off x="8271756" y="4057947"/>
            <a:ext cx="481324" cy="343492"/>
          </a:xfrm>
          <a:prstGeom prst="rect">
            <a:avLst/>
          </a:prstGeom>
          <a:noFill/>
        </p:spPr>
        <p:txBody>
          <a:bodyPr wrap="square">
            <a:spAutoFit/>
          </a:bodyPr>
          <a:lstStyle/>
          <a:p>
            <a:pPr marL="36000" marR="0" lvl="0" indent="0" algn="l" defTabSz="914400" rtl="0" eaLnBrk="1" fontAlgn="auto" latinLnBrk="0" hangingPunct="1">
              <a:lnSpc>
                <a:spcPct val="130000"/>
              </a:lnSpc>
              <a:spcBef>
                <a:spcPts val="600"/>
              </a:spcBef>
              <a:spcAft>
                <a:spcPts val="0"/>
              </a:spcAft>
              <a:buClr>
                <a:srgbClr val="000000"/>
              </a:buClr>
              <a:buSzPct val="100000"/>
              <a:buFont typeface="Arial"/>
              <a:buNone/>
              <a:tabLst/>
              <a:defRPr/>
            </a:pPr>
            <a:r>
              <a:rPr kumimoji="0" lang="zh-TW" altLang="en-US" sz="14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Arial"/>
                <a:sym typeface="Arial"/>
              </a:rPr>
              <a:t>➋</a:t>
            </a:r>
            <a:endParaRPr kumimoji="0" lang="en-US" altLang="zh-TW" sz="14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Arial"/>
              <a:sym typeface="Arial"/>
            </a:endParaRPr>
          </a:p>
        </p:txBody>
      </p:sp>
      <p:sp>
        <p:nvSpPr>
          <p:cNvPr id="279" name="文字方塊 278">
            <a:extLst>
              <a:ext uri="{FF2B5EF4-FFF2-40B4-BE49-F238E27FC236}">
                <a16:creationId xmlns:a16="http://schemas.microsoft.com/office/drawing/2014/main" id="{75D15238-F5EF-A8E6-8CBB-6AC338D4C027}"/>
              </a:ext>
            </a:extLst>
          </p:cNvPr>
          <p:cNvSpPr txBox="1"/>
          <p:nvPr/>
        </p:nvSpPr>
        <p:spPr>
          <a:xfrm>
            <a:off x="5701664" y="4109413"/>
            <a:ext cx="35291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Arial"/>
                <a:sym typeface="Arial"/>
              </a:rPr>
              <a:t>➊</a:t>
            </a:r>
            <a:endParaRPr kumimoji="0" lang="zh-TW"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向右箭號 2">
            <a:extLst>
              <a:ext uri="{FF2B5EF4-FFF2-40B4-BE49-F238E27FC236}">
                <a16:creationId xmlns:a16="http://schemas.microsoft.com/office/drawing/2014/main" id="{4B119514-19EC-2A17-1989-21B644DCE0B0}"/>
              </a:ext>
            </a:extLst>
          </p:cNvPr>
          <p:cNvSpPr/>
          <p:nvPr/>
        </p:nvSpPr>
        <p:spPr>
          <a:xfrm>
            <a:off x="6499771" y="4931611"/>
            <a:ext cx="200428" cy="124218"/>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 name="向右箭號 3">
            <a:extLst>
              <a:ext uri="{FF2B5EF4-FFF2-40B4-BE49-F238E27FC236}">
                <a16:creationId xmlns:a16="http://schemas.microsoft.com/office/drawing/2014/main" id="{E95FC33D-7D77-1E6A-55CD-EC2405F7EC79}"/>
              </a:ext>
            </a:extLst>
          </p:cNvPr>
          <p:cNvSpPr/>
          <p:nvPr/>
        </p:nvSpPr>
        <p:spPr>
          <a:xfrm>
            <a:off x="7174130" y="4932936"/>
            <a:ext cx="200428" cy="124218"/>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5" name="左-右雙向箭號 4">
            <a:extLst>
              <a:ext uri="{FF2B5EF4-FFF2-40B4-BE49-F238E27FC236}">
                <a16:creationId xmlns:a16="http://schemas.microsoft.com/office/drawing/2014/main" id="{65FC7A1F-0B86-C414-8355-BA0B4F272012}"/>
              </a:ext>
            </a:extLst>
          </p:cNvPr>
          <p:cNvSpPr/>
          <p:nvPr/>
        </p:nvSpPr>
        <p:spPr>
          <a:xfrm>
            <a:off x="9676430" y="4931611"/>
            <a:ext cx="323296" cy="111443"/>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226342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5">
          <a:extLst>
            <a:ext uri="{FF2B5EF4-FFF2-40B4-BE49-F238E27FC236}">
              <a16:creationId xmlns:a16="http://schemas.microsoft.com/office/drawing/2014/main" id="{6E83D63F-01D4-498D-CD1D-4D5C1DFA248E}"/>
            </a:ext>
          </a:extLst>
        </p:cNvPr>
        <p:cNvGrpSpPr/>
        <p:nvPr/>
      </p:nvGrpSpPr>
      <p:grpSpPr>
        <a:xfrm>
          <a:off x="0" y="0"/>
          <a:ext cx="0" cy="0"/>
          <a:chOff x="0" y="0"/>
          <a:chExt cx="0" cy="0"/>
        </a:xfrm>
      </p:grpSpPr>
      <p:sp>
        <p:nvSpPr>
          <p:cNvPr id="173" name="Google Shape;173;p13">
            <a:extLst>
              <a:ext uri="{FF2B5EF4-FFF2-40B4-BE49-F238E27FC236}">
                <a16:creationId xmlns:a16="http://schemas.microsoft.com/office/drawing/2014/main" id="{B1A6F795-6509-7FCD-9A26-B2330E57BDDF}"/>
              </a:ext>
            </a:extLst>
          </p:cNvPr>
          <p:cNvSpPr txBox="1">
            <a:spLocks noGrp="1"/>
          </p:cNvSpPr>
          <p:nvPr>
            <p:ph type="title"/>
          </p:nvPr>
        </p:nvSpPr>
        <p:spPr>
          <a:prstGeom prst="rect">
            <a:avLst/>
          </a:prstGeom>
          <a:noFill/>
          <a:ln>
            <a:noFill/>
          </a:ln>
        </p:spPr>
        <p:txBody>
          <a:bodyPr spcFirstLastPara="1" wrap="square" lIns="88150" tIns="44075" rIns="88150" bIns="44075" anchor="ctr" anchorCtr="0">
            <a:noAutofit/>
          </a:bodyPr>
          <a:lstStyle/>
          <a:p>
            <a:pPr lvl="0">
              <a:lnSpc>
                <a:spcPct val="130000"/>
              </a:lnSpc>
              <a:buSzPts val="3100"/>
            </a:pPr>
            <a:r>
              <a:rPr lang="zh-TW" altLang="en-US">
                <a:solidFill>
                  <a:schemeClr val="tx1"/>
                </a:solidFill>
              </a:rPr>
              <a:t>重點文字方塊範例</a:t>
            </a:r>
            <a:r>
              <a:rPr lang="en-US" altLang="zh-TW">
                <a:solidFill>
                  <a:schemeClr val="tx1"/>
                </a:solidFill>
              </a:rPr>
              <a:t>1</a:t>
            </a:r>
            <a:endParaRPr sz="2000">
              <a:highlight>
                <a:srgbClr val="FFFF00"/>
              </a:highlight>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F66B8CD-6B05-7593-3205-D49F0A44CF91}"/>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grpSp>
        <p:nvGrpSpPr>
          <p:cNvPr id="3" name="群組 2">
            <a:extLst>
              <a:ext uri="{FF2B5EF4-FFF2-40B4-BE49-F238E27FC236}">
                <a16:creationId xmlns:a16="http://schemas.microsoft.com/office/drawing/2014/main" id="{DE6DA27C-7181-6FD1-D05A-C2343734A5E2}"/>
              </a:ext>
            </a:extLst>
          </p:cNvPr>
          <p:cNvGrpSpPr/>
          <p:nvPr/>
        </p:nvGrpSpPr>
        <p:grpSpPr>
          <a:xfrm>
            <a:off x="300378" y="3960087"/>
            <a:ext cx="11040722" cy="1698315"/>
            <a:chOff x="768183" y="4621196"/>
            <a:chExt cx="10718901" cy="1698315"/>
          </a:xfrm>
        </p:grpSpPr>
        <p:sp>
          <p:nvSpPr>
            <p:cNvPr id="4" name="箭號: 向右 5">
              <a:extLst>
                <a:ext uri="{FF2B5EF4-FFF2-40B4-BE49-F238E27FC236}">
                  <a16:creationId xmlns:a16="http://schemas.microsoft.com/office/drawing/2014/main" id="{43DBD846-1C94-64E3-3441-D8F9826A3CF9}"/>
                </a:ext>
              </a:extLst>
            </p:cNvPr>
            <p:cNvSpPr/>
            <p:nvPr/>
          </p:nvSpPr>
          <p:spPr>
            <a:xfrm>
              <a:off x="776220" y="4740327"/>
              <a:ext cx="3703379" cy="1460055"/>
            </a:xfrm>
            <a:prstGeom prst="rightArrow">
              <a:avLst>
                <a:gd name="adj1" fmla="val 50000"/>
                <a:gd name="adj2" fmla="val 736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mn-ea"/>
                <a:cs typeface="+mn-cs"/>
                <a:sym typeface="Arial"/>
              </a:endParaRPr>
            </a:p>
          </p:txBody>
        </p:sp>
        <p:grpSp>
          <p:nvGrpSpPr>
            <p:cNvPr id="5" name="群組 4">
              <a:extLst>
                <a:ext uri="{FF2B5EF4-FFF2-40B4-BE49-F238E27FC236}">
                  <a16:creationId xmlns:a16="http://schemas.microsoft.com/office/drawing/2014/main" id="{CE6B5218-B55A-2819-8758-8BA4F503F989}"/>
                </a:ext>
              </a:extLst>
            </p:cNvPr>
            <p:cNvGrpSpPr/>
            <p:nvPr/>
          </p:nvGrpSpPr>
          <p:grpSpPr>
            <a:xfrm>
              <a:off x="768183" y="4700998"/>
              <a:ext cx="1547207" cy="1543532"/>
              <a:chOff x="1503378" y="4356571"/>
              <a:chExt cx="1263000" cy="1260000"/>
            </a:xfrm>
          </p:grpSpPr>
          <p:sp>
            <p:nvSpPr>
              <p:cNvPr id="29" name="矩形: 圓角 24">
                <a:extLst>
                  <a:ext uri="{FF2B5EF4-FFF2-40B4-BE49-F238E27FC236}">
                    <a16:creationId xmlns:a16="http://schemas.microsoft.com/office/drawing/2014/main" id="{82EFBDED-1E8F-BCBA-6184-AF6FB1D45E6C}"/>
                  </a:ext>
                </a:extLst>
              </p:cNvPr>
              <p:cNvSpPr/>
              <p:nvPr/>
            </p:nvSpPr>
            <p:spPr>
              <a:xfrm>
                <a:off x="1506378" y="4356571"/>
                <a:ext cx="1260000" cy="1260000"/>
              </a:xfrm>
              <a:prstGeom prst="roundRect">
                <a:avLst/>
              </a:prstGeom>
              <a:solidFill>
                <a:schemeClr val="tx2">
                  <a:lumMod val="60000"/>
                  <a:lumOff val="40000"/>
                </a:schemeClr>
              </a:solidFill>
              <a:ln w="19050">
                <a:noFill/>
              </a:ln>
              <a:effectLst>
                <a:glow>
                  <a:schemeClr val="accent3">
                    <a:satMod val="175000"/>
                  </a:schemeClr>
                </a:glow>
                <a:outerShdw blurRad="35898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200" b="0" i="0" u="none" strike="noStrike" kern="0" cap="none" spc="0" normalizeH="0" baseline="0" noProof="0">
                  <a:ln>
                    <a:noFill/>
                  </a:ln>
                  <a:solidFill>
                    <a:srgbClr val="3E619E">
                      <a:lumMod val="60000"/>
                      <a:lumOff val="40000"/>
                    </a:srgbClr>
                  </a:solidFill>
                  <a:effectLst/>
                  <a:uLnTx/>
                  <a:uFillTx/>
                  <a:latin typeface="+mn-ea"/>
                  <a:cs typeface="+mn-cs"/>
                  <a:sym typeface="Arial"/>
                </a:endParaRPr>
              </a:p>
            </p:txBody>
          </p:sp>
          <p:sp>
            <p:nvSpPr>
              <p:cNvPr id="30" name="文字方塊 29">
                <a:extLst>
                  <a:ext uri="{FF2B5EF4-FFF2-40B4-BE49-F238E27FC236}">
                    <a16:creationId xmlns:a16="http://schemas.microsoft.com/office/drawing/2014/main" id="{9E942564-9F84-F090-6E7F-6372E8C5A012}"/>
                  </a:ext>
                </a:extLst>
              </p:cNvPr>
              <p:cNvSpPr txBox="1"/>
              <p:nvPr/>
            </p:nvSpPr>
            <p:spPr>
              <a:xfrm>
                <a:off x="1503378" y="4599822"/>
                <a:ext cx="1260000" cy="694681"/>
              </a:xfrm>
              <a:prstGeom prst="rect">
                <a:avLst/>
              </a:prstGeom>
              <a:noFill/>
            </p:spPr>
            <p:txBody>
              <a:bodyPr wrap="square" rtlCol="0">
                <a:spAutoFit/>
              </a:bodyPr>
              <a:lstStyle/>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推動</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數位變革</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p:txBody>
          </p:sp>
        </p:grpSp>
        <p:grpSp>
          <p:nvGrpSpPr>
            <p:cNvPr id="6" name="群組 5">
              <a:extLst>
                <a:ext uri="{FF2B5EF4-FFF2-40B4-BE49-F238E27FC236}">
                  <a16:creationId xmlns:a16="http://schemas.microsoft.com/office/drawing/2014/main" id="{87CD2712-5F54-011B-6BF9-5CB863A4BD88}"/>
                </a:ext>
              </a:extLst>
            </p:cNvPr>
            <p:cNvGrpSpPr/>
            <p:nvPr/>
          </p:nvGrpSpPr>
          <p:grpSpPr>
            <a:xfrm>
              <a:off x="2417419" y="4621196"/>
              <a:ext cx="1315552" cy="1698315"/>
              <a:chOff x="3198504" y="4102224"/>
              <a:chExt cx="1315552" cy="1698315"/>
            </a:xfrm>
          </p:grpSpPr>
          <p:sp>
            <p:nvSpPr>
              <p:cNvPr id="26" name="文字方塊 25">
                <a:extLst>
                  <a:ext uri="{FF2B5EF4-FFF2-40B4-BE49-F238E27FC236}">
                    <a16:creationId xmlns:a16="http://schemas.microsoft.com/office/drawing/2014/main" id="{7B7AA905-FF53-2999-C94F-B5BDA621EF65}"/>
                  </a:ext>
                </a:extLst>
              </p:cNvPr>
              <p:cNvSpPr txBox="1"/>
              <p:nvPr/>
            </p:nvSpPr>
            <p:spPr>
              <a:xfrm>
                <a:off x="3198504" y="4751326"/>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數位賦能</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27" name="文字方塊 26">
                <a:extLst>
                  <a:ext uri="{FF2B5EF4-FFF2-40B4-BE49-F238E27FC236}">
                    <a16:creationId xmlns:a16="http://schemas.microsoft.com/office/drawing/2014/main" id="{CCAE1755-9E86-78E6-5419-5CFF752C9B33}"/>
                  </a:ext>
                </a:extLst>
              </p:cNvPr>
              <p:cNvSpPr txBox="1"/>
              <p:nvPr/>
            </p:nvSpPr>
            <p:spPr>
              <a:xfrm>
                <a:off x="3198504" y="4102224"/>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數位文化</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28" name="文字方塊 27">
                <a:extLst>
                  <a:ext uri="{FF2B5EF4-FFF2-40B4-BE49-F238E27FC236}">
                    <a16:creationId xmlns:a16="http://schemas.microsoft.com/office/drawing/2014/main" id="{98401B7C-9979-478B-D2EA-C8ABF937454F}"/>
                  </a:ext>
                </a:extLst>
              </p:cNvPr>
              <p:cNvSpPr txBox="1"/>
              <p:nvPr/>
            </p:nvSpPr>
            <p:spPr>
              <a:xfrm>
                <a:off x="3198504" y="5400429"/>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數位人才</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grpSp>
        <p:sp>
          <p:nvSpPr>
            <p:cNvPr id="11" name="箭號: 向右 30">
              <a:extLst>
                <a:ext uri="{FF2B5EF4-FFF2-40B4-BE49-F238E27FC236}">
                  <a16:creationId xmlns:a16="http://schemas.microsoft.com/office/drawing/2014/main" id="{30E4F8F9-6A9C-B3FB-C8D6-D25D0179D6A8}"/>
                </a:ext>
              </a:extLst>
            </p:cNvPr>
            <p:cNvSpPr/>
            <p:nvPr/>
          </p:nvSpPr>
          <p:spPr>
            <a:xfrm>
              <a:off x="4637651" y="4740327"/>
              <a:ext cx="6849433" cy="1460055"/>
            </a:xfrm>
            <a:prstGeom prst="rightArrow">
              <a:avLst>
                <a:gd name="adj1" fmla="val 50000"/>
                <a:gd name="adj2" fmla="val 689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mn-ea"/>
                <a:cs typeface="+mn-cs"/>
                <a:sym typeface="Arial"/>
              </a:endParaRPr>
            </a:p>
          </p:txBody>
        </p:sp>
        <p:grpSp>
          <p:nvGrpSpPr>
            <p:cNvPr id="12" name="群組 11">
              <a:extLst>
                <a:ext uri="{FF2B5EF4-FFF2-40B4-BE49-F238E27FC236}">
                  <a16:creationId xmlns:a16="http://schemas.microsoft.com/office/drawing/2014/main" id="{938E1733-C1B7-E775-A477-C2A62299743F}"/>
                </a:ext>
              </a:extLst>
            </p:cNvPr>
            <p:cNvGrpSpPr/>
            <p:nvPr/>
          </p:nvGrpSpPr>
          <p:grpSpPr>
            <a:xfrm>
              <a:off x="4184939" y="4705490"/>
              <a:ext cx="1494000" cy="1494892"/>
              <a:chOff x="1506378" y="4356571"/>
              <a:chExt cx="1260000" cy="1260000"/>
            </a:xfrm>
          </p:grpSpPr>
          <p:sp>
            <p:nvSpPr>
              <p:cNvPr id="24" name="矩形: 圓角 32">
                <a:extLst>
                  <a:ext uri="{FF2B5EF4-FFF2-40B4-BE49-F238E27FC236}">
                    <a16:creationId xmlns:a16="http://schemas.microsoft.com/office/drawing/2014/main" id="{0F79D0B5-0AE4-8FF8-0697-E39611F05108}"/>
                  </a:ext>
                </a:extLst>
              </p:cNvPr>
              <p:cNvSpPr/>
              <p:nvPr/>
            </p:nvSpPr>
            <p:spPr>
              <a:xfrm>
                <a:off x="1506378" y="4356571"/>
                <a:ext cx="1260000" cy="1260000"/>
              </a:xfrm>
              <a:prstGeom prst="roundRect">
                <a:avLst/>
              </a:prstGeom>
              <a:solidFill>
                <a:schemeClr val="tx2"/>
              </a:solidFill>
              <a:ln w="19050">
                <a:noFill/>
              </a:ln>
              <a:effectLst>
                <a:glow>
                  <a:schemeClr val="accent3">
                    <a:satMod val="175000"/>
                  </a:schemeClr>
                </a:glow>
                <a:outerShdw blurRad="35898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200" b="0" i="0" u="none" strike="noStrike" kern="0" cap="none" spc="0" normalizeH="0" baseline="0" noProof="0">
                  <a:ln>
                    <a:noFill/>
                  </a:ln>
                  <a:solidFill>
                    <a:srgbClr val="FFFFFF"/>
                  </a:solidFill>
                  <a:effectLst/>
                  <a:uLnTx/>
                  <a:uFillTx/>
                  <a:latin typeface="+mn-ea"/>
                  <a:cs typeface="+mn-cs"/>
                  <a:sym typeface="Arial"/>
                </a:endParaRPr>
              </a:p>
            </p:txBody>
          </p:sp>
          <p:sp>
            <p:nvSpPr>
              <p:cNvPr id="25" name="文字方塊 24">
                <a:extLst>
                  <a:ext uri="{FF2B5EF4-FFF2-40B4-BE49-F238E27FC236}">
                    <a16:creationId xmlns:a16="http://schemas.microsoft.com/office/drawing/2014/main" id="{873DFDD9-9FD7-F2C6-7774-59949C628AE0}"/>
                  </a:ext>
                </a:extLst>
              </p:cNvPr>
              <p:cNvSpPr txBox="1"/>
              <p:nvPr/>
            </p:nvSpPr>
            <p:spPr>
              <a:xfrm>
                <a:off x="1506378" y="4598078"/>
                <a:ext cx="1260000" cy="717284"/>
              </a:xfrm>
              <a:prstGeom prst="rect">
                <a:avLst/>
              </a:prstGeom>
              <a:noFill/>
            </p:spPr>
            <p:txBody>
              <a:bodyPr wrap="square" rtlCol="0">
                <a:spAutoFit/>
              </a:bodyPr>
              <a:lstStyle/>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建立</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永續基礎</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p:txBody>
          </p:sp>
        </p:grpSp>
        <p:grpSp>
          <p:nvGrpSpPr>
            <p:cNvPr id="13" name="群組 12">
              <a:extLst>
                <a:ext uri="{FF2B5EF4-FFF2-40B4-BE49-F238E27FC236}">
                  <a16:creationId xmlns:a16="http://schemas.microsoft.com/office/drawing/2014/main" id="{0B63B609-075A-EF27-BEC5-3E14EA2FE1E4}"/>
                </a:ext>
              </a:extLst>
            </p:cNvPr>
            <p:cNvGrpSpPr/>
            <p:nvPr/>
          </p:nvGrpSpPr>
          <p:grpSpPr>
            <a:xfrm>
              <a:off x="5741520" y="4621196"/>
              <a:ext cx="1315552" cy="1698315"/>
              <a:chOff x="3198504" y="4102224"/>
              <a:chExt cx="1315552" cy="1698315"/>
            </a:xfrm>
          </p:grpSpPr>
          <p:sp>
            <p:nvSpPr>
              <p:cNvPr id="21" name="文字方塊 20">
                <a:extLst>
                  <a:ext uri="{FF2B5EF4-FFF2-40B4-BE49-F238E27FC236}">
                    <a16:creationId xmlns:a16="http://schemas.microsoft.com/office/drawing/2014/main" id="{0F2C8DB3-1BE6-D83C-4D3B-016F08064C0E}"/>
                  </a:ext>
                </a:extLst>
              </p:cNvPr>
              <p:cNvSpPr txBox="1"/>
              <p:nvPr/>
            </p:nvSpPr>
            <p:spPr>
              <a:xfrm>
                <a:off x="3198504" y="4751326"/>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人才育成</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22" name="文字方塊 21">
                <a:extLst>
                  <a:ext uri="{FF2B5EF4-FFF2-40B4-BE49-F238E27FC236}">
                    <a16:creationId xmlns:a16="http://schemas.microsoft.com/office/drawing/2014/main" id="{F9001EB4-2598-7665-3549-DB3CEE7D405C}"/>
                  </a:ext>
                </a:extLst>
              </p:cNvPr>
              <p:cNvSpPr txBox="1"/>
              <p:nvPr/>
            </p:nvSpPr>
            <p:spPr>
              <a:xfrm>
                <a:off x="3198504" y="4102224"/>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資料治理</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23" name="文字方塊 22">
                <a:extLst>
                  <a:ext uri="{FF2B5EF4-FFF2-40B4-BE49-F238E27FC236}">
                    <a16:creationId xmlns:a16="http://schemas.microsoft.com/office/drawing/2014/main" id="{514177EB-F91F-1E2D-7C6A-1271E64F7BAA}"/>
                  </a:ext>
                </a:extLst>
              </p:cNvPr>
              <p:cNvSpPr txBox="1"/>
              <p:nvPr/>
            </p:nvSpPr>
            <p:spPr>
              <a:xfrm>
                <a:off x="3198504" y="5400429"/>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智財導入</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grpSp>
        <p:grpSp>
          <p:nvGrpSpPr>
            <p:cNvPr id="14" name="群組 13">
              <a:extLst>
                <a:ext uri="{FF2B5EF4-FFF2-40B4-BE49-F238E27FC236}">
                  <a16:creationId xmlns:a16="http://schemas.microsoft.com/office/drawing/2014/main" id="{1573C159-5C18-92DD-C5F2-506FFCB9787A}"/>
                </a:ext>
              </a:extLst>
            </p:cNvPr>
            <p:cNvGrpSpPr/>
            <p:nvPr/>
          </p:nvGrpSpPr>
          <p:grpSpPr>
            <a:xfrm>
              <a:off x="7215124" y="4705490"/>
              <a:ext cx="1494000" cy="1494892"/>
              <a:chOff x="1506378" y="4356571"/>
              <a:chExt cx="1260000" cy="1260000"/>
            </a:xfrm>
          </p:grpSpPr>
          <p:sp>
            <p:nvSpPr>
              <p:cNvPr id="19" name="矩形: 圓角 60">
                <a:extLst>
                  <a:ext uri="{FF2B5EF4-FFF2-40B4-BE49-F238E27FC236}">
                    <a16:creationId xmlns:a16="http://schemas.microsoft.com/office/drawing/2014/main" id="{AB8D82CA-39A1-D39F-0F1A-9D80F0B2E0E6}"/>
                  </a:ext>
                </a:extLst>
              </p:cNvPr>
              <p:cNvSpPr/>
              <p:nvPr/>
            </p:nvSpPr>
            <p:spPr>
              <a:xfrm>
                <a:off x="1506378" y="4356571"/>
                <a:ext cx="1260000" cy="1260000"/>
              </a:xfrm>
              <a:prstGeom prst="roundRect">
                <a:avLst/>
              </a:prstGeom>
              <a:solidFill>
                <a:schemeClr val="tx2">
                  <a:lumMod val="75000"/>
                </a:schemeClr>
              </a:solidFill>
              <a:ln w="19050">
                <a:noFill/>
              </a:ln>
              <a:effectLst>
                <a:glow>
                  <a:schemeClr val="accent3">
                    <a:satMod val="175000"/>
                  </a:schemeClr>
                </a:glow>
                <a:outerShdw blurRad="35898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200" b="0" i="0" u="none" strike="noStrike" kern="0" cap="none" spc="0" normalizeH="0" baseline="0" noProof="0">
                  <a:ln>
                    <a:noFill/>
                  </a:ln>
                  <a:solidFill>
                    <a:srgbClr val="FFFFFF"/>
                  </a:solidFill>
                  <a:effectLst/>
                  <a:uLnTx/>
                  <a:uFillTx/>
                  <a:latin typeface="+mn-ea"/>
                  <a:cs typeface="+mn-cs"/>
                  <a:sym typeface="Arial"/>
                </a:endParaRPr>
              </a:p>
            </p:txBody>
          </p:sp>
          <p:sp>
            <p:nvSpPr>
              <p:cNvPr id="20" name="文字方塊 19">
                <a:extLst>
                  <a:ext uri="{FF2B5EF4-FFF2-40B4-BE49-F238E27FC236}">
                    <a16:creationId xmlns:a16="http://schemas.microsoft.com/office/drawing/2014/main" id="{07CCD2DE-095F-6F19-F539-60CD56943AC4}"/>
                  </a:ext>
                </a:extLst>
              </p:cNvPr>
              <p:cNvSpPr txBox="1"/>
              <p:nvPr/>
            </p:nvSpPr>
            <p:spPr>
              <a:xfrm>
                <a:off x="1506378" y="4598078"/>
                <a:ext cx="1260000" cy="717284"/>
              </a:xfrm>
              <a:prstGeom prst="rect">
                <a:avLst/>
              </a:prstGeom>
              <a:noFill/>
            </p:spPr>
            <p:txBody>
              <a:bodyPr wrap="square" rtlCol="0">
                <a:spAutoFit/>
              </a:bodyPr>
              <a:lstStyle/>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落實</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三大應用</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p:txBody>
          </p:sp>
        </p:grpSp>
        <p:grpSp>
          <p:nvGrpSpPr>
            <p:cNvPr id="15" name="群組 14">
              <a:extLst>
                <a:ext uri="{FF2B5EF4-FFF2-40B4-BE49-F238E27FC236}">
                  <a16:creationId xmlns:a16="http://schemas.microsoft.com/office/drawing/2014/main" id="{6BC031AD-B383-FC73-1503-E916E974B728}"/>
                </a:ext>
              </a:extLst>
            </p:cNvPr>
            <p:cNvGrpSpPr/>
            <p:nvPr/>
          </p:nvGrpSpPr>
          <p:grpSpPr>
            <a:xfrm>
              <a:off x="8867176" y="4621196"/>
              <a:ext cx="1315552" cy="1698315"/>
              <a:chOff x="3198504" y="4102224"/>
              <a:chExt cx="1315552" cy="1698315"/>
            </a:xfrm>
          </p:grpSpPr>
          <p:sp>
            <p:nvSpPr>
              <p:cNvPr id="16" name="文字方塊 15">
                <a:extLst>
                  <a:ext uri="{FF2B5EF4-FFF2-40B4-BE49-F238E27FC236}">
                    <a16:creationId xmlns:a16="http://schemas.microsoft.com/office/drawing/2014/main" id="{1F11321C-D61A-F49B-0DD0-2EF94DE8E2F2}"/>
                  </a:ext>
                </a:extLst>
              </p:cNvPr>
              <p:cNvSpPr txBox="1"/>
              <p:nvPr/>
            </p:nvSpPr>
            <p:spPr>
              <a:xfrm>
                <a:off x="3198504" y="4751326"/>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流程營運</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17" name="文字方塊 16">
                <a:extLst>
                  <a:ext uri="{FF2B5EF4-FFF2-40B4-BE49-F238E27FC236}">
                    <a16:creationId xmlns:a16="http://schemas.microsoft.com/office/drawing/2014/main" id="{8C17E1BF-D383-3745-730E-8BC24FBFEE77}"/>
                  </a:ext>
                </a:extLst>
              </p:cNvPr>
              <p:cNvSpPr txBox="1"/>
              <p:nvPr/>
            </p:nvSpPr>
            <p:spPr>
              <a:xfrm>
                <a:off x="3198504" y="4102224"/>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業務行銷</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18" name="文字方塊 17">
                <a:extLst>
                  <a:ext uri="{FF2B5EF4-FFF2-40B4-BE49-F238E27FC236}">
                    <a16:creationId xmlns:a16="http://schemas.microsoft.com/office/drawing/2014/main" id="{60C3257E-53C4-6669-C0DB-F6B8847410C4}"/>
                  </a:ext>
                </a:extLst>
              </p:cNvPr>
              <p:cNvSpPr txBox="1"/>
              <p:nvPr/>
            </p:nvSpPr>
            <p:spPr>
              <a:xfrm>
                <a:off x="3198504" y="5400429"/>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風險決策</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grpSp>
      </p:grpSp>
      <p:grpSp>
        <p:nvGrpSpPr>
          <p:cNvPr id="31" name="群組 30">
            <a:extLst>
              <a:ext uri="{FF2B5EF4-FFF2-40B4-BE49-F238E27FC236}">
                <a16:creationId xmlns:a16="http://schemas.microsoft.com/office/drawing/2014/main" id="{5976A841-5A05-F566-933B-D3B67B6241C5}"/>
              </a:ext>
            </a:extLst>
          </p:cNvPr>
          <p:cNvGrpSpPr/>
          <p:nvPr/>
        </p:nvGrpSpPr>
        <p:grpSpPr>
          <a:xfrm>
            <a:off x="312140" y="1635817"/>
            <a:ext cx="10801243" cy="1823540"/>
            <a:chOff x="1935956" y="1699615"/>
            <a:chExt cx="8991600" cy="1823540"/>
          </a:xfrm>
        </p:grpSpPr>
        <p:sp>
          <p:nvSpPr>
            <p:cNvPr id="32" name="矩形: 圓角 52">
              <a:extLst>
                <a:ext uri="{FF2B5EF4-FFF2-40B4-BE49-F238E27FC236}">
                  <a16:creationId xmlns:a16="http://schemas.microsoft.com/office/drawing/2014/main" id="{52A2161A-240F-F6D5-3411-FFC4C1867A18}"/>
                </a:ext>
              </a:extLst>
            </p:cNvPr>
            <p:cNvSpPr/>
            <p:nvPr/>
          </p:nvSpPr>
          <p:spPr>
            <a:xfrm>
              <a:off x="1935956" y="2283318"/>
              <a:ext cx="2743200" cy="1239837"/>
            </a:xfrm>
            <a:prstGeom prst="roundRect">
              <a:avLst/>
            </a:prstGeom>
            <a:solidFill>
              <a:schemeClr val="bg1"/>
            </a:solidFill>
            <a:ln w="19050">
              <a:solidFill>
                <a:schemeClr val="bg1">
                  <a:lumMod val="75000"/>
                </a:schemeClr>
              </a:solidFill>
            </a:ln>
            <a:effectLst>
              <a:glow>
                <a:schemeClr val="accent3">
                  <a:satMod val="175000"/>
                </a:schemeClr>
              </a:glow>
              <a:outerShdw blurRad="314691" dist="38100" dir="2700000" sx="99000" sy="99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dirty="0">
                <a:ln>
                  <a:noFill/>
                </a:ln>
                <a:solidFill>
                  <a:srgbClr val="FFFFFF"/>
                </a:solidFill>
                <a:effectLst/>
                <a:uLnTx/>
                <a:uFillTx/>
                <a:latin typeface="+mn-ea"/>
                <a:cs typeface="+mn-cs"/>
                <a:sym typeface="Arial"/>
              </a:endParaRPr>
            </a:p>
          </p:txBody>
        </p:sp>
        <p:sp>
          <p:nvSpPr>
            <p:cNvPr id="33" name="矩形: 圓角 53">
              <a:extLst>
                <a:ext uri="{FF2B5EF4-FFF2-40B4-BE49-F238E27FC236}">
                  <a16:creationId xmlns:a16="http://schemas.microsoft.com/office/drawing/2014/main" id="{920B3F98-C1E7-93D6-C38D-27A0490C510C}"/>
                </a:ext>
              </a:extLst>
            </p:cNvPr>
            <p:cNvSpPr/>
            <p:nvPr/>
          </p:nvSpPr>
          <p:spPr>
            <a:xfrm>
              <a:off x="5060156" y="2283318"/>
              <a:ext cx="2743200" cy="1239837"/>
            </a:xfrm>
            <a:prstGeom prst="roundRect">
              <a:avLst/>
            </a:prstGeom>
            <a:solidFill>
              <a:schemeClr val="bg1"/>
            </a:solidFill>
            <a:ln w="19050">
              <a:solidFill>
                <a:schemeClr val="bg1">
                  <a:lumMod val="75000"/>
                </a:schemeClr>
              </a:solidFill>
            </a:ln>
            <a:effectLst>
              <a:glow>
                <a:schemeClr val="accent3">
                  <a:satMod val="175000"/>
                </a:schemeClr>
              </a:glow>
              <a:outerShdw blurRad="314691" dist="38100" dir="2700000" sx="99000" sy="99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mn-ea"/>
                <a:cs typeface="+mn-cs"/>
                <a:sym typeface="Arial"/>
              </a:endParaRPr>
            </a:p>
          </p:txBody>
        </p:sp>
        <p:sp>
          <p:nvSpPr>
            <p:cNvPr id="34" name="矩形: 圓角 54">
              <a:extLst>
                <a:ext uri="{FF2B5EF4-FFF2-40B4-BE49-F238E27FC236}">
                  <a16:creationId xmlns:a16="http://schemas.microsoft.com/office/drawing/2014/main" id="{5D478F78-F87F-F61F-0322-7D5469C2E27A}"/>
                </a:ext>
              </a:extLst>
            </p:cNvPr>
            <p:cNvSpPr/>
            <p:nvPr/>
          </p:nvSpPr>
          <p:spPr>
            <a:xfrm>
              <a:off x="8184356" y="2283318"/>
              <a:ext cx="2743200" cy="1239837"/>
            </a:xfrm>
            <a:prstGeom prst="roundRect">
              <a:avLst/>
            </a:prstGeom>
            <a:solidFill>
              <a:schemeClr val="bg1"/>
            </a:solidFill>
            <a:ln w="19050">
              <a:solidFill>
                <a:schemeClr val="bg1">
                  <a:lumMod val="75000"/>
                </a:schemeClr>
              </a:solidFill>
            </a:ln>
            <a:effectLst>
              <a:glow>
                <a:schemeClr val="accent3">
                  <a:satMod val="175000"/>
                </a:schemeClr>
              </a:glow>
              <a:outerShdw blurRad="314691" dist="38100" dir="2700000" sx="99000" sy="99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mn-ea"/>
                <a:cs typeface="+mn-cs"/>
                <a:sym typeface="Arial"/>
              </a:endParaRPr>
            </a:p>
          </p:txBody>
        </p:sp>
        <p:sp>
          <p:nvSpPr>
            <p:cNvPr id="35" name="文字方塊 34">
              <a:extLst>
                <a:ext uri="{FF2B5EF4-FFF2-40B4-BE49-F238E27FC236}">
                  <a16:creationId xmlns:a16="http://schemas.microsoft.com/office/drawing/2014/main" id="{36C662DB-A8C9-A007-6878-92A14608720B}"/>
                </a:ext>
              </a:extLst>
            </p:cNvPr>
            <p:cNvSpPr txBox="1"/>
            <p:nvPr/>
          </p:nvSpPr>
          <p:spPr>
            <a:xfrm>
              <a:off x="2432056" y="2438703"/>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3E619E">
                      <a:lumMod val="75000"/>
                    </a:srgbClr>
                  </a:solidFill>
                  <a:effectLst/>
                  <a:uLnTx/>
                  <a:uFillTx/>
                  <a:latin typeface="+mn-ea"/>
                  <a:ea typeface="+mn-ea"/>
                  <a:cs typeface="Arial"/>
                  <a:sym typeface="Arial"/>
                </a:rPr>
                <a:t>五大經營主軸</a:t>
              </a:r>
              <a:endParaRPr kumimoji="0" lang="en-US" altLang="zh-TW" sz="2000" b="1" i="0" u="none" strike="noStrike" kern="0" cap="none" spc="0" normalizeH="0" baseline="0" noProof="0">
                <a:ln>
                  <a:noFill/>
                </a:ln>
                <a:solidFill>
                  <a:srgbClr val="3E619E">
                    <a:lumMod val="75000"/>
                  </a:srgbClr>
                </a:solidFill>
                <a:effectLst/>
                <a:uLnTx/>
                <a:uFillTx/>
                <a:latin typeface="+mn-ea"/>
                <a:ea typeface="+mn-ea"/>
                <a:cs typeface="Arial"/>
                <a:sym typeface="Arial"/>
              </a:endParaRPr>
            </a:p>
          </p:txBody>
        </p:sp>
        <p:sp>
          <p:nvSpPr>
            <p:cNvPr id="36" name="文字方塊 35">
              <a:extLst>
                <a:ext uri="{FF2B5EF4-FFF2-40B4-BE49-F238E27FC236}">
                  <a16:creationId xmlns:a16="http://schemas.microsoft.com/office/drawing/2014/main" id="{A611986C-C498-8D57-9B94-63D9FB62B462}"/>
                </a:ext>
              </a:extLst>
            </p:cNvPr>
            <p:cNvSpPr txBox="1"/>
            <p:nvPr/>
          </p:nvSpPr>
          <p:spPr>
            <a:xfrm>
              <a:off x="5556256" y="2395839"/>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3E619E">
                      <a:lumMod val="75000"/>
                    </a:srgbClr>
                  </a:solidFill>
                  <a:effectLst/>
                  <a:uLnTx/>
                  <a:uFillTx/>
                  <a:latin typeface="+mn-ea"/>
                  <a:ea typeface="+mn-ea"/>
                  <a:cs typeface="Arial"/>
                  <a:sym typeface="Arial"/>
                </a:rPr>
                <a:t>四大經營策略</a:t>
              </a:r>
              <a:endParaRPr kumimoji="0" lang="en-US" altLang="zh-TW" sz="2000" b="1" i="0" u="none" strike="noStrike" kern="0" cap="none" spc="0" normalizeH="0" baseline="0" noProof="0">
                <a:ln>
                  <a:noFill/>
                </a:ln>
                <a:solidFill>
                  <a:srgbClr val="3E619E">
                    <a:lumMod val="75000"/>
                  </a:srgbClr>
                </a:solidFill>
                <a:effectLst/>
                <a:uLnTx/>
                <a:uFillTx/>
                <a:latin typeface="+mn-ea"/>
                <a:ea typeface="+mn-ea"/>
                <a:cs typeface="Arial"/>
                <a:sym typeface="Arial"/>
              </a:endParaRPr>
            </a:p>
          </p:txBody>
        </p:sp>
        <p:sp>
          <p:nvSpPr>
            <p:cNvPr id="37" name="文字方塊 36">
              <a:extLst>
                <a:ext uri="{FF2B5EF4-FFF2-40B4-BE49-F238E27FC236}">
                  <a16:creationId xmlns:a16="http://schemas.microsoft.com/office/drawing/2014/main" id="{1E6D860F-09A1-1865-A8FF-945C566AF93D}"/>
                </a:ext>
              </a:extLst>
            </p:cNvPr>
            <p:cNvSpPr txBox="1"/>
            <p:nvPr/>
          </p:nvSpPr>
          <p:spPr>
            <a:xfrm>
              <a:off x="8680456" y="2438703"/>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3E619E">
                      <a:lumMod val="75000"/>
                    </a:srgbClr>
                  </a:solidFill>
                  <a:effectLst/>
                  <a:uLnTx/>
                  <a:uFillTx/>
                  <a:latin typeface="+mn-ea"/>
                  <a:ea typeface="+mn-ea"/>
                  <a:cs typeface="Arial"/>
                  <a:sym typeface="Arial"/>
                </a:rPr>
                <a:t>五大經營策略</a:t>
              </a:r>
              <a:endParaRPr kumimoji="0" lang="en-US" altLang="zh-TW" sz="2000" b="1" i="0" u="none" strike="noStrike" kern="0" cap="none" spc="0" normalizeH="0" baseline="0" noProof="0">
                <a:ln>
                  <a:noFill/>
                </a:ln>
                <a:solidFill>
                  <a:srgbClr val="3E619E">
                    <a:lumMod val="75000"/>
                  </a:srgbClr>
                </a:solidFill>
                <a:effectLst/>
                <a:uLnTx/>
                <a:uFillTx/>
                <a:latin typeface="+mn-ea"/>
                <a:ea typeface="+mn-ea"/>
                <a:cs typeface="Arial"/>
                <a:sym typeface="Arial"/>
              </a:endParaRPr>
            </a:p>
          </p:txBody>
        </p:sp>
        <p:sp>
          <p:nvSpPr>
            <p:cNvPr id="38" name="文字方塊 37">
              <a:extLst>
                <a:ext uri="{FF2B5EF4-FFF2-40B4-BE49-F238E27FC236}">
                  <a16:creationId xmlns:a16="http://schemas.microsoft.com/office/drawing/2014/main" id="{1BB71598-E230-6D43-5623-A2C7D0651884}"/>
                </a:ext>
              </a:extLst>
            </p:cNvPr>
            <p:cNvSpPr txBox="1"/>
            <p:nvPr/>
          </p:nvSpPr>
          <p:spPr>
            <a:xfrm>
              <a:off x="2015011" y="2903215"/>
              <a:ext cx="2563639"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EE5A6D"/>
                  </a:solidFill>
                  <a:effectLst/>
                  <a:uLnTx/>
                  <a:uFillTx/>
                  <a:latin typeface="+mn-ea"/>
                  <a:ea typeface="+mn-ea"/>
                  <a:cs typeface="Arial"/>
                  <a:sym typeface="Arial"/>
                </a:rPr>
                <a:t>4-</a:t>
              </a:r>
              <a:r>
                <a:rPr kumimoji="0" lang="zh-TW" altLang="en-US" sz="2000" b="0" i="0" u="none" strike="noStrike" kern="0" cap="none" spc="0" normalizeH="0" baseline="0" noProof="0">
                  <a:ln>
                    <a:noFill/>
                  </a:ln>
                  <a:solidFill>
                    <a:srgbClr val="EE5A6D"/>
                  </a:solidFill>
                  <a:effectLst/>
                  <a:uLnTx/>
                  <a:uFillTx/>
                  <a:latin typeface="+mn-ea"/>
                  <a:ea typeface="+mn-ea"/>
                  <a:cs typeface="Arial"/>
                  <a:sym typeface="Arial"/>
                </a:rPr>
                <a:t>積極進行數位轉型</a:t>
              </a:r>
              <a:endParaRPr kumimoji="0" lang="en-US" altLang="zh-TW" sz="2000" b="0" i="0" u="none" strike="noStrike" kern="0" cap="none" spc="0" normalizeH="0" baseline="0" noProof="0">
                <a:ln>
                  <a:noFill/>
                </a:ln>
                <a:solidFill>
                  <a:srgbClr val="EE5A6D"/>
                </a:solidFill>
                <a:effectLst/>
                <a:uLnTx/>
                <a:uFillTx/>
                <a:latin typeface="+mn-ea"/>
                <a:ea typeface="+mn-ea"/>
                <a:cs typeface="Arial"/>
                <a:sym typeface="Arial"/>
              </a:endParaRPr>
            </a:p>
          </p:txBody>
        </p:sp>
        <p:sp>
          <p:nvSpPr>
            <p:cNvPr id="39" name="文字方塊 38">
              <a:extLst>
                <a:ext uri="{FF2B5EF4-FFF2-40B4-BE49-F238E27FC236}">
                  <a16:creationId xmlns:a16="http://schemas.microsoft.com/office/drawing/2014/main" id="{AADCAC28-00C6-D0AE-54A3-E7CECE59E8A7}"/>
                </a:ext>
              </a:extLst>
            </p:cNvPr>
            <p:cNvSpPr txBox="1"/>
            <p:nvPr/>
          </p:nvSpPr>
          <p:spPr>
            <a:xfrm>
              <a:off x="5149936" y="2991536"/>
              <a:ext cx="2563639"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EE5A6D"/>
                  </a:solidFill>
                  <a:effectLst/>
                  <a:uLnTx/>
                  <a:uFillTx/>
                  <a:latin typeface="+mn-ea"/>
                  <a:ea typeface="+mn-ea"/>
                  <a:cs typeface="Arial"/>
                  <a:sym typeface="Arial"/>
                </a:rPr>
                <a:t>1-</a:t>
              </a:r>
              <a:r>
                <a:rPr kumimoji="0" lang="zh-TW" altLang="en-US" sz="2000" b="0" i="0" u="none" strike="noStrike" kern="0" cap="none" spc="0" normalizeH="0" baseline="0" noProof="0">
                  <a:ln>
                    <a:noFill/>
                  </a:ln>
                  <a:solidFill>
                    <a:srgbClr val="EE5A6D"/>
                  </a:solidFill>
                  <a:effectLst/>
                  <a:uLnTx/>
                  <a:uFillTx/>
                  <a:latin typeface="+mn-ea"/>
                  <a:ea typeface="+mn-ea"/>
                  <a:cs typeface="Arial"/>
                  <a:sym typeface="Arial"/>
                </a:rPr>
                <a:t>加速推動數位變革</a:t>
              </a:r>
              <a:endParaRPr kumimoji="0" lang="en-US" altLang="zh-TW" sz="2000" b="0" i="0" u="none" strike="noStrike" kern="0" cap="none" spc="0" normalizeH="0" baseline="0" noProof="0">
                <a:ln>
                  <a:noFill/>
                </a:ln>
                <a:solidFill>
                  <a:srgbClr val="EE5A6D"/>
                </a:solidFill>
                <a:effectLst/>
                <a:uLnTx/>
                <a:uFillTx/>
                <a:latin typeface="+mn-ea"/>
                <a:ea typeface="+mn-ea"/>
                <a:cs typeface="Arial"/>
                <a:sym typeface="Arial"/>
              </a:endParaRPr>
            </a:p>
          </p:txBody>
        </p:sp>
        <p:sp>
          <p:nvSpPr>
            <p:cNvPr id="40" name="文字方塊 39">
              <a:extLst>
                <a:ext uri="{FF2B5EF4-FFF2-40B4-BE49-F238E27FC236}">
                  <a16:creationId xmlns:a16="http://schemas.microsoft.com/office/drawing/2014/main" id="{67883DA9-3402-F720-0341-1AEA8BF2054D}"/>
                </a:ext>
              </a:extLst>
            </p:cNvPr>
            <p:cNvSpPr txBox="1"/>
            <p:nvPr/>
          </p:nvSpPr>
          <p:spPr>
            <a:xfrm>
              <a:off x="8274136" y="2908564"/>
              <a:ext cx="2563639"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EE5A6D"/>
                  </a:solidFill>
                  <a:effectLst/>
                  <a:uLnTx/>
                  <a:uFillTx/>
                  <a:latin typeface="+mn-ea"/>
                  <a:ea typeface="+mn-ea"/>
                  <a:cs typeface="Arial"/>
                  <a:sym typeface="Arial"/>
                </a:rPr>
                <a:t>從數位跨入科技</a:t>
              </a:r>
              <a:endParaRPr kumimoji="0" lang="en-US" altLang="zh-TW" sz="2000" b="0" i="0" u="none" strike="noStrike" kern="0" cap="none" spc="0" normalizeH="0" baseline="0" noProof="0">
                <a:ln>
                  <a:noFill/>
                </a:ln>
                <a:solidFill>
                  <a:srgbClr val="EE5A6D"/>
                </a:solidFill>
                <a:effectLst/>
                <a:uLnTx/>
                <a:uFillTx/>
                <a:latin typeface="+mn-ea"/>
                <a:ea typeface="+mn-ea"/>
                <a:cs typeface="Arial"/>
                <a:sym typeface="Arial"/>
              </a:endParaRPr>
            </a:p>
          </p:txBody>
        </p:sp>
        <p:sp>
          <p:nvSpPr>
            <p:cNvPr id="41" name="文字方塊 40">
              <a:extLst>
                <a:ext uri="{FF2B5EF4-FFF2-40B4-BE49-F238E27FC236}">
                  <a16:creationId xmlns:a16="http://schemas.microsoft.com/office/drawing/2014/main" id="{31C4EE6F-EA87-2BB5-9617-4954CDF95A30}"/>
                </a:ext>
              </a:extLst>
            </p:cNvPr>
            <p:cNvSpPr txBox="1"/>
            <p:nvPr/>
          </p:nvSpPr>
          <p:spPr>
            <a:xfrm>
              <a:off x="2432056" y="1699615"/>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3E619E">
                      <a:lumMod val="75000"/>
                    </a:srgbClr>
                  </a:solidFill>
                  <a:effectLst/>
                  <a:uLnTx/>
                  <a:uFillTx/>
                  <a:latin typeface="+mn-ea"/>
                  <a:ea typeface="+mn-ea"/>
                  <a:cs typeface="Arial"/>
                  <a:sym typeface="Arial"/>
                </a:rPr>
                <a:t>2019-2021</a:t>
              </a:r>
            </a:p>
          </p:txBody>
        </p:sp>
        <p:sp>
          <p:nvSpPr>
            <p:cNvPr id="42" name="文字方塊 41">
              <a:extLst>
                <a:ext uri="{FF2B5EF4-FFF2-40B4-BE49-F238E27FC236}">
                  <a16:creationId xmlns:a16="http://schemas.microsoft.com/office/drawing/2014/main" id="{0BD17130-929A-DF70-A257-5AC928153E4D}"/>
                </a:ext>
              </a:extLst>
            </p:cNvPr>
            <p:cNvSpPr txBox="1"/>
            <p:nvPr/>
          </p:nvSpPr>
          <p:spPr>
            <a:xfrm>
              <a:off x="5556256" y="1699615"/>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3E619E">
                      <a:lumMod val="75000"/>
                    </a:srgbClr>
                  </a:solidFill>
                  <a:effectLst/>
                  <a:uLnTx/>
                  <a:uFillTx/>
                  <a:latin typeface="+mn-ea"/>
                  <a:ea typeface="+mn-ea"/>
                  <a:cs typeface="Arial"/>
                  <a:sym typeface="Arial"/>
                </a:rPr>
                <a:t>2022-2024</a:t>
              </a:r>
            </a:p>
          </p:txBody>
        </p:sp>
        <p:sp>
          <p:nvSpPr>
            <p:cNvPr id="43" name="文字方塊 42">
              <a:extLst>
                <a:ext uri="{FF2B5EF4-FFF2-40B4-BE49-F238E27FC236}">
                  <a16:creationId xmlns:a16="http://schemas.microsoft.com/office/drawing/2014/main" id="{766AC6C2-073E-454A-7C49-B330AFB480CD}"/>
                </a:ext>
              </a:extLst>
            </p:cNvPr>
            <p:cNvSpPr txBox="1"/>
            <p:nvPr/>
          </p:nvSpPr>
          <p:spPr>
            <a:xfrm>
              <a:off x="8680456" y="1699615"/>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3E619E">
                      <a:lumMod val="75000"/>
                    </a:srgbClr>
                  </a:solidFill>
                  <a:effectLst/>
                  <a:uLnTx/>
                  <a:uFillTx/>
                  <a:latin typeface="+mn-ea"/>
                  <a:ea typeface="+mn-ea"/>
                  <a:cs typeface="Arial"/>
                  <a:sym typeface="Arial"/>
                </a:rPr>
                <a:t>2025-2027</a:t>
              </a:r>
            </a:p>
          </p:txBody>
        </p:sp>
        <p:cxnSp>
          <p:nvCxnSpPr>
            <p:cNvPr id="44" name="直線接點 43">
              <a:extLst>
                <a:ext uri="{FF2B5EF4-FFF2-40B4-BE49-F238E27FC236}">
                  <a16:creationId xmlns:a16="http://schemas.microsoft.com/office/drawing/2014/main" id="{52D02A32-02AD-9F3F-D28C-694CBD2325D1}"/>
                </a:ext>
              </a:extLst>
            </p:cNvPr>
            <p:cNvCxnSpPr>
              <a:stCxn id="41" idx="3"/>
              <a:endCxn id="42" idx="1"/>
            </p:cNvCxnSpPr>
            <p:nvPr/>
          </p:nvCxnSpPr>
          <p:spPr>
            <a:xfrm>
              <a:off x="4183056" y="1899670"/>
              <a:ext cx="1373200"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5" name="直線接點 44">
              <a:extLst>
                <a:ext uri="{FF2B5EF4-FFF2-40B4-BE49-F238E27FC236}">
                  <a16:creationId xmlns:a16="http://schemas.microsoft.com/office/drawing/2014/main" id="{240B8425-92BE-A25C-6BBA-BCAC2871C181}"/>
                </a:ext>
              </a:extLst>
            </p:cNvPr>
            <p:cNvCxnSpPr>
              <a:cxnSpLocks/>
              <a:stCxn id="42" idx="3"/>
              <a:endCxn id="43" idx="1"/>
            </p:cNvCxnSpPr>
            <p:nvPr/>
          </p:nvCxnSpPr>
          <p:spPr>
            <a:xfrm>
              <a:off x="7307256" y="1899670"/>
              <a:ext cx="1373200"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6" name="文字方塊 45">
              <a:extLst>
                <a:ext uri="{FF2B5EF4-FFF2-40B4-BE49-F238E27FC236}">
                  <a16:creationId xmlns:a16="http://schemas.microsoft.com/office/drawing/2014/main" id="{4AC9C71F-DF0C-5652-A6A6-F1B278B17C5D}"/>
                </a:ext>
              </a:extLst>
            </p:cNvPr>
            <p:cNvSpPr txBox="1"/>
            <p:nvPr/>
          </p:nvSpPr>
          <p:spPr>
            <a:xfrm>
              <a:off x="5149936" y="2743733"/>
              <a:ext cx="2563639" cy="276999"/>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a:ln>
                    <a:noFill/>
                  </a:ln>
                  <a:solidFill>
                    <a:srgbClr val="000000">
                      <a:lumMod val="75000"/>
                      <a:lumOff val="25000"/>
                    </a:srgbClr>
                  </a:solidFill>
                  <a:effectLst/>
                  <a:uLnTx/>
                  <a:uFillTx/>
                  <a:latin typeface="+mn-ea"/>
                  <a:ea typeface="+mn-ea"/>
                  <a:cs typeface="Arial"/>
                  <a:sym typeface="Arial"/>
                </a:rPr>
                <a:t>-</a:t>
              </a:r>
              <a:r>
                <a:rPr kumimoji="0" lang="zh-TW" altLang="en-US" sz="1200" b="0" i="0" u="none" strike="noStrike" kern="0" cap="none" spc="0" normalizeH="0" baseline="0" noProof="0">
                  <a:ln>
                    <a:noFill/>
                  </a:ln>
                  <a:solidFill>
                    <a:srgbClr val="000000">
                      <a:lumMod val="75000"/>
                      <a:lumOff val="25000"/>
                    </a:srgbClr>
                  </a:solidFill>
                  <a:effectLst/>
                  <a:uLnTx/>
                  <a:uFillTx/>
                  <a:latin typeface="+mn-ea"/>
                  <a:ea typeface="+mn-ea"/>
                  <a:cs typeface="Arial"/>
                  <a:sym typeface="Arial"/>
                </a:rPr>
                <a:t> 四大策略之首 </a:t>
              </a:r>
              <a:r>
                <a:rPr kumimoji="0" lang="en-US" altLang="zh-TW" sz="1200" b="0" i="0" u="none" strike="noStrike" kern="0" cap="none" spc="0" normalizeH="0" baseline="0" noProof="0">
                  <a:ln>
                    <a:noFill/>
                  </a:ln>
                  <a:solidFill>
                    <a:srgbClr val="000000">
                      <a:lumMod val="75000"/>
                      <a:lumOff val="25000"/>
                    </a:srgbClr>
                  </a:solidFill>
                  <a:effectLst/>
                  <a:uLnTx/>
                  <a:uFillTx/>
                  <a:latin typeface="+mn-ea"/>
                  <a:ea typeface="+mn-ea"/>
                  <a:cs typeface="Arial"/>
                  <a:sym typeface="Arial"/>
                </a:rPr>
                <a:t>-</a:t>
              </a:r>
            </a:p>
          </p:txBody>
        </p:sp>
      </p:grpSp>
      <p:sp>
        <p:nvSpPr>
          <p:cNvPr id="47" name="圆角矩形 30">
            <a:extLst>
              <a:ext uri="{FF2B5EF4-FFF2-40B4-BE49-F238E27FC236}">
                <a16:creationId xmlns:a16="http://schemas.microsoft.com/office/drawing/2014/main" id="{2C17DD9C-A7E5-29C1-9FFE-30C8FD0EB32F}"/>
              </a:ext>
            </a:extLst>
          </p:cNvPr>
          <p:cNvSpPr>
            <a:spLocks noChangeArrowheads="1"/>
          </p:cNvSpPr>
          <p:nvPr/>
        </p:nvSpPr>
        <p:spPr bwMode="auto">
          <a:xfrm>
            <a:off x="312140" y="968799"/>
            <a:ext cx="10801243" cy="497346"/>
          </a:xfrm>
          <a:prstGeom prst="roundRect">
            <a:avLst>
              <a:gd name="adj"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marL="0" marR="0" lvl="0" indent="0" algn="ctr" defTabSz="896203"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srgbClr val="3E619E">
                    <a:lumMod val="75000"/>
                  </a:srgbClr>
                </a:solidFill>
                <a:effectLst/>
                <a:uLnTx/>
                <a:uFillTx/>
                <a:latin typeface="+mn-ea"/>
                <a:cs typeface="+mn-cs"/>
                <a:sym typeface="Arial"/>
              </a:rPr>
              <a:t>永豐金控策略藍圖 </a:t>
            </a:r>
            <a:r>
              <a:rPr kumimoji="0" lang="en-US" altLang="zh-TW" sz="2000" b="1" i="0" u="none" strike="noStrike" kern="1200" cap="none" spc="0" normalizeH="0" baseline="0" noProof="0">
                <a:ln>
                  <a:noFill/>
                </a:ln>
                <a:solidFill>
                  <a:srgbClr val="3E619E">
                    <a:lumMod val="75000"/>
                  </a:srgbClr>
                </a:solidFill>
                <a:effectLst/>
                <a:uLnTx/>
                <a:uFillTx/>
                <a:latin typeface="+mn-ea"/>
                <a:cs typeface="+mn-cs"/>
                <a:sym typeface="Arial"/>
              </a:rPr>
              <a:t>(</a:t>
            </a:r>
            <a:r>
              <a:rPr kumimoji="0" lang="zh-TW" altLang="en-US" sz="2000" b="1" i="0" u="none" strike="noStrike" kern="1200" cap="none" spc="0" normalizeH="0" baseline="0" noProof="0">
                <a:ln>
                  <a:noFill/>
                </a:ln>
                <a:solidFill>
                  <a:srgbClr val="3E619E">
                    <a:lumMod val="75000"/>
                  </a:srgbClr>
                </a:solidFill>
                <a:effectLst/>
                <a:uLnTx/>
                <a:uFillTx/>
                <a:latin typeface="+mn-ea"/>
                <a:cs typeface="+mn-cs"/>
                <a:sym typeface="Arial"/>
              </a:rPr>
              <a:t>三年一期</a:t>
            </a:r>
            <a:r>
              <a:rPr kumimoji="0" lang="en-US" altLang="zh-TW" sz="2000" b="1" i="0" u="none" strike="noStrike" kern="1200" cap="none" spc="0" normalizeH="0" baseline="0" noProof="0">
                <a:ln>
                  <a:noFill/>
                </a:ln>
                <a:solidFill>
                  <a:srgbClr val="3E619E">
                    <a:lumMod val="75000"/>
                  </a:srgbClr>
                </a:solidFill>
                <a:effectLst/>
                <a:uLnTx/>
                <a:uFillTx/>
                <a:latin typeface="+mn-ea"/>
                <a:cs typeface="+mn-cs"/>
                <a:sym typeface="Arial"/>
              </a:rPr>
              <a:t>)</a:t>
            </a:r>
          </a:p>
        </p:txBody>
      </p:sp>
    </p:spTree>
    <p:extLst>
      <p:ext uri="{BB962C8B-B14F-4D97-AF65-F5344CB8AC3E}">
        <p14:creationId xmlns:p14="http://schemas.microsoft.com/office/powerpoint/2010/main" val="1056433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DBC8D4F0-C36B-2AC3-94E7-91293BE15D7D}"/>
            </a:ext>
          </a:extLst>
        </p:cNvPr>
        <p:cNvGrpSpPr/>
        <p:nvPr/>
      </p:nvGrpSpPr>
      <p:grpSpPr>
        <a:xfrm>
          <a:off x="0" y="0"/>
          <a:ext cx="0" cy="0"/>
          <a:chOff x="0" y="0"/>
          <a:chExt cx="0" cy="0"/>
        </a:xfrm>
      </p:grpSpPr>
      <p:sp>
        <p:nvSpPr>
          <p:cNvPr id="72" name="Google Shape;72;p7">
            <a:extLst>
              <a:ext uri="{FF2B5EF4-FFF2-40B4-BE49-F238E27FC236}">
                <a16:creationId xmlns:a16="http://schemas.microsoft.com/office/drawing/2014/main" id="{DD4D81D8-57EB-7994-F34D-86A7C2587BD4}"/>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dirty="0"/>
              <a:t>表頭底色範例</a:t>
            </a:r>
            <a:r>
              <a:rPr lang="en-US" altLang="zh-TW" dirty="0"/>
              <a:t>1</a:t>
            </a:r>
            <a:r>
              <a:rPr lang="zh-TW" altLang="en-US" dirty="0"/>
              <a:t>（重要上表頭）</a:t>
            </a:r>
            <a:endParaRPr sz="2000" dirty="0">
              <a:solidFill>
                <a:schemeClr val="tx1"/>
              </a:solidFill>
            </a:endParaRPr>
          </a:p>
        </p:txBody>
      </p:sp>
      <p:graphicFrame>
        <p:nvGraphicFramePr>
          <p:cNvPr id="73" name="Google Shape;73;p7">
            <a:extLst>
              <a:ext uri="{FF2B5EF4-FFF2-40B4-BE49-F238E27FC236}">
                <a16:creationId xmlns:a16="http://schemas.microsoft.com/office/drawing/2014/main" id="{29F81C7C-AE2F-E327-C696-7AB4AB50B80C}"/>
              </a:ext>
            </a:extLst>
          </p:cNvPr>
          <p:cNvGraphicFramePr/>
          <p:nvPr>
            <p:extLst>
              <p:ext uri="{D42A27DB-BD31-4B8C-83A1-F6EECF244321}">
                <p14:modId xmlns:p14="http://schemas.microsoft.com/office/powerpoint/2010/main" val="4293030565"/>
              </p:ext>
            </p:extLst>
          </p:nvPr>
        </p:nvGraphicFramePr>
        <p:xfrm>
          <a:off x="160338" y="915988"/>
          <a:ext cx="11180763" cy="4127771"/>
        </p:xfrm>
        <a:graphic>
          <a:graphicData uri="http://schemas.openxmlformats.org/drawingml/2006/table">
            <a:tbl>
              <a:tblPr firstRow="1">
                <a:noFill/>
                <a:tableStyleId>{88D87DB6-C1B6-446D-86CF-44D372F8A824}</a:tableStyleId>
              </a:tblPr>
              <a:tblGrid>
                <a:gridCol w="3726921">
                  <a:extLst>
                    <a:ext uri="{9D8B030D-6E8A-4147-A177-3AD203B41FA5}">
                      <a16:colId xmlns:a16="http://schemas.microsoft.com/office/drawing/2014/main" val="20001"/>
                    </a:ext>
                  </a:extLst>
                </a:gridCol>
                <a:gridCol w="3726921">
                  <a:extLst>
                    <a:ext uri="{9D8B030D-6E8A-4147-A177-3AD203B41FA5}">
                      <a16:colId xmlns:a16="http://schemas.microsoft.com/office/drawing/2014/main" val="20002"/>
                    </a:ext>
                  </a:extLst>
                </a:gridCol>
                <a:gridCol w="3726921">
                  <a:extLst>
                    <a:ext uri="{9D8B030D-6E8A-4147-A177-3AD203B41FA5}">
                      <a16:colId xmlns:a16="http://schemas.microsoft.com/office/drawing/2014/main" val="20003"/>
                    </a:ext>
                  </a:extLst>
                </a:gridCol>
              </a:tblGrid>
              <a:tr h="466092">
                <a:tc>
                  <a:txBody>
                    <a:bodyPr/>
                    <a:lstStyle/>
                    <a:p>
                      <a:pPr marL="0" marR="0" lvl="0" indent="0" algn="ctr" rtl="0">
                        <a:lnSpc>
                          <a:spcPct val="130000"/>
                        </a:lnSpc>
                        <a:spcBef>
                          <a:spcPts val="0"/>
                        </a:spcBef>
                        <a:spcAft>
                          <a:spcPts val="0"/>
                        </a:spcAft>
                        <a:buClr>
                          <a:schemeClr val="dk1"/>
                        </a:buClr>
                        <a:buSzPts val="1400"/>
                        <a:buFont typeface="Arial"/>
                        <a:buNone/>
                      </a:pPr>
                      <a:r>
                        <a:rPr lang="en-US" altLang="zh-TW" sz="1600" b="1" i="0" u="none" strike="noStrike" cap="none" dirty="0">
                          <a:solidFill>
                            <a:schemeClr val="bg1"/>
                          </a:solidFill>
                          <a:latin typeface="Microsoft JhengHei"/>
                          <a:ea typeface="Microsoft JhengHei"/>
                          <a:cs typeface="Microsoft JhengHei"/>
                          <a:sym typeface="Microsoft JhengHei"/>
                        </a:rPr>
                        <a:t>[</a:t>
                      </a:r>
                      <a:r>
                        <a:rPr lang="zh-TW" altLang="en-US" sz="1600" b="1" i="0" u="none" strike="noStrike" cap="none" dirty="0">
                          <a:solidFill>
                            <a:schemeClr val="bg1"/>
                          </a:solidFill>
                          <a:latin typeface="Microsoft JhengHei"/>
                          <a:ea typeface="Microsoft JhengHei"/>
                          <a:cs typeface="Microsoft JhengHei"/>
                          <a:sym typeface="Microsoft JhengHei"/>
                        </a:rPr>
                        <a:t>標題</a:t>
                      </a:r>
                      <a:r>
                        <a:rPr lang="en-US" altLang="zh-TW" sz="1600" b="1" i="0" u="none" strike="noStrike" cap="none" dirty="0">
                          <a:solidFill>
                            <a:schemeClr val="bg1"/>
                          </a:solidFill>
                          <a:latin typeface="Microsoft JhengHei"/>
                          <a:ea typeface="Microsoft JhengHei"/>
                          <a:cs typeface="Microsoft JhengHei"/>
                          <a:sym typeface="Microsoft JhengHei"/>
                        </a:rPr>
                        <a:t>2</a:t>
                      </a:r>
                      <a:r>
                        <a:rPr lang="zh-TW" altLang="en-US" sz="1600" b="1" i="0" u="none" strike="noStrike" cap="none" dirty="0">
                          <a:solidFill>
                            <a:schemeClr val="bg1"/>
                          </a:solidFill>
                          <a:latin typeface="Microsoft JhengHei"/>
                          <a:ea typeface="Microsoft JhengHei"/>
                          <a:cs typeface="Microsoft JhengHei"/>
                          <a:sym typeface="Microsoft JhengHei"/>
                        </a:rPr>
                        <a:t> </a:t>
                      </a:r>
                      <a:r>
                        <a:rPr lang="en-US" altLang="zh-TW" sz="1600" b="1" i="0" u="none" strike="noStrike" cap="none" dirty="0">
                          <a:solidFill>
                            <a:schemeClr val="bg1"/>
                          </a:solidFill>
                          <a:latin typeface="Microsoft JhengHei"/>
                          <a:ea typeface="Microsoft JhengHei"/>
                          <a:cs typeface="Microsoft JhengHei"/>
                          <a:sym typeface="Microsoft JhengHei"/>
                        </a:rPr>
                        <a:t>16]</a:t>
                      </a:r>
                      <a:r>
                        <a:rPr lang="zh-TW" altLang="en-US" sz="1600" b="1" i="0" u="none" strike="noStrike" cap="none" dirty="0">
                          <a:solidFill>
                            <a:schemeClr val="bg1"/>
                          </a:solidFill>
                          <a:latin typeface="Microsoft JhengHei"/>
                          <a:ea typeface="Microsoft JhengHei"/>
                          <a:cs typeface="Microsoft JhengHei"/>
                          <a:sym typeface="Microsoft JhengHei"/>
                        </a:rPr>
                        <a:t>業務．行銷</a:t>
                      </a:r>
                      <a:endParaRPr sz="1600" b="1" i="0" u="none" strike="noStrike" cap="none" dirty="0">
                        <a:solidFill>
                          <a:schemeClr val="bg1"/>
                        </a:solidFill>
                        <a:latin typeface="Microsoft JhengHei"/>
                        <a:ea typeface="Microsoft JhengHei"/>
                        <a:sym typeface="Arial"/>
                      </a:endParaRPr>
                    </a:p>
                  </a:txBody>
                  <a:tcPr marL="91425" marR="91425" marT="46800" marB="46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dirty="0">
                          <a:solidFill>
                            <a:schemeClr val="bg1"/>
                          </a:solidFill>
                          <a:latin typeface="Microsoft JhengHei"/>
                          <a:ea typeface="Microsoft JhengHei"/>
                          <a:cs typeface="Microsoft JhengHei"/>
                          <a:sym typeface="Microsoft JhengHei"/>
                        </a:rPr>
                        <a:t>風險．決策</a:t>
                      </a:r>
                      <a:endParaRPr sz="1600" b="1" u="none" strike="noStrike" cap="none" dirty="0">
                        <a:solidFill>
                          <a:schemeClr val="bg1"/>
                        </a:solidFill>
                      </a:endParaRPr>
                    </a:p>
                  </a:txBody>
                  <a:tcPr marL="90000" marR="91425" marT="46800" marB="46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dirty="0">
                          <a:solidFill>
                            <a:schemeClr val="bg1"/>
                          </a:solidFill>
                          <a:latin typeface="Microsoft JhengHei"/>
                          <a:ea typeface="Microsoft JhengHei"/>
                          <a:cs typeface="Microsoft JhengHei"/>
                          <a:sym typeface="Microsoft JhengHei"/>
                        </a:rPr>
                        <a:t>流程．營運</a:t>
                      </a:r>
                      <a:endParaRPr sz="1600" b="1" u="none" strike="noStrike" cap="none" dirty="0">
                        <a:solidFill>
                          <a:schemeClr val="bg1"/>
                        </a:solidFill>
                      </a:endParaRPr>
                    </a:p>
                  </a:txBody>
                  <a:tcPr marL="90000" marR="91425" marT="46800" marB="46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1106524">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chemeClr val="tx1">
                              <a:lumMod val="75000"/>
                              <a:lumOff val="25000"/>
                            </a:schemeClr>
                          </a:solidFill>
                          <a:latin typeface="Microsoft JhengHei"/>
                          <a:ea typeface="Microsoft JhengHei"/>
                          <a:cs typeface="Microsoft JhengHei"/>
                          <a:sym typeface="Microsoft JhengHei"/>
                        </a:rPr>
                        <a:t>[內文</a:t>
                      </a:r>
                      <a:r>
                        <a:rPr lang="zh-TW">
                          <a:solidFill>
                            <a:schemeClr val="tx1">
                              <a:lumMod val="75000"/>
                              <a:lumOff val="25000"/>
                            </a:schemeClr>
                          </a:solidFill>
                          <a:latin typeface="Microsoft JhengHei"/>
                          <a:ea typeface="Microsoft JhengHei"/>
                          <a:cs typeface="Microsoft JhengHei"/>
                          <a:sym typeface="Microsoft JhengHei"/>
                        </a:rPr>
                        <a:t> </a:t>
                      </a:r>
                      <a:r>
                        <a:rPr lang="zh-TW" sz="1400" u="none" strike="noStrike" cap="none">
                          <a:solidFill>
                            <a:schemeClr val="tx1">
                              <a:lumMod val="75000"/>
                              <a:lumOff val="25000"/>
                            </a:schemeClr>
                          </a:solidFill>
                          <a:latin typeface="Microsoft JhengHei"/>
                          <a:ea typeface="Microsoft JhengHei"/>
                          <a:cs typeface="Microsoft JhengHei"/>
                          <a:sym typeface="Microsoft JhengHei"/>
                        </a:rPr>
                        <a:t>14]建立每一位顧客專屬的「行銷基因」，提供個人化的商品推薦。透過了解顧客潛在的動機，提供行銷成功率。</a:t>
                      </a:r>
                      <a:endParaRPr sz="1400" u="none" strike="noStrike" cap="none">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突破過往資料取得以及固有規則設定方式，以系統化方式加入更多數據、科學化方式產出決策參考依據。</a:t>
                      </a:r>
                      <a:endParaRPr sz="1400" u="none" strike="noStrike" cap="none" dirty="0">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重點發展文件辨識與流程自動化技術，針對大量紙本工作，有效降低錯誤，進而提升人力效能及作業效率。</a:t>
                      </a:r>
                      <a:endParaRPr sz="1400" u="none" strike="noStrike" cap="none" dirty="0">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48631">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chemeClr val="tx1">
                              <a:lumMod val="75000"/>
                              <a:lumOff val="25000"/>
                            </a:schemeClr>
                          </a:solidFill>
                          <a:latin typeface="Microsoft JhengHei"/>
                          <a:ea typeface="Microsoft JhengHei"/>
                          <a:cs typeface="Microsoft JhengHei"/>
                          <a:sym typeface="Microsoft JhengHei"/>
                        </a:rPr>
                        <a:t>提供 38 項指標，包含商品(外匯/存款/投資理財/信用卡/授信等)、行為偏好及客群指數，應用於 6 種渠道(電話、簡訊、分行等)。</a:t>
                      </a:r>
                      <a:endParaRPr sz="1400" u="none" strike="noStrike" cap="none">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已運用於零售/法人信用評等、不動產估價、房價指數、信用卡盜刷、理專風險等面向。控管風險、提升服務品質。</a:t>
                      </a:r>
                      <a:endParaRPr sz="1400" u="none" strike="noStrike" cap="none" dirty="0">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chemeClr val="tx1">
                              <a:lumMod val="75000"/>
                              <a:lumOff val="25000"/>
                            </a:schemeClr>
                          </a:solidFill>
                          <a:latin typeface="Microsoft JhengHei"/>
                          <a:ea typeface="Microsoft JhengHei"/>
                          <a:cs typeface="Microsoft JhengHei"/>
                          <a:sym typeface="Microsoft JhengHei"/>
                        </a:rPr>
                        <a:t>運用於銀行、證券、租賃等 3 家子公司，包含電費單、票據、基金配息、財力文件等作業流程。優化流程同時提升顧客體驗。</a:t>
                      </a:r>
                      <a:endParaRPr sz="1400" u="none" strike="noStrike" cap="none">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106524">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信貸撥款數單月平均金額，相較於以往未使用 </a:t>
                      </a:r>
                      <a:r>
                        <a:rPr lang="en" altLang="zh-TW" sz="1400" b="0" i="0" u="none" strike="noStrike" cap="none">
                          <a:solidFill>
                            <a:schemeClr val="tx1">
                              <a:lumMod val="75000"/>
                              <a:lumOff val="25000"/>
                            </a:schemeClr>
                          </a:solidFill>
                          <a:latin typeface="Microsoft JhengHei"/>
                          <a:ea typeface="Microsoft JhengHei"/>
                          <a:cs typeface="Microsoft JhengHei"/>
                          <a:sym typeface="Microsoft JhengHei"/>
                        </a:rPr>
                        <a:t>AI </a:t>
                      </a: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分數成長近 </a:t>
                      </a:r>
                      <a:r>
                        <a:rPr lang="en-US" altLang="zh-TW" sz="1400" b="0" i="0" u="none" strike="noStrike" cap="none">
                          <a:solidFill>
                            <a:schemeClr val="tx1">
                              <a:lumMod val="75000"/>
                              <a:lumOff val="25000"/>
                            </a:schemeClr>
                          </a:solidFill>
                          <a:latin typeface="Microsoft JhengHei"/>
                          <a:ea typeface="Microsoft JhengHei"/>
                          <a:cs typeface="Microsoft JhengHei"/>
                          <a:sym typeface="Microsoft JhengHei"/>
                        </a:rPr>
                        <a:t>7 </a:t>
                      </a: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成；換匯交易金額成長近 </a:t>
                      </a:r>
                      <a:r>
                        <a:rPr lang="en-US" altLang="zh-TW" sz="1400" b="0" i="0" u="none" strike="noStrike" cap="none">
                          <a:solidFill>
                            <a:schemeClr val="tx1">
                              <a:lumMod val="75000"/>
                              <a:lumOff val="25000"/>
                            </a:schemeClr>
                          </a:solidFill>
                          <a:latin typeface="Microsoft JhengHei"/>
                          <a:ea typeface="Microsoft JhengHei"/>
                          <a:cs typeface="Microsoft JhengHei"/>
                          <a:sym typeface="Microsoft JhengHei"/>
                        </a:rPr>
                        <a:t>3 </a:t>
                      </a: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倍。</a:t>
                      </a:r>
                    </a:p>
                  </a:txBody>
                  <a:tcPr marL="90000" marR="91425" marT="46800" marB="468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秒估房貸提供顧客即時、準確的服務；無時間差判斷信用卡偽冒風險，每月擋下約 </a:t>
                      </a:r>
                      <a:r>
                        <a:rPr lang="en-US" altLang="zh-TW" sz="1400" b="0" i="0" u="none" strike="noStrike" cap="none">
                          <a:solidFill>
                            <a:schemeClr val="tx1">
                              <a:lumMod val="75000"/>
                              <a:lumOff val="25000"/>
                            </a:schemeClr>
                          </a:solidFill>
                          <a:latin typeface="Microsoft JhengHei"/>
                          <a:ea typeface="Microsoft JhengHei"/>
                          <a:cs typeface="Microsoft JhengHei"/>
                          <a:sym typeface="Microsoft JhengHei"/>
                        </a:rPr>
                        <a:t>1 </a:t>
                      </a: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億盜刷金額。</a:t>
                      </a:r>
                    </a:p>
                  </a:txBody>
                  <a:tcPr marL="90000" marR="91425" marT="46800" marB="468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chemeClr val="tx1">
                              <a:lumMod val="75000"/>
                              <a:lumOff val="25000"/>
                            </a:schemeClr>
                          </a:solidFill>
                          <a:latin typeface="Microsoft JhengHei"/>
                          <a:ea typeface="Microsoft JhengHei"/>
                          <a:cs typeface="Microsoft JhengHei"/>
                          <a:sym typeface="Microsoft JhengHei"/>
                        </a:rPr>
                        <a:t>票據辨識解決峰日 </a:t>
                      </a:r>
                      <a:r>
                        <a:rPr lang="en-US" altLang="zh-TW" sz="1400" b="0" i="0" u="none" strike="noStrike" cap="none" dirty="0">
                          <a:solidFill>
                            <a:schemeClr val="tx1">
                              <a:lumMod val="75000"/>
                              <a:lumOff val="25000"/>
                            </a:schemeClr>
                          </a:solidFill>
                          <a:latin typeface="Microsoft JhengHei"/>
                          <a:ea typeface="Microsoft JhengHei"/>
                          <a:cs typeface="Microsoft JhengHei"/>
                          <a:sym typeface="Microsoft JhengHei"/>
                        </a:rPr>
                        <a:t>5 </a:t>
                      </a:r>
                      <a:r>
                        <a:rPr lang="zh-TW" altLang="en-US" sz="1400" b="0" i="0" u="none" strike="noStrike" cap="none" dirty="0">
                          <a:solidFill>
                            <a:schemeClr val="tx1">
                              <a:lumMod val="75000"/>
                              <a:lumOff val="25000"/>
                            </a:schemeClr>
                          </a:solidFill>
                          <a:latin typeface="Microsoft JhengHei"/>
                          <a:ea typeface="Microsoft JhengHei"/>
                          <a:cs typeface="Microsoft JhengHei"/>
                          <a:sym typeface="Microsoft JhengHei"/>
                        </a:rPr>
                        <a:t>倍的負荷量；過去中央掃票機集中處理的流程，透過輕量化的模型往分散式處理轉型。</a:t>
                      </a:r>
                    </a:p>
                  </a:txBody>
                  <a:tcPr marL="90000" marR="91425" marT="46800" marB="46800" anchor="ctr">
                    <a:lnL w="1270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2" name="文字方塊 1">
            <a:extLst>
              <a:ext uri="{FF2B5EF4-FFF2-40B4-BE49-F238E27FC236}">
                <a16:creationId xmlns:a16="http://schemas.microsoft.com/office/drawing/2014/main" id="{53AF3FA6-FBCF-3F70-08D8-982D3FFE0FD8}"/>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sp>
        <p:nvSpPr>
          <p:cNvPr id="10" name="矩形 9">
            <a:extLst>
              <a:ext uri="{FF2B5EF4-FFF2-40B4-BE49-F238E27FC236}">
                <a16:creationId xmlns:a16="http://schemas.microsoft.com/office/drawing/2014/main" id="{430EB3A8-A82B-F056-6AFC-7D7663A3DFD4}"/>
              </a:ext>
            </a:extLst>
          </p:cNvPr>
          <p:cNvSpPr/>
          <p:nvPr/>
        </p:nvSpPr>
        <p:spPr>
          <a:xfrm flipV="1">
            <a:off x="9040410" y="7141769"/>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1315603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DBC8D4F0-C36B-2AC3-94E7-91293BE15D7D}"/>
            </a:ext>
          </a:extLst>
        </p:cNvPr>
        <p:cNvGrpSpPr/>
        <p:nvPr/>
      </p:nvGrpSpPr>
      <p:grpSpPr>
        <a:xfrm>
          <a:off x="0" y="0"/>
          <a:ext cx="0" cy="0"/>
          <a:chOff x="0" y="0"/>
          <a:chExt cx="0" cy="0"/>
        </a:xfrm>
      </p:grpSpPr>
      <p:sp>
        <p:nvSpPr>
          <p:cNvPr id="72" name="Google Shape;72;p7">
            <a:extLst>
              <a:ext uri="{FF2B5EF4-FFF2-40B4-BE49-F238E27FC236}">
                <a16:creationId xmlns:a16="http://schemas.microsoft.com/office/drawing/2014/main" id="{DD4D81D8-57EB-7994-F34D-86A7C2587BD4}"/>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dirty="0"/>
              <a:t>表頭底色範例</a:t>
            </a:r>
            <a:r>
              <a:rPr lang="en-US" altLang="zh-TW" dirty="0"/>
              <a:t>1</a:t>
            </a:r>
            <a:r>
              <a:rPr lang="zh-TW" altLang="en-US" dirty="0"/>
              <a:t>（普通上表頭）</a:t>
            </a:r>
            <a:endParaRPr sz="2000" dirty="0">
              <a:solidFill>
                <a:schemeClr val="tx1"/>
              </a:solidFill>
            </a:endParaRPr>
          </a:p>
        </p:txBody>
      </p:sp>
      <p:graphicFrame>
        <p:nvGraphicFramePr>
          <p:cNvPr id="73" name="Google Shape;73;p7">
            <a:extLst>
              <a:ext uri="{FF2B5EF4-FFF2-40B4-BE49-F238E27FC236}">
                <a16:creationId xmlns:a16="http://schemas.microsoft.com/office/drawing/2014/main" id="{29F81C7C-AE2F-E327-C696-7AB4AB50B80C}"/>
              </a:ext>
            </a:extLst>
          </p:cNvPr>
          <p:cNvGraphicFramePr/>
          <p:nvPr>
            <p:extLst>
              <p:ext uri="{D42A27DB-BD31-4B8C-83A1-F6EECF244321}">
                <p14:modId xmlns:p14="http://schemas.microsoft.com/office/powerpoint/2010/main" val="2793353048"/>
              </p:ext>
            </p:extLst>
          </p:nvPr>
        </p:nvGraphicFramePr>
        <p:xfrm>
          <a:off x="160338" y="915988"/>
          <a:ext cx="11180763" cy="4127771"/>
        </p:xfrm>
        <a:graphic>
          <a:graphicData uri="http://schemas.openxmlformats.org/drawingml/2006/table">
            <a:tbl>
              <a:tblPr firstRow="1">
                <a:noFill/>
                <a:tableStyleId>{88D87DB6-C1B6-446D-86CF-44D372F8A824}</a:tableStyleId>
              </a:tblPr>
              <a:tblGrid>
                <a:gridCol w="3726921">
                  <a:extLst>
                    <a:ext uri="{9D8B030D-6E8A-4147-A177-3AD203B41FA5}">
                      <a16:colId xmlns:a16="http://schemas.microsoft.com/office/drawing/2014/main" val="20001"/>
                    </a:ext>
                  </a:extLst>
                </a:gridCol>
                <a:gridCol w="3726921">
                  <a:extLst>
                    <a:ext uri="{9D8B030D-6E8A-4147-A177-3AD203B41FA5}">
                      <a16:colId xmlns:a16="http://schemas.microsoft.com/office/drawing/2014/main" val="20002"/>
                    </a:ext>
                  </a:extLst>
                </a:gridCol>
                <a:gridCol w="3726921">
                  <a:extLst>
                    <a:ext uri="{9D8B030D-6E8A-4147-A177-3AD203B41FA5}">
                      <a16:colId xmlns:a16="http://schemas.microsoft.com/office/drawing/2014/main" val="20003"/>
                    </a:ext>
                  </a:extLst>
                </a:gridCol>
              </a:tblGrid>
              <a:tr h="466092">
                <a:tc>
                  <a:txBody>
                    <a:bodyPr/>
                    <a:lstStyle/>
                    <a:p>
                      <a:pPr marL="0" marR="0" lvl="0" indent="0" algn="ctr" rtl="0">
                        <a:lnSpc>
                          <a:spcPct val="130000"/>
                        </a:lnSpc>
                        <a:spcBef>
                          <a:spcPts val="0"/>
                        </a:spcBef>
                        <a:spcAft>
                          <a:spcPts val="0"/>
                        </a:spcAft>
                        <a:buClr>
                          <a:schemeClr val="dk1"/>
                        </a:buClr>
                        <a:buSzPts val="1400"/>
                        <a:buFont typeface="Arial"/>
                        <a:buNone/>
                      </a:pPr>
                      <a:r>
                        <a:rPr lang="en-US" altLang="zh-TW" sz="1600" b="1" i="0" u="none" strike="noStrike" cap="none" dirty="0">
                          <a:solidFill>
                            <a:schemeClr val="accent1"/>
                          </a:solidFill>
                          <a:latin typeface="Microsoft JhengHei"/>
                          <a:ea typeface="Microsoft JhengHei"/>
                          <a:cs typeface="Microsoft JhengHei"/>
                          <a:sym typeface="Microsoft JhengHei"/>
                        </a:rPr>
                        <a:t>[</a:t>
                      </a:r>
                      <a:r>
                        <a:rPr lang="zh-TW" altLang="en-US" sz="1600" b="1" i="0" u="none" strike="noStrike" cap="none" dirty="0">
                          <a:solidFill>
                            <a:schemeClr val="accent1"/>
                          </a:solidFill>
                          <a:latin typeface="Microsoft JhengHei"/>
                          <a:ea typeface="Microsoft JhengHei"/>
                          <a:cs typeface="Microsoft JhengHei"/>
                          <a:sym typeface="Microsoft JhengHei"/>
                        </a:rPr>
                        <a:t>標題</a:t>
                      </a:r>
                      <a:r>
                        <a:rPr lang="en-US" altLang="zh-TW" sz="1600" b="1" i="0" u="none" strike="noStrike" cap="none" dirty="0">
                          <a:solidFill>
                            <a:schemeClr val="accent1"/>
                          </a:solidFill>
                          <a:latin typeface="Microsoft JhengHei"/>
                          <a:ea typeface="Microsoft JhengHei"/>
                          <a:cs typeface="Microsoft JhengHei"/>
                          <a:sym typeface="Microsoft JhengHei"/>
                        </a:rPr>
                        <a:t>2</a:t>
                      </a:r>
                      <a:r>
                        <a:rPr lang="zh-TW" altLang="en-US" sz="1600" b="1" i="0" u="none" strike="noStrike" cap="none" dirty="0">
                          <a:solidFill>
                            <a:schemeClr val="accent1"/>
                          </a:solidFill>
                          <a:latin typeface="Microsoft JhengHei"/>
                          <a:ea typeface="Microsoft JhengHei"/>
                          <a:cs typeface="Microsoft JhengHei"/>
                          <a:sym typeface="Microsoft JhengHei"/>
                        </a:rPr>
                        <a:t> </a:t>
                      </a:r>
                      <a:r>
                        <a:rPr lang="en-US" altLang="zh-TW" sz="1600" b="1" i="0" u="none" strike="noStrike" cap="none" dirty="0">
                          <a:solidFill>
                            <a:schemeClr val="accent1"/>
                          </a:solidFill>
                          <a:latin typeface="Microsoft JhengHei"/>
                          <a:ea typeface="Microsoft JhengHei"/>
                          <a:cs typeface="Microsoft JhengHei"/>
                          <a:sym typeface="Microsoft JhengHei"/>
                        </a:rPr>
                        <a:t>16]</a:t>
                      </a:r>
                      <a:r>
                        <a:rPr lang="zh-TW" altLang="en-US" sz="1600" b="1" i="0" u="none" strike="noStrike" cap="none" dirty="0">
                          <a:solidFill>
                            <a:schemeClr val="accent1"/>
                          </a:solidFill>
                          <a:latin typeface="Microsoft JhengHei"/>
                          <a:ea typeface="Microsoft JhengHei"/>
                          <a:cs typeface="Microsoft JhengHei"/>
                          <a:sym typeface="Microsoft JhengHei"/>
                        </a:rPr>
                        <a:t>業務．行銷</a:t>
                      </a:r>
                      <a:endParaRPr sz="1600" b="1" i="0" u="none" strike="noStrike" cap="none" dirty="0">
                        <a:solidFill>
                          <a:schemeClr val="accent1"/>
                        </a:solidFill>
                        <a:latin typeface="Microsoft JhengHei"/>
                        <a:ea typeface="Microsoft JhengHei"/>
                        <a:sym typeface="Arial"/>
                      </a:endParaRPr>
                    </a:p>
                  </a:txBody>
                  <a:tcPr marL="91425" marR="91425" marT="46800" marB="46800" anchor="ctr">
                    <a:lnL w="762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dirty="0">
                          <a:solidFill>
                            <a:schemeClr val="accent1"/>
                          </a:solidFill>
                          <a:latin typeface="Microsoft JhengHei"/>
                          <a:ea typeface="Microsoft JhengHei"/>
                          <a:cs typeface="Microsoft JhengHei"/>
                          <a:sym typeface="Microsoft JhengHei"/>
                        </a:rPr>
                        <a:t>風險．決策</a:t>
                      </a:r>
                      <a:endParaRPr sz="1600" b="1" u="none" strike="noStrike" cap="none" dirty="0">
                        <a:solidFill>
                          <a:schemeClr val="accent1"/>
                        </a:solidFill>
                      </a:endParaRPr>
                    </a:p>
                  </a:txBody>
                  <a:tcPr marL="90000" marR="91425" marT="46800" marB="46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dirty="0">
                          <a:solidFill>
                            <a:schemeClr val="accent1"/>
                          </a:solidFill>
                          <a:latin typeface="Microsoft JhengHei"/>
                          <a:ea typeface="Microsoft JhengHei"/>
                          <a:cs typeface="Microsoft JhengHei"/>
                          <a:sym typeface="Microsoft JhengHei"/>
                        </a:rPr>
                        <a:t>流程．營運</a:t>
                      </a:r>
                      <a:endParaRPr sz="1600" b="1" u="none" strike="noStrike" cap="none" dirty="0">
                        <a:solidFill>
                          <a:schemeClr val="accent1"/>
                        </a:solidFill>
                      </a:endParaRPr>
                    </a:p>
                  </a:txBody>
                  <a:tcPr marL="90000" marR="91425" marT="46800" marB="46800" anchor="ctr">
                    <a:lnL w="127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1106524">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[內文</a:t>
                      </a:r>
                      <a:r>
                        <a:rPr lang="zh-TW" dirty="0">
                          <a:solidFill>
                            <a:schemeClr val="tx1">
                              <a:lumMod val="75000"/>
                              <a:lumOff val="25000"/>
                            </a:schemeClr>
                          </a:solidFill>
                          <a:latin typeface="Microsoft JhengHei"/>
                          <a:ea typeface="Microsoft JhengHei"/>
                          <a:cs typeface="Microsoft JhengHei"/>
                          <a:sym typeface="Microsoft JhengHei"/>
                        </a:rPr>
                        <a:t> </a:t>
                      </a: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14]建立每一位顧客專屬的「行銷基因」，提供個人化的商品推薦。透過了解顧客潛在的動機，提供行銷成功率。</a:t>
                      </a:r>
                      <a:endParaRPr sz="1400" u="none" strike="noStrike" cap="none" dirty="0">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突破過往資料取得以及固有規則設定方式，以系統化方式加入更多數據、科學化方式產出決策參考依據。</a:t>
                      </a:r>
                      <a:endParaRPr sz="1400" u="none" strike="noStrike" cap="none" dirty="0">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重點發展文件辨識與流程自動化技術，針對大量紙本工作，有效降低錯誤，進而提升人力效能及作業效率。</a:t>
                      </a:r>
                      <a:endParaRPr sz="1400" u="none" strike="noStrike" cap="none" dirty="0">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75000"/>
                        </a:schemeClr>
                      </a:solidFill>
                      <a:prstDash val="solid"/>
                      <a:round/>
                      <a:headEnd type="none" w="med" len="med"/>
                      <a:tailEnd type="none" w="med" len="med"/>
                    </a:lnL>
                    <a:lnR w="9525" cap="flat" cmpd="sng">
                      <a:noFill/>
                      <a:prstDash val="solid"/>
                      <a:round/>
                      <a:headEnd type="none" w="sm" len="sm"/>
                      <a:tailEnd type="none" w="sm" len="sm"/>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48631">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提供 38 項指標，包含商品(外匯/存款/投資理財/信用卡/授信等)、行為偏好及客群指數，應用於 6 種渠道(電話、簡訊、分行等)。</a:t>
                      </a:r>
                      <a:endParaRPr sz="1400" u="none" strike="noStrike" cap="none" dirty="0">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已運用於零售/法人信用評等、不動產估價、房價指數、信用卡盜刷、理專風險等面向。控管風險、提升服務品質。</a:t>
                      </a:r>
                      <a:endParaRPr sz="1400" u="none" strike="noStrike" cap="none" dirty="0">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lumMod val="75000"/>
                              <a:lumOff val="25000"/>
                            </a:schemeClr>
                          </a:solidFill>
                          <a:latin typeface="Microsoft JhengHei"/>
                          <a:ea typeface="Microsoft JhengHei"/>
                          <a:cs typeface="Microsoft JhengHei"/>
                          <a:sym typeface="Microsoft JhengHei"/>
                        </a:rPr>
                        <a:t>運用於銀行、證券、租賃等 3 家子公司，包含電費單、票據、基金配息、財力文件等作業流程。優化流程同時提升顧客體驗。</a:t>
                      </a:r>
                      <a:endParaRPr sz="1400" u="none" strike="noStrike" cap="none" dirty="0">
                        <a:solidFill>
                          <a:schemeClr val="tx1">
                            <a:lumMod val="75000"/>
                            <a:lumOff val="25000"/>
                          </a:schemeClr>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75000"/>
                        </a:schemeClr>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106524">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信貸撥款數單月平均金額，相較於以往未使用 </a:t>
                      </a:r>
                      <a:r>
                        <a:rPr lang="en" altLang="zh-TW" sz="1400" b="0" i="0" u="none" strike="noStrike" cap="none">
                          <a:solidFill>
                            <a:schemeClr val="tx1">
                              <a:lumMod val="75000"/>
                              <a:lumOff val="25000"/>
                            </a:schemeClr>
                          </a:solidFill>
                          <a:latin typeface="Microsoft JhengHei"/>
                          <a:ea typeface="Microsoft JhengHei"/>
                          <a:cs typeface="Microsoft JhengHei"/>
                          <a:sym typeface="Microsoft JhengHei"/>
                        </a:rPr>
                        <a:t>AI </a:t>
                      </a: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分數成長近 </a:t>
                      </a:r>
                      <a:r>
                        <a:rPr lang="en-US" altLang="zh-TW" sz="1400" b="0" i="0" u="none" strike="noStrike" cap="none">
                          <a:solidFill>
                            <a:schemeClr val="tx1">
                              <a:lumMod val="75000"/>
                              <a:lumOff val="25000"/>
                            </a:schemeClr>
                          </a:solidFill>
                          <a:latin typeface="Microsoft JhengHei"/>
                          <a:ea typeface="Microsoft JhengHei"/>
                          <a:cs typeface="Microsoft JhengHei"/>
                          <a:sym typeface="Microsoft JhengHei"/>
                        </a:rPr>
                        <a:t>7 </a:t>
                      </a: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成；換匯交易金額成長近 </a:t>
                      </a:r>
                      <a:r>
                        <a:rPr lang="en-US" altLang="zh-TW" sz="1400" b="0" i="0" u="none" strike="noStrike" cap="none">
                          <a:solidFill>
                            <a:schemeClr val="tx1">
                              <a:lumMod val="75000"/>
                              <a:lumOff val="25000"/>
                            </a:schemeClr>
                          </a:solidFill>
                          <a:latin typeface="Microsoft JhengHei"/>
                          <a:ea typeface="Microsoft JhengHei"/>
                          <a:cs typeface="Microsoft JhengHei"/>
                          <a:sym typeface="Microsoft JhengHei"/>
                        </a:rPr>
                        <a:t>3 </a:t>
                      </a:r>
                      <a:r>
                        <a:rPr lang="zh-TW" altLang="en-US" sz="1400" b="0" i="0" u="none" strike="noStrike" cap="none">
                          <a:solidFill>
                            <a:schemeClr val="tx1">
                              <a:lumMod val="75000"/>
                              <a:lumOff val="25000"/>
                            </a:schemeClr>
                          </a:solidFill>
                          <a:latin typeface="Microsoft JhengHei"/>
                          <a:ea typeface="Microsoft JhengHei"/>
                          <a:cs typeface="Microsoft JhengHei"/>
                          <a:sym typeface="Microsoft JhengHei"/>
                        </a:rPr>
                        <a:t>倍。</a:t>
                      </a:r>
                    </a:p>
                  </a:txBody>
                  <a:tcPr marL="90000" marR="91425" marT="46800" marB="4680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chemeClr val="tx1">
                              <a:lumMod val="75000"/>
                              <a:lumOff val="25000"/>
                            </a:schemeClr>
                          </a:solidFill>
                          <a:latin typeface="Microsoft JhengHei"/>
                          <a:ea typeface="Microsoft JhengHei"/>
                          <a:cs typeface="Microsoft JhengHei"/>
                          <a:sym typeface="Microsoft JhengHei"/>
                        </a:rPr>
                        <a:t>秒估房貸提供顧客即時、準確的服務；無時間差判斷信用卡偽冒風險，每月擋下約 </a:t>
                      </a:r>
                      <a:r>
                        <a:rPr lang="en-US" altLang="zh-TW" sz="1400" b="0" i="0" u="none" strike="noStrike" cap="none" dirty="0">
                          <a:solidFill>
                            <a:schemeClr val="tx1">
                              <a:lumMod val="75000"/>
                              <a:lumOff val="25000"/>
                            </a:schemeClr>
                          </a:solidFill>
                          <a:latin typeface="Microsoft JhengHei"/>
                          <a:ea typeface="Microsoft JhengHei"/>
                          <a:cs typeface="Microsoft JhengHei"/>
                          <a:sym typeface="Microsoft JhengHei"/>
                        </a:rPr>
                        <a:t>1 </a:t>
                      </a:r>
                      <a:r>
                        <a:rPr lang="zh-TW" altLang="en-US" sz="1400" b="0" i="0" u="none" strike="noStrike" cap="none" dirty="0">
                          <a:solidFill>
                            <a:schemeClr val="tx1">
                              <a:lumMod val="75000"/>
                              <a:lumOff val="25000"/>
                            </a:schemeClr>
                          </a:solidFill>
                          <a:latin typeface="Microsoft JhengHei"/>
                          <a:ea typeface="Microsoft JhengHei"/>
                          <a:cs typeface="Microsoft JhengHei"/>
                          <a:sym typeface="Microsoft JhengHei"/>
                        </a:rPr>
                        <a:t>億盜刷金額。</a:t>
                      </a:r>
                    </a:p>
                  </a:txBody>
                  <a:tcPr marL="90000" marR="91425" marT="46800" marB="468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chemeClr val="tx1">
                              <a:lumMod val="75000"/>
                              <a:lumOff val="25000"/>
                            </a:schemeClr>
                          </a:solidFill>
                          <a:latin typeface="Microsoft JhengHei"/>
                          <a:ea typeface="Microsoft JhengHei"/>
                          <a:cs typeface="Microsoft JhengHei"/>
                          <a:sym typeface="Microsoft JhengHei"/>
                        </a:rPr>
                        <a:t>票據辨識解決峰日 </a:t>
                      </a:r>
                      <a:r>
                        <a:rPr lang="en-US" altLang="zh-TW" sz="1400" b="0" i="0" u="none" strike="noStrike" cap="none" dirty="0">
                          <a:solidFill>
                            <a:schemeClr val="tx1">
                              <a:lumMod val="75000"/>
                              <a:lumOff val="25000"/>
                            </a:schemeClr>
                          </a:solidFill>
                          <a:latin typeface="Microsoft JhengHei"/>
                          <a:ea typeface="Microsoft JhengHei"/>
                          <a:cs typeface="Microsoft JhengHei"/>
                          <a:sym typeface="Microsoft JhengHei"/>
                        </a:rPr>
                        <a:t>5 </a:t>
                      </a:r>
                      <a:r>
                        <a:rPr lang="zh-TW" altLang="en-US" sz="1400" b="0" i="0" u="none" strike="noStrike" cap="none" dirty="0">
                          <a:solidFill>
                            <a:schemeClr val="tx1">
                              <a:lumMod val="75000"/>
                              <a:lumOff val="25000"/>
                            </a:schemeClr>
                          </a:solidFill>
                          <a:latin typeface="Microsoft JhengHei"/>
                          <a:ea typeface="Microsoft JhengHei"/>
                          <a:cs typeface="Microsoft JhengHei"/>
                          <a:sym typeface="Microsoft JhengHei"/>
                        </a:rPr>
                        <a:t>倍的負荷量；過去中央掃票機集中處理的流程，透過輕量化的模型往分散式處理轉型。</a:t>
                      </a:r>
                    </a:p>
                  </a:txBody>
                  <a:tcPr marL="90000" marR="91425" marT="46800" marB="46800" anchor="ctr">
                    <a:lnL w="12700" cap="flat" cmpd="sng" algn="ctr">
                      <a:solidFill>
                        <a:schemeClr val="bg1">
                          <a:lumMod val="75000"/>
                        </a:schemeClr>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2" name="文字方塊 1">
            <a:extLst>
              <a:ext uri="{FF2B5EF4-FFF2-40B4-BE49-F238E27FC236}">
                <a16:creationId xmlns:a16="http://schemas.microsoft.com/office/drawing/2014/main" id="{53AF3FA6-FBCF-3F70-08D8-982D3FFE0FD8}"/>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sp>
        <p:nvSpPr>
          <p:cNvPr id="10" name="矩形 9">
            <a:extLst>
              <a:ext uri="{FF2B5EF4-FFF2-40B4-BE49-F238E27FC236}">
                <a16:creationId xmlns:a16="http://schemas.microsoft.com/office/drawing/2014/main" id="{430EB3A8-A82B-F056-6AFC-7D7663A3DFD4}"/>
              </a:ext>
            </a:extLst>
          </p:cNvPr>
          <p:cNvSpPr/>
          <p:nvPr/>
        </p:nvSpPr>
        <p:spPr>
          <a:xfrm flipV="1">
            <a:off x="9040410" y="7141769"/>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1409329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A9415109-9E3C-3A2D-4E44-3AAE4E6FD59C}"/>
            </a:ext>
          </a:extLst>
        </p:cNvPr>
        <p:cNvGrpSpPr/>
        <p:nvPr/>
      </p:nvGrpSpPr>
      <p:grpSpPr>
        <a:xfrm>
          <a:off x="0" y="0"/>
          <a:ext cx="0" cy="0"/>
          <a:chOff x="0" y="0"/>
          <a:chExt cx="0" cy="0"/>
        </a:xfrm>
      </p:grpSpPr>
      <p:sp>
        <p:nvSpPr>
          <p:cNvPr id="72" name="Google Shape;72;p7">
            <a:extLst>
              <a:ext uri="{FF2B5EF4-FFF2-40B4-BE49-F238E27FC236}">
                <a16:creationId xmlns:a16="http://schemas.microsoft.com/office/drawing/2014/main" id="{17CC3DEE-49FF-4A8E-5F80-E35757E8B3A1}"/>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dirty="0"/>
              <a:t>表頭底色範例</a:t>
            </a:r>
            <a:r>
              <a:rPr lang="en-US" altLang="zh-TW" dirty="0"/>
              <a:t>2</a:t>
            </a:r>
            <a:r>
              <a:rPr lang="zh-TW" altLang="en-US" dirty="0"/>
              <a:t>（重要側表頭）</a:t>
            </a:r>
            <a:endParaRPr sz="2000" dirty="0">
              <a:solidFill>
                <a:schemeClr val="tx1"/>
              </a:solidFill>
            </a:endParaRPr>
          </a:p>
        </p:txBody>
      </p:sp>
      <p:graphicFrame>
        <p:nvGraphicFramePr>
          <p:cNvPr id="73" name="Google Shape;73;p7">
            <a:extLst>
              <a:ext uri="{FF2B5EF4-FFF2-40B4-BE49-F238E27FC236}">
                <a16:creationId xmlns:a16="http://schemas.microsoft.com/office/drawing/2014/main" id="{399FF562-D8DF-3382-B19E-A16073AFBD0F}"/>
              </a:ext>
            </a:extLst>
          </p:cNvPr>
          <p:cNvGraphicFramePr/>
          <p:nvPr>
            <p:extLst>
              <p:ext uri="{D42A27DB-BD31-4B8C-83A1-F6EECF244321}">
                <p14:modId xmlns:p14="http://schemas.microsoft.com/office/powerpoint/2010/main" val="241685623"/>
              </p:ext>
            </p:extLst>
          </p:nvPr>
        </p:nvGraphicFramePr>
        <p:xfrm>
          <a:off x="160338" y="915988"/>
          <a:ext cx="11181554" cy="3661679"/>
        </p:xfrm>
        <a:graphic>
          <a:graphicData uri="http://schemas.openxmlformats.org/drawingml/2006/table">
            <a:tbl>
              <a:tblPr>
                <a:noFill/>
                <a:tableStyleId>{88D87DB6-C1B6-446D-86CF-44D372F8A824}</a:tableStyleId>
              </a:tblPr>
              <a:tblGrid>
                <a:gridCol w="1030574">
                  <a:extLst>
                    <a:ext uri="{9D8B030D-6E8A-4147-A177-3AD203B41FA5}">
                      <a16:colId xmlns:a16="http://schemas.microsoft.com/office/drawing/2014/main" val="20000"/>
                    </a:ext>
                  </a:extLst>
                </a:gridCol>
                <a:gridCol w="3383660">
                  <a:extLst>
                    <a:ext uri="{9D8B030D-6E8A-4147-A177-3AD203B41FA5}">
                      <a16:colId xmlns:a16="http://schemas.microsoft.com/office/drawing/2014/main" val="20001"/>
                    </a:ext>
                  </a:extLst>
                </a:gridCol>
                <a:gridCol w="3383660">
                  <a:extLst>
                    <a:ext uri="{9D8B030D-6E8A-4147-A177-3AD203B41FA5}">
                      <a16:colId xmlns:a16="http://schemas.microsoft.com/office/drawing/2014/main" val="20002"/>
                    </a:ext>
                  </a:extLst>
                </a:gridCol>
                <a:gridCol w="3383660">
                  <a:extLst>
                    <a:ext uri="{9D8B030D-6E8A-4147-A177-3AD203B41FA5}">
                      <a16:colId xmlns:a16="http://schemas.microsoft.com/office/drawing/2014/main" val="20003"/>
                    </a:ext>
                  </a:extLst>
                </a:gridCol>
              </a:tblGrid>
              <a:tr h="1106524">
                <a:tc>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bg1"/>
                          </a:solidFill>
                          <a:latin typeface="Microsoft JhengHei"/>
                          <a:ea typeface="Microsoft JhengHei"/>
                          <a:cs typeface="Microsoft JhengHei"/>
                          <a:sym typeface="Microsoft JhengHei"/>
                        </a:rPr>
                        <a:t>[標題2]</a:t>
                      </a:r>
                      <a:endParaRPr sz="1600" b="1" u="none" strike="noStrike" cap="none" dirty="0">
                        <a:solidFill>
                          <a:schemeClr val="bg1"/>
                        </a:solidFill>
                        <a:latin typeface="Microsoft JhengHei"/>
                        <a:ea typeface="Microsoft JhengHei"/>
                        <a:cs typeface="Microsoft JhengHei"/>
                        <a:sym typeface="Microsoft JhengHei"/>
                      </a:endParaRPr>
                    </a:p>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bg1"/>
                          </a:solidFill>
                          <a:latin typeface="Microsoft JhengHei"/>
                          <a:ea typeface="Microsoft JhengHei"/>
                          <a:cs typeface="Microsoft JhengHei"/>
                          <a:sym typeface="Microsoft JhengHei"/>
                        </a:rPr>
                        <a:t>描述</a:t>
                      </a:r>
                      <a:endParaRPr sz="1600" b="1" u="none" strike="noStrike" cap="none" dirty="0">
                        <a:solidFill>
                          <a:schemeClr val="bg1"/>
                        </a:solidFill>
                        <a:latin typeface="Microsoft JhengHei"/>
                        <a:ea typeface="Microsoft JhengHei"/>
                        <a:cs typeface="Microsoft JhengHei"/>
                        <a:sym typeface="Microsoft JhengHei"/>
                      </a:endParaRPr>
                    </a:p>
                  </a:txBody>
                  <a:tcPr marL="90000" marR="91425"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solidFill>
                          <a:latin typeface="Microsoft JhengHei"/>
                          <a:ea typeface="Microsoft JhengHei"/>
                          <a:cs typeface="Microsoft JhengHei"/>
                          <a:sym typeface="Microsoft JhengHei"/>
                        </a:rPr>
                        <a:t>[內文</a:t>
                      </a:r>
                      <a:r>
                        <a:rPr lang="zh-TW" dirty="0">
                          <a:solidFill>
                            <a:schemeClr val="tx1"/>
                          </a:solidFill>
                          <a:latin typeface="Microsoft JhengHei"/>
                          <a:ea typeface="Microsoft JhengHei"/>
                          <a:cs typeface="Microsoft JhengHei"/>
                          <a:sym typeface="Microsoft JhengHei"/>
                        </a:rPr>
                        <a:t> </a:t>
                      </a:r>
                      <a:r>
                        <a:rPr lang="zh-TW" sz="1400" u="none" strike="noStrike" cap="none" dirty="0">
                          <a:solidFill>
                            <a:schemeClr val="tx1"/>
                          </a:solidFill>
                          <a:latin typeface="Microsoft JhengHei"/>
                          <a:ea typeface="Microsoft JhengHei"/>
                          <a:cs typeface="Microsoft JhengHei"/>
                          <a:sym typeface="Microsoft JhengHei"/>
                        </a:rPr>
                        <a:t>14]</a:t>
                      </a:r>
                      <a:r>
                        <a:rPr lang="zh-TW" sz="1400" u="none" strike="noStrike" cap="none" dirty="0">
                          <a:solidFill>
                            <a:srgbClr val="1D1C1D"/>
                          </a:solidFill>
                          <a:latin typeface="Microsoft JhengHei"/>
                          <a:ea typeface="Microsoft JhengHei"/>
                          <a:cs typeface="Microsoft JhengHei"/>
                          <a:sym typeface="Microsoft JhengHei"/>
                        </a:rPr>
                        <a:t>建立每一位顧客專屬的「行銷基因」，提供個人化的商品推薦。透過了解顧客潛在的動機，提供行銷成功率。</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突破過往資料取得以及固有規則設定方式，以系統化方式加入更多數據、科學化方式產出決策參考依據。</a:t>
                      </a:r>
                      <a:endParaRPr sz="1400" u="none" strike="noStrike" cap="none">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重點發展文件辨識與流程自動化技術，針對大量紙本工作，有效降低錯誤，進而提升人力效能及作業效率。</a:t>
                      </a:r>
                      <a:endParaRPr sz="1400" u="none" strike="noStrike" cap="none">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5715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448631">
                <a:tc>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bg1"/>
                          </a:solidFill>
                          <a:latin typeface="Microsoft JhengHei"/>
                          <a:ea typeface="Microsoft JhengHei"/>
                          <a:cs typeface="Microsoft JhengHei"/>
                          <a:sym typeface="Microsoft JhengHei"/>
                        </a:rPr>
                        <a:t>廣度</a:t>
                      </a:r>
                      <a:endParaRPr sz="1600" b="1" u="none" strike="noStrike" cap="none" dirty="0">
                        <a:solidFill>
                          <a:schemeClr val="bg1"/>
                        </a:solidFill>
                        <a:latin typeface="Microsoft JhengHei"/>
                        <a:ea typeface="Microsoft JhengHei"/>
                        <a:cs typeface="Microsoft JhengHei"/>
                        <a:sym typeface="Microsoft JhengHei"/>
                      </a:endParaRPr>
                    </a:p>
                  </a:txBody>
                  <a:tcPr marL="90000" marR="91425"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1D1C1D"/>
                          </a:solidFill>
                          <a:latin typeface="Microsoft JhengHei"/>
                          <a:ea typeface="Microsoft JhengHei"/>
                          <a:cs typeface="Microsoft JhengHei"/>
                          <a:sym typeface="Microsoft JhengHei"/>
                        </a:rPr>
                        <a:t>提供 38 項指標，包含商品(外匯/存款/投資理財/信用卡/授信等)、行為偏好及客群指數，應用於 6 種渠道(電話、簡訊、分行等)。</a:t>
                      </a:r>
                      <a:endParaRPr sz="1400" u="none" strike="noStrike" cap="none">
                        <a:solidFill>
                          <a:srgbClr val="434343"/>
                        </a:solidFill>
                        <a:latin typeface="Microsoft JhengHei"/>
                        <a:ea typeface="Microsoft JhengHei"/>
                        <a:cs typeface="Microsoft JhengHei"/>
                        <a:sym typeface="Microsoft JhengHei"/>
                      </a:endParaRPr>
                    </a:p>
                  </a:txBody>
                  <a:tcPr marL="90000" marR="91425" marT="46800" marB="468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已運用於零售/法人信用評等、不動產估價、房價指數、信用卡盜刷、理專風險等面向。控管風險、提升服務品質。</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運用於銀行、證券、租賃等 3 家子公司，包含電費單、票據、基金配息、財力文件等作業流程。優化流程同時提升顧客體驗。</a:t>
                      </a:r>
                      <a:endParaRPr sz="1400" u="none" strike="noStrike" cap="none">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1106524">
                <a:tc>
                  <a:txBody>
                    <a:bodyPr/>
                    <a:lstStyle/>
                    <a:p>
                      <a:pPr marL="0" marR="0" lvl="0" indent="0" algn="ctr" rtl="0">
                        <a:lnSpc>
                          <a:spcPct val="130000"/>
                        </a:lnSpc>
                        <a:spcBef>
                          <a:spcPts val="0"/>
                        </a:spcBef>
                        <a:spcAft>
                          <a:spcPts val="0"/>
                        </a:spcAft>
                        <a:buClr>
                          <a:srgbClr val="000000"/>
                        </a:buClr>
                        <a:buSzPts val="1200"/>
                        <a:buFont typeface="Arial"/>
                        <a:buNone/>
                      </a:pPr>
                      <a:r>
                        <a:rPr lang="zh-TW" altLang="en-US" sz="1600" b="1" i="0" u="none" strike="noStrike" cap="none" dirty="0">
                          <a:solidFill>
                            <a:schemeClr val="bg1"/>
                          </a:solidFill>
                          <a:latin typeface="Microsoft JhengHei"/>
                          <a:ea typeface="Microsoft JhengHei"/>
                          <a:cs typeface="Microsoft JhengHei"/>
                          <a:sym typeface="Microsoft JhengHei"/>
                        </a:rPr>
                        <a:t>亮點</a:t>
                      </a:r>
                    </a:p>
                  </a:txBody>
                  <a:tcPr marL="90000" marR="91425"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rgbClr val="1D1C1D"/>
                          </a:solidFill>
                          <a:latin typeface="Microsoft JhengHei"/>
                          <a:ea typeface="Microsoft JhengHei"/>
                          <a:cs typeface="Microsoft JhengHei"/>
                          <a:sym typeface="Microsoft JhengHei"/>
                        </a:rPr>
                        <a:t>信貸撥款數單月平均金額，相較於以往未使用 </a:t>
                      </a:r>
                      <a:r>
                        <a:rPr lang="en" altLang="zh-TW" sz="1400" b="0" i="0" u="none" strike="noStrike" cap="none" dirty="0">
                          <a:solidFill>
                            <a:srgbClr val="1D1C1D"/>
                          </a:solidFill>
                          <a:latin typeface="Microsoft JhengHei"/>
                          <a:ea typeface="Microsoft JhengHei"/>
                          <a:cs typeface="Microsoft JhengHei"/>
                          <a:sym typeface="Microsoft JhengHei"/>
                        </a:rPr>
                        <a:t>AI </a:t>
                      </a:r>
                      <a:r>
                        <a:rPr lang="zh-TW" altLang="en-US" sz="1400" b="0" i="0" u="none" strike="noStrike" cap="none" dirty="0">
                          <a:solidFill>
                            <a:srgbClr val="1D1C1D"/>
                          </a:solidFill>
                          <a:latin typeface="Microsoft JhengHei"/>
                          <a:ea typeface="Microsoft JhengHei"/>
                          <a:cs typeface="Microsoft JhengHei"/>
                          <a:sym typeface="Microsoft JhengHei"/>
                        </a:rPr>
                        <a:t>分數成長近 </a:t>
                      </a:r>
                      <a:r>
                        <a:rPr lang="en-US" altLang="zh-TW" sz="1400" b="0" i="0" u="none" strike="noStrike" cap="none" dirty="0">
                          <a:solidFill>
                            <a:srgbClr val="1D1C1D"/>
                          </a:solidFill>
                          <a:latin typeface="Microsoft JhengHei"/>
                          <a:ea typeface="Microsoft JhengHei"/>
                          <a:cs typeface="Microsoft JhengHei"/>
                          <a:sym typeface="Microsoft JhengHei"/>
                        </a:rPr>
                        <a:t>7 </a:t>
                      </a:r>
                      <a:r>
                        <a:rPr lang="zh-TW" altLang="en-US" sz="1400" b="0" i="0" u="none" strike="noStrike" cap="none" dirty="0">
                          <a:solidFill>
                            <a:srgbClr val="1D1C1D"/>
                          </a:solidFill>
                          <a:latin typeface="Microsoft JhengHei"/>
                          <a:ea typeface="Microsoft JhengHei"/>
                          <a:cs typeface="Microsoft JhengHei"/>
                          <a:sym typeface="Microsoft JhengHei"/>
                        </a:rPr>
                        <a:t>成；換匯交易金額成長近 </a:t>
                      </a:r>
                      <a:r>
                        <a:rPr lang="en-US" altLang="zh-TW" sz="1400" b="0" i="0" u="none" strike="noStrike" cap="none" dirty="0">
                          <a:solidFill>
                            <a:srgbClr val="1D1C1D"/>
                          </a:solidFill>
                          <a:latin typeface="Microsoft JhengHei"/>
                          <a:ea typeface="Microsoft JhengHei"/>
                          <a:cs typeface="Microsoft JhengHei"/>
                          <a:sym typeface="Microsoft JhengHei"/>
                        </a:rPr>
                        <a:t>3 </a:t>
                      </a:r>
                      <a:r>
                        <a:rPr lang="zh-TW" altLang="en-US" sz="1400" b="0" i="0" u="none" strike="noStrike" cap="none" dirty="0">
                          <a:solidFill>
                            <a:srgbClr val="1D1C1D"/>
                          </a:solidFill>
                          <a:latin typeface="Microsoft JhengHei"/>
                          <a:ea typeface="Microsoft JhengHei"/>
                          <a:cs typeface="Microsoft JhengHei"/>
                          <a:sym typeface="Microsoft JhengHei"/>
                        </a:rPr>
                        <a:t>倍。</a:t>
                      </a:r>
                    </a:p>
                  </a:txBody>
                  <a:tcPr marL="90000" marR="91425" marT="46800" marB="468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rgbClr val="1D1C1D"/>
                          </a:solidFill>
                          <a:latin typeface="Microsoft JhengHei"/>
                          <a:ea typeface="Microsoft JhengHei"/>
                          <a:cs typeface="Microsoft JhengHei"/>
                          <a:sym typeface="Microsoft JhengHei"/>
                        </a:rPr>
                        <a:t>秒估房貸提供顧客即時、準確的服務；無時間差判斷信用卡偽冒風險，每月擋下約 </a:t>
                      </a:r>
                      <a:r>
                        <a:rPr lang="en-US" altLang="zh-TW" sz="1400" b="0" i="0" u="none" strike="noStrike" cap="none">
                          <a:solidFill>
                            <a:srgbClr val="1D1C1D"/>
                          </a:solidFill>
                          <a:latin typeface="Microsoft JhengHei"/>
                          <a:ea typeface="Microsoft JhengHei"/>
                          <a:cs typeface="Microsoft JhengHei"/>
                          <a:sym typeface="Microsoft JhengHei"/>
                        </a:rPr>
                        <a:t>1 </a:t>
                      </a:r>
                      <a:r>
                        <a:rPr lang="zh-TW" altLang="en-US" sz="1400" b="0" i="0" u="none" strike="noStrike" cap="none">
                          <a:solidFill>
                            <a:srgbClr val="1D1C1D"/>
                          </a:solidFill>
                          <a:latin typeface="Microsoft JhengHei"/>
                          <a:ea typeface="Microsoft JhengHei"/>
                          <a:cs typeface="Microsoft JhengHei"/>
                          <a:sym typeface="Microsoft JhengHei"/>
                        </a:rPr>
                        <a:t>億盜刷金額。</a:t>
                      </a: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rgbClr val="1D1C1D"/>
                          </a:solidFill>
                          <a:latin typeface="Microsoft JhengHei"/>
                          <a:ea typeface="Microsoft JhengHei"/>
                          <a:cs typeface="Microsoft JhengHei"/>
                          <a:sym typeface="Microsoft JhengHei"/>
                        </a:rPr>
                        <a:t>票據辨識解決峰日 </a:t>
                      </a:r>
                      <a:r>
                        <a:rPr lang="en-US" altLang="zh-TW" sz="1400" b="0" i="0" u="none" strike="noStrike" cap="none" dirty="0">
                          <a:solidFill>
                            <a:srgbClr val="1D1C1D"/>
                          </a:solidFill>
                          <a:latin typeface="Microsoft JhengHei"/>
                          <a:ea typeface="Microsoft JhengHei"/>
                          <a:cs typeface="Microsoft JhengHei"/>
                          <a:sym typeface="Microsoft JhengHei"/>
                        </a:rPr>
                        <a:t>5 </a:t>
                      </a:r>
                      <a:r>
                        <a:rPr lang="zh-TW" altLang="en-US" sz="1400" b="0" i="0" u="none" strike="noStrike" cap="none" dirty="0">
                          <a:solidFill>
                            <a:srgbClr val="1D1C1D"/>
                          </a:solidFill>
                          <a:latin typeface="Microsoft JhengHei"/>
                          <a:ea typeface="Microsoft JhengHei"/>
                          <a:cs typeface="Microsoft JhengHei"/>
                          <a:sym typeface="Microsoft JhengHei"/>
                        </a:rPr>
                        <a:t>倍的負荷量；過去中央掃票機集中處理的流程，透過輕量化的模型往分散式處理轉型。</a:t>
                      </a:r>
                    </a:p>
                  </a:txBody>
                  <a:tcPr marL="90000"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文字方塊 1">
            <a:extLst>
              <a:ext uri="{FF2B5EF4-FFF2-40B4-BE49-F238E27FC236}">
                <a16:creationId xmlns:a16="http://schemas.microsoft.com/office/drawing/2014/main" id="{5891BACB-88D0-9B27-9B93-614FB614DC22}"/>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sp>
        <p:nvSpPr>
          <p:cNvPr id="10" name="矩形 9">
            <a:extLst>
              <a:ext uri="{FF2B5EF4-FFF2-40B4-BE49-F238E27FC236}">
                <a16:creationId xmlns:a16="http://schemas.microsoft.com/office/drawing/2014/main" id="{C8B8E299-141C-9F80-4751-62E8C7B55024}"/>
              </a:ext>
            </a:extLst>
          </p:cNvPr>
          <p:cNvSpPr/>
          <p:nvPr/>
        </p:nvSpPr>
        <p:spPr>
          <a:xfrm flipV="1">
            <a:off x="9040410" y="7141769"/>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1153055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A9415109-9E3C-3A2D-4E44-3AAE4E6FD59C}"/>
            </a:ext>
          </a:extLst>
        </p:cNvPr>
        <p:cNvGrpSpPr/>
        <p:nvPr/>
      </p:nvGrpSpPr>
      <p:grpSpPr>
        <a:xfrm>
          <a:off x="0" y="0"/>
          <a:ext cx="0" cy="0"/>
          <a:chOff x="0" y="0"/>
          <a:chExt cx="0" cy="0"/>
        </a:xfrm>
      </p:grpSpPr>
      <p:sp>
        <p:nvSpPr>
          <p:cNvPr id="72" name="Google Shape;72;p7">
            <a:extLst>
              <a:ext uri="{FF2B5EF4-FFF2-40B4-BE49-F238E27FC236}">
                <a16:creationId xmlns:a16="http://schemas.microsoft.com/office/drawing/2014/main" id="{17CC3DEE-49FF-4A8E-5F80-E35757E8B3A1}"/>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dirty="0"/>
              <a:t>表頭底色範例</a:t>
            </a:r>
            <a:r>
              <a:rPr lang="en-US" altLang="zh-TW" dirty="0"/>
              <a:t>2</a:t>
            </a:r>
            <a:r>
              <a:rPr lang="zh-TW" altLang="en-US" dirty="0"/>
              <a:t>（普通側表頭）</a:t>
            </a:r>
            <a:endParaRPr sz="2000" dirty="0">
              <a:solidFill>
                <a:schemeClr val="tx1"/>
              </a:solidFill>
            </a:endParaRPr>
          </a:p>
        </p:txBody>
      </p:sp>
      <p:graphicFrame>
        <p:nvGraphicFramePr>
          <p:cNvPr id="73" name="Google Shape;73;p7">
            <a:extLst>
              <a:ext uri="{FF2B5EF4-FFF2-40B4-BE49-F238E27FC236}">
                <a16:creationId xmlns:a16="http://schemas.microsoft.com/office/drawing/2014/main" id="{399FF562-D8DF-3382-B19E-A16073AFBD0F}"/>
              </a:ext>
            </a:extLst>
          </p:cNvPr>
          <p:cNvGraphicFramePr/>
          <p:nvPr>
            <p:extLst>
              <p:ext uri="{D42A27DB-BD31-4B8C-83A1-F6EECF244321}">
                <p14:modId xmlns:p14="http://schemas.microsoft.com/office/powerpoint/2010/main" val="3113798600"/>
              </p:ext>
            </p:extLst>
          </p:nvPr>
        </p:nvGraphicFramePr>
        <p:xfrm>
          <a:off x="160338" y="915988"/>
          <a:ext cx="11181554" cy="3661679"/>
        </p:xfrm>
        <a:graphic>
          <a:graphicData uri="http://schemas.openxmlformats.org/drawingml/2006/table">
            <a:tbl>
              <a:tblPr>
                <a:noFill/>
                <a:tableStyleId>{88D87DB6-C1B6-446D-86CF-44D372F8A824}</a:tableStyleId>
              </a:tblPr>
              <a:tblGrid>
                <a:gridCol w="1030574">
                  <a:extLst>
                    <a:ext uri="{9D8B030D-6E8A-4147-A177-3AD203B41FA5}">
                      <a16:colId xmlns:a16="http://schemas.microsoft.com/office/drawing/2014/main" val="20000"/>
                    </a:ext>
                  </a:extLst>
                </a:gridCol>
                <a:gridCol w="3383660">
                  <a:extLst>
                    <a:ext uri="{9D8B030D-6E8A-4147-A177-3AD203B41FA5}">
                      <a16:colId xmlns:a16="http://schemas.microsoft.com/office/drawing/2014/main" val="20001"/>
                    </a:ext>
                  </a:extLst>
                </a:gridCol>
                <a:gridCol w="3383660">
                  <a:extLst>
                    <a:ext uri="{9D8B030D-6E8A-4147-A177-3AD203B41FA5}">
                      <a16:colId xmlns:a16="http://schemas.microsoft.com/office/drawing/2014/main" val="20002"/>
                    </a:ext>
                  </a:extLst>
                </a:gridCol>
                <a:gridCol w="3383660">
                  <a:extLst>
                    <a:ext uri="{9D8B030D-6E8A-4147-A177-3AD203B41FA5}">
                      <a16:colId xmlns:a16="http://schemas.microsoft.com/office/drawing/2014/main" val="20003"/>
                    </a:ext>
                  </a:extLst>
                </a:gridCol>
              </a:tblGrid>
              <a:tr h="1106524">
                <a:tc>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accent1"/>
                          </a:solidFill>
                          <a:latin typeface="Microsoft JhengHei"/>
                          <a:ea typeface="Microsoft JhengHei"/>
                          <a:cs typeface="Microsoft JhengHei"/>
                          <a:sym typeface="Microsoft JhengHei"/>
                        </a:rPr>
                        <a:t>[標題2]</a:t>
                      </a:r>
                      <a:endParaRPr sz="1600" b="1" u="none" strike="noStrike" cap="none" dirty="0">
                        <a:solidFill>
                          <a:schemeClr val="accent1"/>
                        </a:solidFill>
                        <a:latin typeface="Microsoft JhengHei"/>
                        <a:ea typeface="Microsoft JhengHei"/>
                        <a:cs typeface="Microsoft JhengHei"/>
                        <a:sym typeface="Microsoft JhengHei"/>
                      </a:endParaRPr>
                    </a:p>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accent1"/>
                          </a:solidFill>
                          <a:latin typeface="Microsoft JhengHei"/>
                          <a:ea typeface="Microsoft JhengHei"/>
                          <a:cs typeface="Microsoft JhengHei"/>
                          <a:sym typeface="Microsoft JhengHei"/>
                        </a:rPr>
                        <a:t>描述</a:t>
                      </a:r>
                      <a:endParaRPr sz="1600" b="1" u="none" strike="noStrike" cap="none" dirty="0">
                        <a:solidFill>
                          <a:schemeClr val="accent1"/>
                        </a:solidFill>
                        <a:latin typeface="Microsoft JhengHei"/>
                        <a:ea typeface="Microsoft JhengHei"/>
                        <a:cs typeface="Microsoft JhengHei"/>
                        <a:sym typeface="Microsoft JhengHei"/>
                      </a:endParaRPr>
                    </a:p>
                  </a:txBody>
                  <a:tcPr marL="90000" marR="91425"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solidFill>
                          <a:latin typeface="Microsoft JhengHei"/>
                          <a:ea typeface="Microsoft JhengHei"/>
                          <a:cs typeface="Microsoft JhengHei"/>
                          <a:sym typeface="Microsoft JhengHei"/>
                        </a:rPr>
                        <a:t>[內文</a:t>
                      </a:r>
                      <a:r>
                        <a:rPr lang="zh-TW" dirty="0">
                          <a:solidFill>
                            <a:schemeClr val="tx1"/>
                          </a:solidFill>
                          <a:latin typeface="Microsoft JhengHei"/>
                          <a:ea typeface="Microsoft JhengHei"/>
                          <a:cs typeface="Microsoft JhengHei"/>
                          <a:sym typeface="Microsoft JhengHei"/>
                        </a:rPr>
                        <a:t> </a:t>
                      </a:r>
                      <a:r>
                        <a:rPr lang="zh-TW" sz="1400" u="none" strike="noStrike" cap="none" dirty="0">
                          <a:solidFill>
                            <a:schemeClr val="tx1"/>
                          </a:solidFill>
                          <a:latin typeface="Microsoft JhengHei"/>
                          <a:ea typeface="Microsoft JhengHei"/>
                          <a:cs typeface="Microsoft JhengHei"/>
                          <a:sym typeface="Microsoft JhengHei"/>
                        </a:rPr>
                        <a:t>14]</a:t>
                      </a:r>
                      <a:r>
                        <a:rPr lang="zh-TW" sz="1400" u="none" strike="noStrike" cap="none" dirty="0">
                          <a:solidFill>
                            <a:srgbClr val="1D1C1D"/>
                          </a:solidFill>
                          <a:latin typeface="Microsoft JhengHei"/>
                          <a:ea typeface="Microsoft JhengHei"/>
                          <a:cs typeface="Microsoft JhengHei"/>
                          <a:sym typeface="Microsoft JhengHei"/>
                        </a:rPr>
                        <a:t>建立每一位顧客專屬的「行銷基因」，提供個人化的商品推薦。透過了解顧客潛在的動機，提供行銷成功率。</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突破過往資料取得以及固有規則設定方式，以系統化方式加入更多數據、科學化方式產出決策參考依據。</a:t>
                      </a:r>
                      <a:endParaRPr sz="1400" u="none" strike="noStrike" cap="none">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重點發展文件辨識與流程自動化技術，針對大量紙本工作，有效降低錯誤，進而提升人力效能及作業效率。</a:t>
                      </a:r>
                      <a:endParaRPr sz="1400" u="none" strike="noStrike" cap="none">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5715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448631">
                <a:tc>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accent1"/>
                          </a:solidFill>
                          <a:latin typeface="Microsoft JhengHei"/>
                          <a:ea typeface="Microsoft JhengHei"/>
                          <a:cs typeface="Microsoft JhengHei"/>
                          <a:sym typeface="Microsoft JhengHei"/>
                        </a:rPr>
                        <a:t>廣度</a:t>
                      </a:r>
                      <a:endParaRPr sz="1600" b="1" u="none" strike="noStrike" cap="none" dirty="0">
                        <a:solidFill>
                          <a:schemeClr val="accent1"/>
                        </a:solidFill>
                        <a:latin typeface="Microsoft JhengHei"/>
                        <a:ea typeface="Microsoft JhengHei"/>
                        <a:cs typeface="Microsoft JhengHei"/>
                        <a:sym typeface="Microsoft JhengHei"/>
                      </a:endParaRPr>
                    </a:p>
                  </a:txBody>
                  <a:tcPr marL="90000" marR="91425"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1D1C1D"/>
                          </a:solidFill>
                          <a:latin typeface="Microsoft JhengHei"/>
                          <a:ea typeface="Microsoft JhengHei"/>
                          <a:cs typeface="Microsoft JhengHei"/>
                          <a:sym typeface="Microsoft JhengHei"/>
                        </a:rPr>
                        <a:t>提供 38 項指標，包含商品(外匯/存款/投資理財/信用卡/授信等)、行為偏好及客群指數，應用於 6 種渠道(電話、簡訊、分行等)。</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已運用於零售/法人信用評等、不動產估價、房價指數、信用卡盜刷、理專風險等面向。控管風險、提升服務品質。</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運用於銀行、證券、租賃等 3 家子公司，包含電費單、票據、基金配息、財力文件等作業流程。優化流程同時提升顧客體驗。</a:t>
                      </a:r>
                      <a:endParaRPr sz="1400" u="none" strike="noStrike" cap="none">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1106524">
                <a:tc>
                  <a:txBody>
                    <a:bodyPr/>
                    <a:lstStyle/>
                    <a:p>
                      <a:pPr marL="0" marR="0" lvl="0" indent="0" algn="ctr" rtl="0">
                        <a:lnSpc>
                          <a:spcPct val="130000"/>
                        </a:lnSpc>
                        <a:spcBef>
                          <a:spcPts val="0"/>
                        </a:spcBef>
                        <a:spcAft>
                          <a:spcPts val="0"/>
                        </a:spcAft>
                        <a:buClr>
                          <a:srgbClr val="000000"/>
                        </a:buClr>
                        <a:buSzPts val="1200"/>
                        <a:buFont typeface="Arial"/>
                        <a:buNone/>
                      </a:pPr>
                      <a:r>
                        <a:rPr lang="zh-TW" altLang="en-US" sz="1600" b="1" i="0" u="none" strike="noStrike" cap="none" dirty="0">
                          <a:solidFill>
                            <a:schemeClr val="accent1"/>
                          </a:solidFill>
                          <a:latin typeface="Microsoft JhengHei"/>
                          <a:ea typeface="Microsoft JhengHei"/>
                          <a:cs typeface="Microsoft JhengHei"/>
                          <a:sym typeface="Microsoft JhengHei"/>
                        </a:rPr>
                        <a:t>亮點</a:t>
                      </a:r>
                    </a:p>
                  </a:txBody>
                  <a:tcPr marL="90000" marR="91425"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rgbClr val="1D1C1D"/>
                          </a:solidFill>
                          <a:latin typeface="Microsoft JhengHei"/>
                          <a:ea typeface="Microsoft JhengHei"/>
                          <a:cs typeface="Microsoft JhengHei"/>
                          <a:sym typeface="Microsoft JhengHei"/>
                        </a:rPr>
                        <a:t>信貸撥款數單月平均金額，相較於以往未使用 </a:t>
                      </a:r>
                      <a:r>
                        <a:rPr lang="en" altLang="zh-TW" sz="1400" b="0" i="0" u="none" strike="noStrike" cap="none" dirty="0">
                          <a:solidFill>
                            <a:srgbClr val="1D1C1D"/>
                          </a:solidFill>
                          <a:latin typeface="Microsoft JhengHei"/>
                          <a:ea typeface="Microsoft JhengHei"/>
                          <a:cs typeface="Microsoft JhengHei"/>
                          <a:sym typeface="Microsoft JhengHei"/>
                        </a:rPr>
                        <a:t>AI </a:t>
                      </a:r>
                      <a:r>
                        <a:rPr lang="zh-TW" altLang="en-US" sz="1400" b="0" i="0" u="none" strike="noStrike" cap="none" dirty="0">
                          <a:solidFill>
                            <a:srgbClr val="1D1C1D"/>
                          </a:solidFill>
                          <a:latin typeface="Microsoft JhengHei"/>
                          <a:ea typeface="Microsoft JhengHei"/>
                          <a:cs typeface="Microsoft JhengHei"/>
                          <a:sym typeface="Microsoft JhengHei"/>
                        </a:rPr>
                        <a:t>分數成長近 </a:t>
                      </a:r>
                      <a:r>
                        <a:rPr lang="en-US" altLang="zh-TW" sz="1400" b="0" i="0" u="none" strike="noStrike" cap="none" dirty="0">
                          <a:solidFill>
                            <a:srgbClr val="1D1C1D"/>
                          </a:solidFill>
                          <a:latin typeface="Microsoft JhengHei"/>
                          <a:ea typeface="Microsoft JhengHei"/>
                          <a:cs typeface="Microsoft JhengHei"/>
                          <a:sym typeface="Microsoft JhengHei"/>
                        </a:rPr>
                        <a:t>7 </a:t>
                      </a:r>
                      <a:r>
                        <a:rPr lang="zh-TW" altLang="en-US" sz="1400" b="0" i="0" u="none" strike="noStrike" cap="none" dirty="0">
                          <a:solidFill>
                            <a:srgbClr val="1D1C1D"/>
                          </a:solidFill>
                          <a:latin typeface="Microsoft JhengHei"/>
                          <a:ea typeface="Microsoft JhengHei"/>
                          <a:cs typeface="Microsoft JhengHei"/>
                          <a:sym typeface="Microsoft JhengHei"/>
                        </a:rPr>
                        <a:t>成；換匯交易金額成長近 </a:t>
                      </a:r>
                      <a:r>
                        <a:rPr lang="en-US" altLang="zh-TW" sz="1400" b="0" i="0" u="none" strike="noStrike" cap="none" dirty="0">
                          <a:solidFill>
                            <a:srgbClr val="1D1C1D"/>
                          </a:solidFill>
                          <a:latin typeface="Microsoft JhengHei"/>
                          <a:ea typeface="Microsoft JhengHei"/>
                          <a:cs typeface="Microsoft JhengHei"/>
                          <a:sym typeface="Microsoft JhengHei"/>
                        </a:rPr>
                        <a:t>3 </a:t>
                      </a:r>
                      <a:r>
                        <a:rPr lang="zh-TW" altLang="en-US" sz="1400" b="0" i="0" u="none" strike="noStrike" cap="none" dirty="0">
                          <a:solidFill>
                            <a:srgbClr val="1D1C1D"/>
                          </a:solidFill>
                          <a:latin typeface="Microsoft JhengHei"/>
                          <a:ea typeface="Microsoft JhengHei"/>
                          <a:cs typeface="Microsoft JhengHei"/>
                          <a:sym typeface="Microsoft JhengHei"/>
                        </a:rPr>
                        <a:t>倍。</a:t>
                      </a:r>
                    </a:p>
                  </a:txBody>
                  <a:tcPr marL="90000" marR="91425" marT="46800" marB="4680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rgbClr val="1D1C1D"/>
                          </a:solidFill>
                          <a:latin typeface="Microsoft JhengHei"/>
                          <a:ea typeface="Microsoft JhengHei"/>
                          <a:cs typeface="Microsoft JhengHei"/>
                          <a:sym typeface="Microsoft JhengHei"/>
                        </a:rPr>
                        <a:t>秒估房貸提供顧客即時、準確的服務；無時間差判斷信用卡偽冒風險，每月擋下約 </a:t>
                      </a:r>
                      <a:r>
                        <a:rPr lang="en-US" altLang="zh-TW" sz="1400" b="0" i="0" u="none" strike="noStrike" cap="none">
                          <a:solidFill>
                            <a:srgbClr val="1D1C1D"/>
                          </a:solidFill>
                          <a:latin typeface="Microsoft JhengHei"/>
                          <a:ea typeface="Microsoft JhengHei"/>
                          <a:cs typeface="Microsoft JhengHei"/>
                          <a:sym typeface="Microsoft JhengHei"/>
                        </a:rPr>
                        <a:t>1 </a:t>
                      </a:r>
                      <a:r>
                        <a:rPr lang="zh-TW" altLang="en-US" sz="1400" b="0" i="0" u="none" strike="noStrike" cap="none">
                          <a:solidFill>
                            <a:srgbClr val="1D1C1D"/>
                          </a:solidFill>
                          <a:latin typeface="Microsoft JhengHei"/>
                          <a:ea typeface="Microsoft JhengHei"/>
                          <a:cs typeface="Microsoft JhengHei"/>
                          <a:sym typeface="Microsoft JhengHei"/>
                        </a:rPr>
                        <a:t>億盜刷金額。</a:t>
                      </a: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rgbClr val="1D1C1D"/>
                          </a:solidFill>
                          <a:latin typeface="Microsoft JhengHei"/>
                          <a:ea typeface="Microsoft JhengHei"/>
                          <a:cs typeface="Microsoft JhengHei"/>
                          <a:sym typeface="Microsoft JhengHei"/>
                        </a:rPr>
                        <a:t>票據辨識解決峰日 </a:t>
                      </a:r>
                      <a:r>
                        <a:rPr lang="en-US" altLang="zh-TW" sz="1400" b="0" i="0" u="none" strike="noStrike" cap="none" dirty="0">
                          <a:solidFill>
                            <a:srgbClr val="1D1C1D"/>
                          </a:solidFill>
                          <a:latin typeface="Microsoft JhengHei"/>
                          <a:ea typeface="Microsoft JhengHei"/>
                          <a:cs typeface="Microsoft JhengHei"/>
                          <a:sym typeface="Microsoft JhengHei"/>
                        </a:rPr>
                        <a:t>5 </a:t>
                      </a:r>
                      <a:r>
                        <a:rPr lang="zh-TW" altLang="en-US" sz="1400" b="0" i="0" u="none" strike="noStrike" cap="none" dirty="0">
                          <a:solidFill>
                            <a:srgbClr val="1D1C1D"/>
                          </a:solidFill>
                          <a:latin typeface="Microsoft JhengHei"/>
                          <a:ea typeface="Microsoft JhengHei"/>
                          <a:cs typeface="Microsoft JhengHei"/>
                          <a:sym typeface="Microsoft JhengHei"/>
                        </a:rPr>
                        <a:t>倍的負荷量；過去中央掃票機集中處理的流程，透過輕量化的模型往分散式處理轉型。</a:t>
                      </a:r>
                    </a:p>
                  </a:txBody>
                  <a:tcPr marL="90000"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文字方塊 1">
            <a:extLst>
              <a:ext uri="{FF2B5EF4-FFF2-40B4-BE49-F238E27FC236}">
                <a16:creationId xmlns:a16="http://schemas.microsoft.com/office/drawing/2014/main" id="{5891BACB-88D0-9B27-9B93-614FB614DC22}"/>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sp>
        <p:nvSpPr>
          <p:cNvPr id="10" name="矩形 9">
            <a:extLst>
              <a:ext uri="{FF2B5EF4-FFF2-40B4-BE49-F238E27FC236}">
                <a16:creationId xmlns:a16="http://schemas.microsoft.com/office/drawing/2014/main" id="{C8B8E299-141C-9F80-4751-62E8C7B55024}"/>
              </a:ext>
            </a:extLst>
          </p:cNvPr>
          <p:cNvSpPr/>
          <p:nvPr/>
        </p:nvSpPr>
        <p:spPr>
          <a:xfrm flipV="1">
            <a:off x="9040410" y="7141769"/>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2869315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DB60003E-7274-2DD9-2727-C7AFCDE480A2}"/>
            </a:ext>
          </a:extLst>
        </p:cNvPr>
        <p:cNvGrpSpPr/>
        <p:nvPr/>
      </p:nvGrpSpPr>
      <p:grpSpPr>
        <a:xfrm>
          <a:off x="0" y="0"/>
          <a:ext cx="0" cy="0"/>
          <a:chOff x="0" y="0"/>
          <a:chExt cx="0" cy="0"/>
        </a:xfrm>
      </p:grpSpPr>
      <p:sp>
        <p:nvSpPr>
          <p:cNvPr id="72" name="Google Shape;72;p7">
            <a:extLst>
              <a:ext uri="{FF2B5EF4-FFF2-40B4-BE49-F238E27FC236}">
                <a16:creationId xmlns:a16="http://schemas.microsoft.com/office/drawing/2014/main" id="{93DC2041-875D-EF2F-AE22-4B21C547FBD8}"/>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dirty="0"/>
              <a:t>表頭底色範例 （皆有且上表頭較重要）</a:t>
            </a:r>
            <a:endParaRPr sz="2000" dirty="0">
              <a:solidFill>
                <a:schemeClr val="tx1"/>
              </a:solidFill>
            </a:endParaRPr>
          </a:p>
        </p:txBody>
      </p:sp>
      <p:graphicFrame>
        <p:nvGraphicFramePr>
          <p:cNvPr id="73" name="Google Shape;73;p7">
            <a:extLst>
              <a:ext uri="{FF2B5EF4-FFF2-40B4-BE49-F238E27FC236}">
                <a16:creationId xmlns:a16="http://schemas.microsoft.com/office/drawing/2014/main" id="{B784BB41-C471-1BC9-49BC-06A61F1DC76A}"/>
              </a:ext>
            </a:extLst>
          </p:cNvPr>
          <p:cNvGraphicFramePr/>
          <p:nvPr>
            <p:extLst>
              <p:ext uri="{D42A27DB-BD31-4B8C-83A1-F6EECF244321}">
                <p14:modId xmlns:p14="http://schemas.microsoft.com/office/powerpoint/2010/main" val="1623483614"/>
              </p:ext>
            </p:extLst>
          </p:nvPr>
        </p:nvGraphicFramePr>
        <p:xfrm>
          <a:off x="158262" y="915988"/>
          <a:ext cx="11183630" cy="4127771"/>
        </p:xfrm>
        <a:graphic>
          <a:graphicData uri="http://schemas.openxmlformats.org/drawingml/2006/table">
            <a:tbl>
              <a:tblPr>
                <a:noFill/>
                <a:tableStyleId>{88D87DB6-C1B6-446D-86CF-44D372F8A824}</a:tableStyleId>
              </a:tblPr>
              <a:tblGrid>
                <a:gridCol w="1032650">
                  <a:extLst>
                    <a:ext uri="{9D8B030D-6E8A-4147-A177-3AD203B41FA5}">
                      <a16:colId xmlns:a16="http://schemas.microsoft.com/office/drawing/2014/main" val="20000"/>
                    </a:ext>
                  </a:extLst>
                </a:gridCol>
                <a:gridCol w="3383660">
                  <a:extLst>
                    <a:ext uri="{9D8B030D-6E8A-4147-A177-3AD203B41FA5}">
                      <a16:colId xmlns:a16="http://schemas.microsoft.com/office/drawing/2014/main" val="20001"/>
                    </a:ext>
                  </a:extLst>
                </a:gridCol>
                <a:gridCol w="3254978">
                  <a:extLst>
                    <a:ext uri="{9D8B030D-6E8A-4147-A177-3AD203B41FA5}">
                      <a16:colId xmlns:a16="http://schemas.microsoft.com/office/drawing/2014/main" val="20002"/>
                    </a:ext>
                  </a:extLst>
                </a:gridCol>
                <a:gridCol w="3512342">
                  <a:extLst>
                    <a:ext uri="{9D8B030D-6E8A-4147-A177-3AD203B41FA5}">
                      <a16:colId xmlns:a16="http://schemas.microsoft.com/office/drawing/2014/main" val="20003"/>
                    </a:ext>
                  </a:extLst>
                </a:gridCol>
              </a:tblGrid>
              <a:tr h="466092">
                <a:tc gridSpan="2">
                  <a:txBody>
                    <a:bodyPr/>
                    <a:lstStyle/>
                    <a:p>
                      <a:pPr marL="0" marR="0" lvl="0" indent="0" algn="ctr" rtl="0">
                        <a:lnSpc>
                          <a:spcPct val="130000"/>
                        </a:lnSpc>
                        <a:spcBef>
                          <a:spcPts val="0"/>
                        </a:spcBef>
                        <a:spcAft>
                          <a:spcPts val="0"/>
                        </a:spcAft>
                        <a:buClr>
                          <a:srgbClr val="000000"/>
                        </a:buClr>
                        <a:buSzPts val="1600"/>
                        <a:buFont typeface="Arial"/>
                        <a:buNone/>
                      </a:pPr>
                      <a:r>
                        <a:rPr lang="en-US" altLang="zh-TW" sz="1600" b="1" u="none" strike="noStrike" cap="none" dirty="0">
                          <a:solidFill>
                            <a:schemeClr val="bg1"/>
                          </a:solidFill>
                          <a:latin typeface="Microsoft JhengHei"/>
                          <a:ea typeface="Microsoft JhengHei"/>
                          <a:sym typeface="Microsoft JhengHei"/>
                        </a:rPr>
                        <a:t>[</a:t>
                      </a:r>
                      <a:r>
                        <a:rPr lang="zh-TW" altLang="en-US" sz="1600" b="1" u="none" strike="noStrike" cap="none" dirty="0">
                          <a:solidFill>
                            <a:schemeClr val="bg1"/>
                          </a:solidFill>
                          <a:latin typeface="Microsoft JhengHei"/>
                          <a:ea typeface="Microsoft JhengHei"/>
                          <a:sym typeface="Microsoft JhengHei"/>
                        </a:rPr>
                        <a:t>副表頭</a:t>
                      </a:r>
                      <a:r>
                        <a:rPr lang="zh-TW" altLang="en-US" sz="1600" b="1" dirty="0">
                          <a:solidFill>
                            <a:schemeClr val="bg1"/>
                          </a:solidFill>
                          <a:latin typeface="Microsoft JhengHei"/>
                          <a:ea typeface="Microsoft JhengHei"/>
                          <a:sym typeface="Microsoft JhengHei"/>
                        </a:rPr>
                        <a:t> </a:t>
                      </a:r>
                      <a:r>
                        <a:rPr lang="en-US" altLang="zh-TW" sz="1600" b="1" u="none" strike="noStrike" cap="none" dirty="0">
                          <a:solidFill>
                            <a:schemeClr val="bg1"/>
                          </a:solidFill>
                          <a:latin typeface="Microsoft JhengHei"/>
                          <a:ea typeface="Microsoft JhengHei"/>
                          <a:sym typeface="Microsoft JhengHei"/>
                        </a:rPr>
                        <a:t>16]  </a:t>
                      </a:r>
                      <a:r>
                        <a:rPr lang="zh-TW" altLang="en-US" sz="1600" b="1" u="none" strike="noStrike" cap="none" dirty="0">
                          <a:solidFill>
                            <a:schemeClr val="bg1"/>
                          </a:solidFill>
                          <a:latin typeface="Microsoft JhengHei"/>
                          <a:ea typeface="Microsoft JhengHei"/>
                          <a:sym typeface="Microsoft JhengHei"/>
                        </a:rPr>
                        <a:t>業務．行銷</a:t>
                      </a:r>
                      <a:endParaRPr lang="zh-TW" altLang="en-US" sz="1600" b="1" u="none" strike="noStrike" cap="none" dirty="0">
                        <a:solidFill>
                          <a:schemeClr val="bg1"/>
                        </a:solidFill>
                      </a:endParaRPr>
                    </a:p>
                  </a:txBody>
                  <a:tcPr marL="90000" marR="91425" marT="46800" marB="46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marL="0" marR="0" lvl="0" indent="0" algn="ctr" rtl="0">
                        <a:lnSpc>
                          <a:spcPct val="115000"/>
                        </a:lnSpc>
                        <a:spcBef>
                          <a:spcPts val="0"/>
                        </a:spcBef>
                        <a:spcAft>
                          <a:spcPts val="0"/>
                        </a:spcAft>
                        <a:buClr>
                          <a:srgbClr val="000000"/>
                        </a:buClr>
                        <a:buSzPts val="1600"/>
                        <a:buFont typeface="Arial"/>
                        <a:buNone/>
                      </a:pPr>
                      <a:r>
                        <a:rPr lang="zh-TW" sz="1600" u="none" strike="noStrike" cap="none">
                          <a:solidFill>
                            <a:srgbClr val="D03238"/>
                          </a:solidFill>
                          <a:latin typeface="Microsoft JhengHei"/>
                          <a:ea typeface="Microsoft JhengHei"/>
                          <a:cs typeface="Microsoft JhengHei"/>
                          <a:sym typeface="Microsoft JhengHei"/>
                        </a:rPr>
                        <a:t>[標題2</a:t>
                      </a:r>
                      <a:r>
                        <a:rPr lang="zh-TW" sz="1600">
                          <a:solidFill>
                            <a:srgbClr val="D03238"/>
                          </a:solidFill>
                          <a:latin typeface="Microsoft JhengHei"/>
                          <a:ea typeface="Microsoft JhengHei"/>
                          <a:cs typeface="Microsoft JhengHei"/>
                          <a:sym typeface="Microsoft JhengHei"/>
                        </a:rPr>
                        <a:t> </a:t>
                      </a:r>
                      <a:r>
                        <a:rPr lang="zh-TW" sz="1600" u="none" strike="noStrike" cap="none">
                          <a:solidFill>
                            <a:srgbClr val="D03238"/>
                          </a:solidFill>
                          <a:latin typeface="Microsoft JhengHei"/>
                          <a:ea typeface="Microsoft JhengHei"/>
                          <a:cs typeface="Microsoft JhengHei"/>
                          <a:sym typeface="Microsoft JhengHei"/>
                        </a:rPr>
                        <a:t>16]</a:t>
                      </a:r>
                      <a:r>
                        <a:rPr lang="zh-TW" sz="1600" u="none" strike="noStrike" cap="none">
                          <a:solidFill>
                            <a:schemeClr val="dk1"/>
                          </a:solidFill>
                          <a:latin typeface="Microsoft JhengHei"/>
                          <a:ea typeface="Microsoft JhengHei"/>
                          <a:cs typeface="Microsoft JhengHei"/>
                          <a:sym typeface="Microsoft JhengHei"/>
                        </a:rPr>
                        <a:t>業務．行銷</a:t>
                      </a:r>
                      <a:endParaRPr sz="1600" u="none" strike="noStrike" cap="none"/>
                    </a:p>
                  </a:txBody>
                  <a:tcPr marL="91425" marR="91425" marT="46800" marB="468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9525" cap="flat" cmpd="sng">
                      <a:solidFill>
                        <a:schemeClr val="lt1">
                          <a:alpha val="0"/>
                        </a:schemeClr>
                      </a:solidFill>
                      <a:prstDash val="solid"/>
                      <a:round/>
                      <a:headEnd type="none" w="sm" len="sm"/>
                      <a:tailEnd type="none" w="sm" len="sm"/>
                    </a:lnB>
                    <a:solidFill>
                      <a:srgbClr val="CBDDE9"/>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dirty="0">
                          <a:solidFill>
                            <a:schemeClr val="bg1"/>
                          </a:solidFill>
                          <a:latin typeface="Microsoft JhengHei"/>
                          <a:ea typeface="Microsoft JhengHei"/>
                          <a:cs typeface="Microsoft JhengHei"/>
                          <a:sym typeface="Microsoft JhengHei"/>
                        </a:rPr>
                        <a:t>風險．決策</a:t>
                      </a:r>
                      <a:endParaRPr sz="1600" b="1" u="none" strike="noStrike" cap="none" dirty="0">
                        <a:solidFill>
                          <a:schemeClr val="bg1"/>
                        </a:solidFill>
                      </a:endParaRPr>
                    </a:p>
                  </a:txBody>
                  <a:tcPr marL="90000" marR="91425" marT="46800" marB="46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dirty="0">
                          <a:solidFill>
                            <a:schemeClr val="bg1"/>
                          </a:solidFill>
                          <a:latin typeface="Microsoft JhengHei"/>
                          <a:ea typeface="Microsoft JhengHei"/>
                          <a:cs typeface="Microsoft JhengHei"/>
                          <a:sym typeface="Microsoft JhengHei"/>
                        </a:rPr>
                        <a:t>流程．營運</a:t>
                      </a:r>
                      <a:endParaRPr sz="1600" b="1" u="none" strike="noStrike" cap="none" dirty="0">
                        <a:solidFill>
                          <a:schemeClr val="bg1"/>
                        </a:solidFill>
                      </a:endParaRPr>
                    </a:p>
                  </a:txBody>
                  <a:tcPr marL="90000" marR="91425" marT="46800" marB="468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1106524">
                <a:tc>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accent3"/>
                          </a:solidFill>
                          <a:latin typeface="Microsoft JhengHei"/>
                          <a:ea typeface="Microsoft JhengHei"/>
                          <a:cs typeface="Microsoft JhengHei"/>
                          <a:sym typeface="Microsoft JhengHei"/>
                        </a:rPr>
                        <a:t>[標題2]</a:t>
                      </a:r>
                      <a:endParaRPr sz="1600" b="1" u="none" strike="noStrike" cap="none" dirty="0">
                        <a:solidFill>
                          <a:schemeClr val="accent3"/>
                        </a:solidFill>
                        <a:latin typeface="Microsoft JhengHei"/>
                        <a:ea typeface="Microsoft JhengHei"/>
                        <a:cs typeface="Microsoft JhengHei"/>
                        <a:sym typeface="Microsoft JhengHei"/>
                      </a:endParaRPr>
                    </a:p>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accent3"/>
                          </a:solidFill>
                          <a:latin typeface="Microsoft JhengHei"/>
                          <a:ea typeface="Microsoft JhengHei"/>
                          <a:cs typeface="Microsoft JhengHei"/>
                          <a:sym typeface="Microsoft JhengHei"/>
                        </a:rPr>
                        <a:t>描述</a:t>
                      </a:r>
                      <a:endParaRPr sz="1600" b="1" u="none" strike="noStrike" cap="none" dirty="0">
                        <a:solidFill>
                          <a:schemeClr val="accent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solidFill>
                          <a:latin typeface="Microsoft JhengHei"/>
                          <a:ea typeface="Microsoft JhengHei"/>
                          <a:cs typeface="Microsoft JhengHei"/>
                          <a:sym typeface="Microsoft JhengHei"/>
                        </a:rPr>
                        <a:t>[內文</a:t>
                      </a:r>
                      <a:r>
                        <a:rPr lang="zh-TW" dirty="0">
                          <a:solidFill>
                            <a:schemeClr val="tx1"/>
                          </a:solidFill>
                          <a:latin typeface="Microsoft JhengHei"/>
                          <a:ea typeface="Microsoft JhengHei"/>
                          <a:cs typeface="Microsoft JhengHei"/>
                          <a:sym typeface="Microsoft JhengHei"/>
                        </a:rPr>
                        <a:t> </a:t>
                      </a:r>
                      <a:r>
                        <a:rPr lang="zh-TW" sz="1400" u="none" strike="noStrike" cap="none" dirty="0">
                          <a:solidFill>
                            <a:schemeClr val="tx1"/>
                          </a:solidFill>
                          <a:latin typeface="Microsoft JhengHei"/>
                          <a:ea typeface="Microsoft JhengHei"/>
                          <a:cs typeface="Microsoft JhengHei"/>
                          <a:sym typeface="Microsoft JhengHei"/>
                        </a:rPr>
                        <a:t>14]</a:t>
                      </a:r>
                      <a:r>
                        <a:rPr lang="zh-TW" sz="1400" u="none" strike="noStrike" cap="none" dirty="0">
                          <a:solidFill>
                            <a:srgbClr val="1D1C1D"/>
                          </a:solidFill>
                          <a:latin typeface="Microsoft JhengHei"/>
                          <a:ea typeface="Microsoft JhengHei"/>
                          <a:cs typeface="Microsoft JhengHei"/>
                          <a:sym typeface="Microsoft JhengHei"/>
                        </a:rPr>
                        <a:t>建立每一位顧客專屬的「行銷基因」，提供個人化的商品推薦。透過了解顧客潛在的動機，提供行銷成功率。</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突破過往資料取得以及固有規則設定方式，以系統化方式加入更多數據、科學化方式產出決策參考依據。</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重點發展文件辨識與流程自動化技術，針對大量紙本工作，有效降低錯誤，進而提升人力效能及作業效率。</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48631">
                <a:tc>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accent3"/>
                          </a:solidFill>
                          <a:latin typeface="Microsoft JhengHei"/>
                          <a:ea typeface="Microsoft JhengHei"/>
                          <a:cs typeface="Microsoft JhengHei"/>
                          <a:sym typeface="Microsoft JhengHei"/>
                        </a:rPr>
                        <a:t>廣度</a:t>
                      </a:r>
                      <a:endParaRPr sz="1600" b="1" u="none" strike="noStrike" cap="none" dirty="0">
                        <a:solidFill>
                          <a:schemeClr val="accent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1D1C1D"/>
                          </a:solidFill>
                          <a:latin typeface="Microsoft JhengHei"/>
                          <a:ea typeface="Microsoft JhengHei"/>
                          <a:cs typeface="Microsoft JhengHei"/>
                          <a:sym typeface="Microsoft JhengHei"/>
                        </a:rPr>
                        <a:t>提供 38 項指標，包含商品(外匯/存款/投資理財/信用卡/授信等)、行為偏好及客群指數，應用於 6 種渠道(電話、簡訊、分行等)。</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已運用於零售/法人信用評等、不動產估價、房價指數、信用卡盜刷、理專風險等面向。控管風險、提升服務品質。</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運用於銀行、證券、租賃等 3 家子公司，包含電費單、票據、基金配息、財力文件等作業流程。優化流程同時提升顧客體驗。</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106524">
                <a:tc>
                  <a:txBody>
                    <a:bodyPr/>
                    <a:lstStyle/>
                    <a:p>
                      <a:pPr marL="0" marR="0" lvl="0" indent="0" algn="ctr" rtl="0">
                        <a:lnSpc>
                          <a:spcPct val="130000"/>
                        </a:lnSpc>
                        <a:spcBef>
                          <a:spcPts val="0"/>
                        </a:spcBef>
                        <a:spcAft>
                          <a:spcPts val="0"/>
                        </a:spcAft>
                        <a:buClr>
                          <a:srgbClr val="000000"/>
                        </a:buClr>
                        <a:buSzPts val="1200"/>
                        <a:buFont typeface="Arial"/>
                        <a:buNone/>
                      </a:pPr>
                      <a:r>
                        <a:rPr lang="zh-TW" altLang="en-US" sz="1600" b="1" i="0" u="none" strike="noStrike" cap="none" dirty="0">
                          <a:solidFill>
                            <a:schemeClr val="accent3"/>
                          </a:solidFill>
                          <a:latin typeface="Microsoft JhengHei"/>
                          <a:ea typeface="Microsoft JhengHei"/>
                          <a:cs typeface="Microsoft JhengHei"/>
                          <a:sym typeface="Microsoft JhengHei"/>
                        </a:rPr>
                        <a:t>亮點</a:t>
                      </a: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rgbClr val="1D1C1D"/>
                          </a:solidFill>
                          <a:latin typeface="Microsoft JhengHei"/>
                          <a:ea typeface="Microsoft JhengHei"/>
                          <a:cs typeface="Microsoft JhengHei"/>
                          <a:sym typeface="Microsoft JhengHei"/>
                        </a:rPr>
                        <a:t>信貸撥款數單月平均金額，相較於以往未使用 </a:t>
                      </a:r>
                      <a:r>
                        <a:rPr lang="en" altLang="zh-TW" sz="1400" b="0" i="0" u="none" strike="noStrike" cap="none" dirty="0">
                          <a:solidFill>
                            <a:srgbClr val="1D1C1D"/>
                          </a:solidFill>
                          <a:latin typeface="Microsoft JhengHei"/>
                          <a:ea typeface="Microsoft JhengHei"/>
                          <a:cs typeface="Microsoft JhengHei"/>
                          <a:sym typeface="Microsoft JhengHei"/>
                        </a:rPr>
                        <a:t>AI </a:t>
                      </a:r>
                      <a:r>
                        <a:rPr lang="zh-TW" altLang="en-US" sz="1400" b="0" i="0" u="none" strike="noStrike" cap="none" dirty="0">
                          <a:solidFill>
                            <a:srgbClr val="1D1C1D"/>
                          </a:solidFill>
                          <a:latin typeface="Microsoft JhengHei"/>
                          <a:ea typeface="Microsoft JhengHei"/>
                          <a:cs typeface="Microsoft JhengHei"/>
                          <a:sym typeface="Microsoft JhengHei"/>
                        </a:rPr>
                        <a:t>分數成長近 </a:t>
                      </a:r>
                      <a:r>
                        <a:rPr lang="en-US" altLang="zh-TW" sz="1400" b="0" i="0" u="none" strike="noStrike" cap="none" dirty="0">
                          <a:solidFill>
                            <a:srgbClr val="1D1C1D"/>
                          </a:solidFill>
                          <a:latin typeface="Microsoft JhengHei"/>
                          <a:ea typeface="Microsoft JhengHei"/>
                          <a:cs typeface="Microsoft JhengHei"/>
                          <a:sym typeface="Microsoft JhengHei"/>
                        </a:rPr>
                        <a:t>7 </a:t>
                      </a:r>
                      <a:r>
                        <a:rPr lang="zh-TW" altLang="en-US" sz="1400" b="0" i="0" u="none" strike="noStrike" cap="none" dirty="0">
                          <a:solidFill>
                            <a:srgbClr val="1D1C1D"/>
                          </a:solidFill>
                          <a:latin typeface="Microsoft JhengHei"/>
                          <a:ea typeface="Microsoft JhengHei"/>
                          <a:cs typeface="Microsoft JhengHei"/>
                          <a:sym typeface="Microsoft JhengHei"/>
                        </a:rPr>
                        <a:t>成；換匯交易金額成長近 </a:t>
                      </a:r>
                      <a:r>
                        <a:rPr lang="en-US" altLang="zh-TW" sz="1400" b="0" i="0" u="none" strike="noStrike" cap="none" dirty="0">
                          <a:solidFill>
                            <a:srgbClr val="1D1C1D"/>
                          </a:solidFill>
                          <a:latin typeface="Microsoft JhengHei"/>
                          <a:ea typeface="Microsoft JhengHei"/>
                          <a:cs typeface="Microsoft JhengHei"/>
                          <a:sym typeface="Microsoft JhengHei"/>
                        </a:rPr>
                        <a:t>3 </a:t>
                      </a:r>
                      <a:r>
                        <a:rPr lang="zh-TW" altLang="en-US" sz="1400" b="0" i="0" u="none" strike="noStrike" cap="none" dirty="0">
                          <a:solidFill>
                            <a:srgbClr val="1D1C1D"/>
                          </a:solidFill>
                          <a:latin typeface="Microsoft JhengHei"/>
                          <a:ea typeface="Microsoft JhengHei"/>
                          <a:cs typeface="Microsoft JhengHei"/>
                          <a:sym typeface="Microsoft JhengHei"/>
                        </a:rPr>
                        <a:t>倍。</a:t>
                      </a:r>
                    </a:p>
                  </a:txBody>
                  <a:tcPr marL="90000" marR="91425" marT="46800" marB="4680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rgbClr val="1D1C1D"/>
                          </a:solidFill>
                          <a:latin typeface="Microsoft JhengHei"/>
                          <a:ea typeface="Microsoft JhengHei"/>
                          <a:cs typeface="Microsoft JhengHei"/>
                          <a:sym typeface="Microsoft JhengHei"/>
                        </a:rPr>
                        <a:t>秒估房貸提供顧客即時、準確的服務；無時間差判斷信用卡偽冒風險，每月擋下約 </a:t>
                      </a:r>
                      <a:r>
                        <a:rPr lang="en-US" altLang="zh-TW" sz="1400" b="0" i="0" u="none" strike="noStrike" cap="none" dirty="0">
                          <a:solidFill>
                            <a:srgbClr val="1D1C1D"/>
                          </a:solidFill>
                          <a:latin typeface="Microsoft JhengHei"/>
                          <a:ea typeface="Microsoft JhengHei"/>
                          <a:cs typeface="Microsoft JhengHei"/>
                          <a:sym typeface="Microsoft JhengHei"/>
                        </a:rPr>
                        <a:t>1 </a:t>
                      </a:r>
                      <a:r>
                        <a:rPr lang="zh-TW" altLang="en-US" sz="1400" b="0" i="0" u="none" strike="noStrike" cap="none" dirty="0">
                          <a:solidFill>
                            <a:srgbClr val="1D1C1D"/>
                          </a:solidFill>
                          <a:latin typeface="Microsoft JhengHei"/>
                          <a:ea typeface="Microsoft JhengHei"/>
                          <a:cs typeface="Microsoft JhengHei"/>
                          <a:sym typeface="Microsoft JhengHei"/>
                        </a:rPr>
                        <a:t>億盜刷金額。</a:t>
                      </a:r>
                    </a:p>
                  </a:txBody>
                  <a:tcPr marL="90000" marR="91425" marT="46800" marB="468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rgbClr val="1D1C1D"/>
                          </a:solidFill>
                          <a:latin typeface="Microsoft JhengHei"/>
                          <a:ea typeface="Microsoft JhengHei"/>
                          <a:cs typeface="Microsoft JhengHei"/>
                          <a:sym typeface="Microsoft JhengHei"/>
                        </a:rPr>
                        <a:t>票據辨識解決峰日 </a:t>
                      </a:r>
                      <a:r>
                        <a:rPr lang="en-US" altLang="zh-TW" sz="1400" b="0" i="0" u="none" strike="noStrike" cap="none" dirty="0">
                          <a:solidFill>
                            <a:srgbClr val="1D1C1D"/>
                          </a:solidFill>
                          <a:latin typeface="Microsoft JhengHei"/>
                          <a:ea typeface="Microsoft JhengHei"/>
                          <a:cs typeface="Microsoft JhengHei"/>
                          <a:sym typeface="Microsoft JhengHei"/>
                        </a:rPr>
                        <a:t>5 </a:t>
                      </a:r>
                      <a:r>
                        <a:rPr lang="zh-TW" altLang="en-US" sz="1400" b="0" i="0" u="none" strike="noStrike" cap="none" dirty="0">
                          <a:solidFill>
                            <a:srgbClr val="1D1C1D"/>
                          </a:solidFill>
                          <a:latin typeface="Microsoft JhengHei"/>
                          <a:ea typeface="Microsoft JhengHei"/>
                          <a:cs typeface="Microsoft JhengHei"/>
                          <a:sym typeface="Microsoft JhengHei"/>
                        </a:rPr>
                        <a:t>倍的負荷量；過去中央掃票機集中處理的流程，透過輕量化的模型往分散式處理轉型。</a:t>
                      </a:r>
                    </a:p>
                  </a:txBody>
                  <a:tcPr marL="90000" marR="91425" marT="46800" marB="4680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2" name="文字方塊 1">
            <a:extLst>
              <a:ext uri="{FF2B5EF4-FFF2-40B4-BE49-F238E27FC236}">
                <a16:creationId xmlns:a16="http://schemas.microsoft.com/office/drawing/2014/main" id="{7982652A-0BFA-4875-3639-562CA70A444F}"/>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sp>
        <p:nvSpPr>
          <p:cNvPr id="4" name="矩形 3">
            <a:extLst>
              <a:ext uri="{FF2B5EF4-FFF2-40B4-BE49-F238E27FC236}">
                <a16:creationId xmlns:a16="http://schemas.microsoft.com/office/drawing/2014/main" id="{43A12754-583D-AB52-7A7B-241B9218FDE0}"/>
              </a:ext>
            </a:extLst>
          </p:cNvPr>
          <p:cNvSpPr/>
          <p:nvPr/>
        </p:nvSpPr>
        <p:spPr>
          <a:xfrm flipV="1">
            <a:off x="12860070" y="2831584"/>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10" name="矩形 9">
            <a:extLst>
              <a:ext uri="{FF2B5EF4-FFF2-40B4-BE49-F238E27FC236}">
                <a16:creationId xmlns:a16="http://schemas.microsoft.com/office/drawing/2014/main" id="{5948FE11-16C1-C702-33A8-2D35DCC53D3A}"/>
              </a:ext>
            </a:extLst>
          </p:cNvPr>
          <p:cNvSpPr/>
          <p:nvPr/>
        </p:nvSpPr>
        <p:spPr>
          <a:xfrm flipV="1">
            <a:off x="9040410" y="7141769"/>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852940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DB60003E-7274-2DD9-2727-C7AFCDE480A2}"/>
            </a:ext>
          </a:extLst>
        </p:cNvPr>
        <p:cNvGrpSpPr/>
        <p:nvPr/>
      </p:nvGrpSpPr>
      <p:grpSpPr>
        <a:xfrm>
          <a:off x="0" y="0"/>
          <a:ext cx="0" cy="0"/>
          <a:chOff x="0" y="0"/>
          <a:chExt cx="0" cy="0"/>
        </a:xfrm>
      </p:grpSpPr>
      <p:sp>
        <p:nvSpPr>
          <p:cNvPr id="72" name="Google Shape;72;p7">
            <a:extLst>
              <a:ext uri="{FF2B5EF4-FFF2-40B4-BE49-F238E27FC236}">
                <a16:creationId xmlns:a16="http://schemas.microsoft.com/office/drawing/2014/main" id="{93DC2041-875D-EF2F-AE22-4B21C547FBD8}"/>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dirty="0"/>
              <a:t>表頭底色範例 （皆有且側表頭較重要）</a:t>
            </a:r>
            <a:endParaRPr sz="2000" dirty="0">
              <a:solidFill>
                <a:schemeClr val="tx1"/>
              </a:solidFill>
            </a:endParaRPr>
          </a:p>
        </p:txBody>
      </p:sp>
      <p:graphicFrame>
        <p:nvGraphicFramePr>
          <p:cNvPr id="73" name="Google Shape;73;p7">
            <a:extLst>
              <a:ext uri="{FF2B5EF4-FFF2-40B4-BE49-F238E27FC236}">
                <a16:creationId xmlns:a16="http://schemas.microsoft.com/office/drawing/2014/main" id="{B784BB41-C471-1BC9-49BC-06A61F1DC76A}"/>
              </a:ext>
            </a:extLst>
          </p:cNvPr>
          <p:cNvGraphicFramePr/>
          <p:nvPr>
            <p:extLst>
              <p:ext uri="{D42A27DB-BD31-4B8C-83A1-F6EECF244321}">
                <p14:modId xmlns:p14="http://schemas.microsoft.com/office/powerpoint/2010/main" val="760576577"/>
              </p:ext>
            </p:extLst>
          </p:nvPr>
        </p:nvGraphicFramePr>
        <p:xfrm>
          <a:off x="160337" y="915988"/>
          <a:ext cx="11180764" cy="4127771"/>
        </p:xfrm>
        <a:graphic>
          <a:graphicData uri="http://schemas.openxmlformats.org/drawingml/2006/table">
            <a:tbl>
              <a:tblPr>
                <a:noFill/>
                <a:tableStyleId>{88D87DB6-C1B6-446D-86CF-44D372F8A824}</a:tableStyleId>
              </a:tblPr>
              <a:tblGrid>
                <a:gridCol w="1030501">
                  <a:extLst>
                    <a:ext uri="{9D8B030D-6E8A-4147-A177-3AD203B41FA5}">
                      <a16:colId xmlns:a16="http://schemas.microsoft.com/office/drawing/2014/main" val="20000"/>
                    </a:ext>
                  </a:extLst>
                </a:gridCol>
                <a:gridCol w="3350389">
                  <a:extLst>
                    <a:ext uri="{9D8B030D-6E8A-4147-A177-3AD203B41FA5}">
                      <a16:colId xmlns:a16="http://schemas.microsoft.com/office/drawing/2014/main" val="20001"/>
                    </a:ext>
                  </a:extLst>
                </a:gridCol>
                <a:gridCol w="3283927">
                  <a:extLst>
                    <a:ext uri="{9D8B030D-6E8A-4147-A177-3AD203B41FA5}">
                      <a16:colId xmlns:a16="http://schemas.microsoft.com/office/drawing/2014/main" val="20002"/>
                    </a:ext>
                  </a:extLst>
                </a:gridCol>
                <a:gridCol w="3515947">
                  <a:extLst>
                    <a:ext uri="{9D8B030D-6E8A-4147-A177-3AD203B41FA5}">
                      <a16:colId xmlns:a16="http://schemas.microsoft.com/office/drawing/2014/main" val="20003"/>
                    </a:ext>
                  </a:extLst>
                </a:gridCol>
              </a:tblGrid>
              <a:tr h="466092">
                <a:tc rowSpan="2">
                  <a:txBody>
                    <a:bodyPr/>
                    <a:lstStyle/>
                    <a:p>
                      <a:pPr marL="0" marR="0" lvl="0" indent="0" algn="ctr" rtl="0">
                        <a:lnSpc>
                          <a:spcPct val="130000"/>
                        </a:lnSpc>
                        <a:spcBef>
                          <a:spcPts val="0"/>
                        </a:spcBef>
                        <a:spcAft>
                          <a:spcPts val="0"/>
                        </a:spcAft>
                        <a:buClr>
                          <a:srgbClr val="000000"/>
                        </a:buClr>
                        <a:buSzPts val="1200"/>
                        <a:buFont typeface="Arial"/>
                        <a:buNone/>
                      </a:pPr>
                      <a:r>
                        <a:rPr lang="en-US" altLang="zh-TW" sz="1600" b="1" u="none" strike="noStrike" cap="none" dirty="0">
                          <a:solidFill>
                            <a:schemeClr val="bg1"/>
                          </a:solidFill>
                          <a:latin typeface="Microsoft JhengHei"/>
                          <a:ea typeface="Microsoft JhengHei"/>
                          <a:sym typeface="Microsoft JhengHei"/>
                        </a:rPr>
                        <a:t>[</a:t>
                      </a:r>
                      <a:r>
                        <a:rPr lang="zh-TW" altLang="en-US" sz="1600" b="1" u="none" strike="noStrike" cap="none" dirty="0">
                          <a:solidFill>
                            <a:schemeClr val="bg1"/>
                          </a:solidFill>
                          <a:latin typeface="Microsoft JhengHei"/>
                          <a:ea typeface="Microsoft JhengHei"/>
                          <a:sym typeface="Microsoft JhengHei"/>
                        </a:rPr>
                        <a:t>標題</a:t>
                      </a:r>
                      <a:r>
                        <a:rPr lang="en-US" altLang="zh-TW" sz="1600" b="1" u="none" strike="noStrike" cap="none" dirty="0">
                          <a:solidFill>
                            <a:schemeClr val="bg1"/>
                          </a:solidFill>
                          <a:latin typeface="Microsoft JhengHei"/>
                          <a:ea typeface="Microsoft JhengHei"/>
                          <a:sym typeface="Microsoft JhengHei"/>
                        </a:rPr>
                        <a:t>2]</a:t>
                      </a:r>
                      <a:endParaRPr sz="1600" b="1" u="none" strike="noStrike" cap="none" dirty="0">
                        <a:solidFill>
                          <a:schemeClr val="bg1"/>
                        </a:solidFill>
                        <a:latin typeface="Microsoft JhengHei"/>
                        <a:ea typeface="Microsoft JhengHei"/>
                        <a:sym typeface="Microsoft JhengHei"/>
                      </a:endParaRPr>
                    </a:p>
                    <a:p>
                      <a:pPr marL="0" marR="0" lvl="0" indent="0" algn="ctr" rtl="0">
                        <a:lnSpc>
                          <a:spcPct val="130000"/>
                        </a:lnSpc>
                        <a:spcBef>
                          <a:spcPts val="0"/>
                        </a:spcBef>
                        <a:spcAft>
                          <a:spcPts val="0"/>
                        </a:spcAft>
                        <a:buClr>
                          <a:srgbClr val="000000"/>
                        </a:buClr>
                        <a:buSzPts val="1200"/>
                        <a:buFont typeface="Arial"/>
                        <a:buNone/>
                      </a:pPr>
                      <a:r>
                        <a:rPr lang="zh-TW" altLang="en-US" sz="1600" b="1" u="none" strike="noStrike" cap="none" dirty="0">
                          <a:solidFill>
                            <a:schemeClr val="bg1"/>
                          </a:solidFill>
                          <a:latin typeface="Microsoft JhengHei"/>
                          <a:ea typeface="Microsoft JhengHei"/>
                          <a:sym typeface="Microsoft JhengHei"/>
                        </a:rPr>
                        <a:t>描述</a:t>
                      </a:r>
                      <a:endParaRPr sz="1600" b="1" u="none" strike="noStrike" cap="none" dirty="0">
                        <a:solidFill>
                          <a:schemeClr val="bg1"/>
                        </a:solidFill>
                        <a:latin typeface="Microsoft JhengHei"/>
                        <a:ea typeface="Microsoft JhengHei"/>
                        <a:sym typeface="Microsoft JhengHei"/>
                      </a:endParaRPr>
                    </a:p>
                  </a:txBody>
                  <a:tcPr marL="90000" marR="91425" marT="46800" marB="468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rtl="0">
                        <a:lnSpc>
                          <a:spcPct val="115000"/>
                        </a:lnSpc>
                        <a:spcBef>
                          <a:spcPts val="0"/>
                        </a:spcBef>
                        <a:spcAft>
                          <a:spcPts val="0"/>
                        </a:spcAft>
                        <a:buClr>
                          <a:srgbClr val="000000"/>
                        </a:buClr>
                        <a:buSzPts val="1600"/>
                        <a:buFont typeface="Arial"/>
                        <a:buNone/>
                      </a:pPr>
                      <a:r>
                        <a:rPr lang="en-US" altLang="zh-TW" sz="1600" b="1" u="none" strike="noStrike" cap="none" dirty="0">
                          <a:solidFill>
                            <a:schemeClr val="tx2"/>
                          </a:solidFill>
                          <a:latin typeface="Microsoft JhengHei"/>
                          <a:ea typeface="Microsoft JhengHei"/>
                          <a:sym typeface="Microsoft JhengHei"/>
                        </a:rPr>
                        <a:t>[</a:t>
                      </a:r>
                      <a:r>
                        <a:rPr lang="zh-TW" altLang="en-US" sz="1600" b="1" u="none" strike="noStrike" cap="none" dirty="0">
                          <a:solidFill>
                            <a:schemeClr val="tx2"/>
                          </a:solidFill>
                          <a:latin typeface="Microsoft JhengHei"/>
                          <a:ea typeface="Microsoft JhengHei"/>
                          <a:sym typeface="Microsoft JhengHei"/>
                        </a:rPr>
                        <a:t>副表頭</a:t>
                      </a:r>
                      <a:r>
                        <a:rPr lang="zh-TW" altLang="en-US" sz="1600" b="1" dirty="0">
                          <a:solidFill>
                            <a:schemeClr val="tx2"/>
                          </a:solidFill>
                          <a:latin typeface="Microsoft JhengHei"/>
                          <a:ea typeface="Microsoft JhengHei"/>
                          <a:sym typeface="Microsoft JhengHei"/>
                        </a:rPr>
                        <a:t> </a:t>
                      </a:r>
                      <a:r>
                        <a:rPr lang="en-US" altLang="zh-TW" sz="1600" b="1" u="none" strike="noStrike" cap="none" dirty="0">
                          <a:solidFill>
                            <a:schemeClr val="tx2"/>
                          </a:solidFill>
                          <a:latin typeface="Microsoft JhengHei"/>
                          <a:ea typeface="Microsoft JhengHei"/>
                          <a:sym typeface="Microsoft JhengHei"/>
                        </a:rPr>
                        <a:t>16]  </a:t>
                      </a:r>
                      <a:r>
                        <a:rPr lang="zh-TW" altLang="en-US" sz="1600" b="1" u="none" strike="noStrike" cap="none" dirty="0">
                          <a:solidFill>
                            <a:schemeClr val="tx2"/>
                          </a:solidFill>
                          <a:latin typeface="Microsoft JhengHei"/>
                          <a:ea typeface="Microsoft JhengHei"/>
                          <a:sym typeface="Microsoft JhengHei"/>
                        </a:rPr>
                        <a:t>業務．行銷</a:t>
                      </a:r>
                      <a:endParaRPr sz="1600" u="none" strike="noStrike" cap="none" dirty="0">
                        <a:solidFill>
                          <a:schemeClr val="tx2"/>
                        </a:solidFill>
                      </a:endParaRPr>
                    </a:p>
                  </a:txBody>
                  <a:tcPr marL="90000" marR="91425" marT="46800" marB="468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dirty="0">
                          <a:solidFill>
                            <a:schemeClr val="tx2"/>
                          </a:solidFill>
                          <a:latin typeface="Microsoft JhengHei"/>
                          <a:ea typeface="Microsoft JhengHei"/>
                          <a:cs typeface="Microsoft JhengHei"/>
                          <a:sym typeface="Microsoft JhengHei"/>
                        </a:rPr>
                        <a:t>風險．決策</a:t>
                      </a:r>
                      <a:endParaRPr sz="1600" b="1" u="none" strike="noStrike" cap="none" dirty="0">
                        <a:solidFill>
                          <a:schemeClr val="tx2"/>
                        </a:solidFill>
                      </a:endParaRPr>
                    </a:p>
                  </a:txBody>
                  <a:tcPr marL="90000" marR="91425" marT="46800" marB="4680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dirty="0">
                          <a:solidFill>
                            <a:schemeClr val="tx2"/>
                          </a:solidFill>
                          <a:latin typeface="Microsoft JhengHei"/>
                          <a:ea typeface="Microsoft JhengHei"/>
                          <a:cs typeface="Microsoft JhengHei"/>
                          <a:sym typeface="Microsoft JhengHei"/>
                        </a:rPr>
                        <a:t>流程．營運</a:t>
                      </a:r>
                      <a:endParaRPr sz="1600" b="1" u="none" strike="noStrike" cap="none" dirty="0">
                        <a:solidFill>
                          <a:schemeClr val="tx2"/>
                        </a:solidFill>
                      </a:endParaRPr>
                    </a:p>
                  </a:txBody>
                  <a:tcPr marL="90000" marR="91425" marT="46800" marB="46800"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0001"/>
                  </a:ext>
                </a:extLst>
              </a:tr>
              <a:tr h="1106524">
                <a:tc vMerge="1">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a:solidFill>
                            <a:schemeClr val="accent1">
                              <a:lumMod val="75000"/>
                            </a:schemeClr>
                          </a:solidFill>
                          <a:latin typeface="Microsoft JhengHei"/>
                          <a:ea typeface="Microsoft JhengHei"/>
                          <a:cs typeface="Microsoft JhengHei"/>
                          <a:sym typeface="Microsoft JhengHei"/>
                        </a:rPr>
                        <a:t>[標題2]</a:t>
                      </a:r>
                      <a:endParaRPr sz="1600" b="1" u="none" strike="noStrike" cap="none">
                        <a:solidFill>
                          <a:schemeClr val="accent1">
                            <a:lumMod val="75000"/>
                          </a:schemeClr>
                        </a:solidFill>
                        <a:latin typeface="Microsoft JhengHei"/>
                        <a:ea typeface="Microsoft JhengHei"/>
                        <a:cs typeface="Microsoft JhengHei"/>
                        <a:sym typeface="Microsoft JhengHei"/>
                      </a:endParaRPr>
                    </a:p>
                    <a:p>
                      <a:pPr marL="0" marR="0" lvl="0" indent="0" algn="ctr" rtl="0">
                        <a:lnSpc>
                          <a:spcPct val="130000"/>
                        </a:lnSpc>
                        <a:spcBef>
                          <a:spcPts val="0"/>
                        </a:spcBef>
                        <a:spcAft>
                          <a:spcPts val="0"/>
                        </a:spcAft>
                        <a:buClr>
                          <a:srgbClr val="000000"/>
                        </a:buClr>
                        <a:buSzPts val="1200"/>
                        <a:buFont typeface="Arial"/>
                        <a:buNone/>
                      </a:pPr>
                      <a:r>
                        <a:rPr lang="zh-TW" sz="1600" b="1" u="none" strike="noStrike" cap="none">
                          <a:solidFill>
                            <a:schemeClr val="accent1">
                              <a:lumMod val="75000"/>
                            </a:schemeClr>
                          </a:solidFill>
                          <a:latin typeface="Microsoft JhengHei"/>
                          <a:ea typeface="Microsoft JhengHei"/>
                          <a:cs typeface="Microsoft JhengHei"/>
                          <a:sym typeface="Microsoft JhengHei"/>
                        </a:rPr>
                        <a:t>描述</a:t>
                      </a:r>
                      <a:endParaRPr sz="1600" b="1" u="none" strike="noStrike" cap="none">
                        <a:solidFill>
                          <a:schemeClr val="accent1">
                            <a:lumMod val="75000"/>
                          </a:schemeClr>
                        </a:solidFill>
                        <a:latin typeface="Microsoft JhengHei"/>
                        <a:ea typeface="Microsoft JhengHei"/>
                        <a:cs typeface="Microsoft JhengHei"/>
                        <a:sym typeface="Microsoft JhengHei"/>
                      </a:endParaRPr>
                    </a:p>
                  </a:txBody>
                  <a:tcPr marL="90000" marR="91425" marT="46800" marB="46800" anchor="ctr">
                    <a:lnL w="9525" cap="flat" cmpd="sng">
                      <a:noFill/>
                      <a:prstDash val="solid"/>
                      <a:round/>
                      <a:headEnd type="none" w="sm" len="sm"/>
                      <a:tailEnd type="none" w="sm" len="sm"/>
                    </a:lnL>
                    <a:lnR w="12700" cap="flat" cmpd="sng" algn="ctr">
                      <a:no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AFE"/>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chemeClr val="tx1"/>
                          </a:solidFill>
                          <a:latin typeface="Microsoft JhengHei"/>
                          <a:ea typeface="Microsoft JhengHei"/>
                          <a:cs typeface="Microsoft JhengHei"/>
                          <a:sym typeface="Microsoft JhengHei"/>
                        </a:rPr>
                        <a:t>[內文</a:t>
                      </a:r>
                      <a:r>
                        <a:rPr lang="zh-TW" dirty="0">
                          <a:solidFill>
                            <a:schemeClr val="tx1"/>
                          </a:solidFill>
                          <a:latin typeface="Microsoft JhengHei"/>
                          <a:ea typeface="Microsoft JhengHei"/>
                          <a:cs typeface="Microsoft JhengHei"/>
                          <a:sym typeface="Microsoft JhengHei"/>
                        </a:rPr>
                        <a:t> </a:t>
                      </a:r>
                      <a:r>
                        <a:rPr lang="zh-TW" sz="1400" u="none" strike="noStrike" cap="none" dirty="0">
                          <a:solidFill>
                            <a:schemeClr val="tx1"/>
                          </a:solidFill>
                          <a:latin typeface="Microsoft JhengHei"/>
                          <a:ea typeface="Microsoft JhengHei"/>
                          <a:cs typeface="Microsoft JhengHei"/>
                          <a:sym typeface="Microsoft JhengHei"/>
                        </a:rPr>
                        <a:t>14]</a:t>
                      </a:r>
                      <a:r>
                        <a:rPr lang="zh-TW" sz="1400" u="none" strike="noStrike" cap="none" dirty="0">
                          <a:solidFill>
                            <a:srgbClr val="1D1C1D"/>
                          </a:solidFill>
                          <a:latin typeface="Microsoft JhengHei"/>
                          <a:ea typeface="Microsoft JhengHei"/>
                          <a:cs typeface="Microsoft JhengHei"/>
                          <a:sym typeface="Microsoft JhengHei"/>
                        </a:rPr>
                        <a:t>建立每一位顧客專屬的「行銷基因」，提供個人化的商品推薦。透過了解顧客潛在的動機，提供行銷成功率。</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突破過往資料取得以及固有規則設定方式，以系統化方式加入更多數據、科學化方式產出決策參考依據。</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重點發展文件辨識與流程自動化技術，針對大量紙本工作，有效降低錯誤，進而提升人力效能及作業效率。</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381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48631">
                <a:tc>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dirty="0">
                          <a:solidFill>
                            <a:schemeClr val="bg1"/>
                          </a:solidFill>
                          <a:latin typeface="Microsoft JhengHei"/>
                          <a:ea typeface="Microsoft JhengHei"/>
                          <a:cs typeface="Microsoft JhengHei"/>
                          <a:sym typeface="Microsoft JhengHei"/>
                        </a:rPr>
                        <a:t>廣度</a:t>
                      </a:r>
                      <a:endParaRPr sz="1600" b="1" u="none" strike="noStrike" cap="none" dirty="0">
                        <a:solidFill>
                          <a:schemeClr val="bg1"/>
                        </a:solidFill>
                        <a:latin typeface="Microsoft JhengHei"/>
                        <a:ea typeface="Microsoft JhengHei"/>
                        <a:cs typeface="Microsoft JhengHei"/>
                        <a:sym typeface="Microsoft JhengHei"/>
                      </a:endParaRPr>
                    </a:p>
                  </a:txBody>
                  <a:tcPr marL="90000" marR="91425" marT="46800" marB="468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1D1C1D"/>
                          </a:solidFill>
                          <a:latin typeface="Microsoft JhengHei"/>
                          <a:ea typeface="Microsoft JhengHei"/>
                          <a:cs typeface="Microsoft JhengHei"/>
                          <a:sym typeface="Microsoft JhengHei"/>
                        </a:rPr>
                        <a:t>提供 38 項指標，包含商品(外匯/存款/投資理財/信用卡/授信等)、行為偏好及客群指數，應用於 6 種渠道(電話、簡訊、分行等)。</a:t>
                      </a:r>
                      <a:endParaRPr sz="1400" u="none" strike="noStrike" cap="none">
                        <a:solidFill>
                          <a:srgbClr val="434343"/>
                        </a:solidFill>
                        <a:latin typeface="Microsoft JhengHei"/>
                        <a:ea typeface="Microsoft JhengHei"/>
                        <a:cs typeface="Microsoft JhengHei"/>
                        <a:sym typeface="Microsoft JhengHei"/>
                      </a:endParaRPr>
                    </a:p>
                  </a:txBody>
                  <a:tcPr marL="90000" marR="91425" marT="46800" marB="468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已運用於零售/法人信用評等、不動產估價、房價指數、信用卡盜刷、理專風險等面向。控管風險、提升服務品質。</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dirty="0">
                          <a:solidFill>
                            <a:srgbClr val="434343"/>
                          </a:solidFill>
                          <a:latin typeface="Microsoft JhengHei"/>
                          <a:ea typeface="Microsoft JhengHei"/>
                          <a:cs typeface="Microsoft JhengHei"/>
                          <a:sym typeface="Microsoft JhengHei"/>
                        </a:rPr>
                        <a:t>運用於銀行、證券、租賃等 3 家子公司，包含電費單、票據、基金配息、財力文件等作業流程。優化流程同時提升顧客體驗。</a:t>
                      </a:r>
                      <a:endParaRPr sz="1400" u="none" strike="noStrike" cap="none" dirty="0">
                        <a:solidFill>
                          <a:srgbClr val="434343"/>
                        </a:solidFill>
                        <a:latin typeface="Microsoft JhengHei"/>
                        <a:ea typeface="Microsoft JhengHei"/>
                        <a:cs typeface="Microsoft JhengHei"/>
                        <a:sym typeface="Microsoft JhengHei"/>
                      </a:endParaRPr>
                    </a:p>
                  </a:txBody>
                  <a:tcPr marL="90000"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106524">
                <a:tc>
                  <a:txBody>
                    <a:bodyPr/>
                    <a:lstStyle/>
                    <a:p>
                      <a:pPr marL="0" marR="0" lvl="0" indent="0" algn="ctr" rtl="0">
                        <a:lnSpc>
                          <a:spcPct val="130000"/>
                        </a:lnSpc>
                        <a:spcBef>
                          <a:spcPts val="0"/>
                        </a:spcBef>
                        <a:spcAft>
                          <a:spcPts val="0"/>
                        </a:spcAft>
                        <a:buClr>
                          <a:srgbClr val="000000"/>
                        </a:buClr>
                        <a:buSzPts val="1200"/>
                        <a:buFont typeface="Arial"/>
                        <a:buNone/>
                      </a:pPr>
                      <a:r>
                        <a:rPr lang="zh-TW" altLang="en-US" sz="1600" b="1" i="0" u="none" strike="noStrike" cap="none" dirty="0">
                          <a:solidFill>
                            <a:schemeClr val="bg1"/>
                          </a:solidFill>
                          <a:latin typeface="Microsoft JhengHei"/>
                          <a:ea typeface="Microsoft JhengHei"/>
                          <a:cs typeface="Microsoft JhengHei"/>
                          <a:sym typeface="Microsoft JhengHei"/>
                        </a:rPr>
                        <a:t>亮點</a:t>
                      </a:r>
                    </a:p>
                  </a:txBody>
                  <a:tcPr marL="90000" marR="91425" marT="46800" marB="46800" anchor="ct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rgbClr val="1D1C1D"/>
                          </a:solidFill>
                          <a:latin typeface="Microsoft JhengHei"/>
                          <a:ea typeface="Microsoft JhengHei"/>
                          <a:cs typeface="Microsoft JhengHei"/>
                          <a:sym typeface="Microsoft JhengHei"/>
                        </a:rPr>
                        <a:t>信貸撥款數單月平均金額，相較於以往未使用 </a:t>
                      </a:r>
                      <a:r>
                        <a:rPr lang="en" altLang="zh-TW" sz="1400" b="0" i="0" u="none" strike="noStrike" cap="none">
                          <a:solidFill>
                            <a:srgbClr val="1D1C1D"/>
                          </a:solidFill>
                          <a:latin typeface="Microsoft JhengHei"/>
                          <a:ea typeface="Microsoft JhengHei"/>
                          <a:cs typeface="Microsoft JhengHei"/>
                          <a:sym typeface="Microsoft JhengHei"/>
                        </a:rPr>
                        <a:t>AI </a:t>
                      </a:r>
                      <a:r>
                        <a:rPr lang="zh-TW" altLang="en-US" sz="1400" b="0" i="0" u="none" strike="noStrike" cap="none">
                          <a:solidFill>
                            <a:srgbClr val="1D1C1D"/>
                          </a:solidFill>
                          <a:latin typeface="Microsoft JhengHei"/>
                          <a:ea typeface="Microsoft JhengHei"/>
                          <a:cs typeface="Microsoft JhengHei"/>
                          <a:sym typeface="Microsoft JhengHei"/>
                        </a:rPr>
                        <a:t>分數成長近 </a:t>
                      </a:r>
                      <a:r>
                        <a:rPr lang="en-US" altLang="zh-TW" sz="1400" b="0" i="0" u="none" strike="noStrike" cap="none">
                          <a:solidFill>
                            <a:srgbClr val="1D1C1D"/>
                          </a:solidFill>
                          <a:latin typeface="Microsoft JhengHei"/>
                          <a:ea typeface="Microsoft JhengHei"/>
                          <a:cs typeface="Microsoft JhengHei"/>
                          <a:sym typeface="Microsoft JhengHei"/>
                        </a:rPr>
                        <a:t>7 </a:t>
                      </a:r>
                      <a:r>
                        <a:rPr lang="zh-TW" altLang="en-US" sz="1400" b="0" i="0" u="none" strike="noStrike" cap="none">
                          <a:solidFill>
                            <a:srgbClr val="1D1C1D"/>
                          </a:solidFill>
                          <a:latin typeface="Microsoft JhengHei"/>
                          <a:ea typeface="Microsoft JhengHei"/>
                          <a:cs typeface="Microsoft JhengHei"/>
                          <a:sym typeface="Microsoft JhengHei"/>
                        </a:rPr>
                        <a:t>成；換匯交易金額成長近 </a:t>
                      </a:r>
                      <a:r>
                        <a:rPr lang="en-US" altLang="zh-TW" sz="1400" b="0" i="0" u="none" strike="noStrike" cap="none">
                          <a:solidFill>
                            <a:srgbClr val="1D1C1D"/>
                          </a:solidFill>
                          <a:latin typeface="Microsoft JhengHei"/>
                          <a:ea typeface="Microsoft JhengHei"/>
                          <a:cs typeface="Microsoft JhengHei"/>
                          <a:sym typeface="Microsoft JhengHei"/>
                        </a:rPr>
                        <a:t>3 </a:t>
                      </a:r>
                      <a:r>
                        <a:rPr lang="zh-TW" altLang="en-US" sz="1400" b="0" i="0" u="none" strike="noStrike" cap="none">
                          <a:solidFill>
                            <a:srgbClr val="1D1C1D"/>
                          </a:solidFill>
                          <a:latin typeface="Microsoft JhengHei"/>
                          <a:ea typeface="Microsoft JhengHei"/>
                          <a:cs typeface="Microsoft JhengHei"/>
                          <a:sym typeface="Microsoft JhengHei"/>
                        </a:rPr>
                        <a:t>倍。</a:t>
                      </a:r>
                    </a:p>
                  </a:txBody>
                  <a:tcPr marL="90000" marR="91425" marT="46800" marB="46800"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rgbClr val="1D1C1D"/>
                          </a:solidFill>
                          <a:latin typeface="Microsoft JhengHei"/>
                          <a:ea typeface="Microsoft JhengHei"/>
                          <a:cs typeface="Microsoft JhengHei"/>
                          <a:sym typeface="Microsoft JhengHei"/>
                        </a:rPr>
                        <a:t>秒估房貸提供顧客即時、準確的服務；無時間差判斷信用卡偽冒風險，每月擋下約 </a:t>
                      </a:r>
                      <a:r>
                        <a:rPr lang="en-US" altLang="zh-TW" sz="1400" b="0" i="0" u="none" strike="noStrike" cap="none">
                          <a:solidFill>
                            <a:srgbClr val="1D1C1D"/>
                          </a:solidFill>
                          <a:latin typeface="Microsoft JhengHei"/>
                          <a:ea typeface="Microsoft JhengHei"/>
                          <a:cs typeface="Microsoft JhengHei"/>
                          <a:sym typeface="Microsoft JhengHei"/>
                        </a:rPr>
                        <a:t>1 </a:t>
                      </a:r>
                      <a:r>
                        <a:rPr lang="zh-TW" altLang="en-US" sz="1400" b="0" i="0" u="none" strike="noStrike" cap="none">
                          <a:solidFill>
                            <a:srgbClr val="1D1C1D"/>
                          </a:solidFill>
                          <a:latin typeface="Microsoft JhengHei"/>
                          <a:ea typeface="Microsoft JhengHei"/>
                          <a:cs typeface="Microsoft JhengHei"/>
                          <a:sym typeface="Microsoft JhengHei"/>
                        </a:rPr>
                        <a:t>億盜刷金額。</a:t>
                      </a:r>
                    </a:p>
                  </a:txBody>
                  <a:tcPr marL="90000"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dirty="0">
                          <a:solidFill>
                            <a:srgbClr val="1D1C1D"/>
                          </a:solidFill>
                          <a:latin typeface="Microsoft JhengHei"/>
                          <a:ea typeface="Microsoft JhengHei"/>
                          <a:cs typeface="Microsoft JhengHei"/>
                          <a:sym typeface="Microsoft JhengHei"/>
                        </a:rPr>
                        <a:t>票據辨識解決峰日 </a:t>
                      </a:r>
                      <a:r>
                        <a:rPr lang="en-US" altLang="zh-TW" sz="1400" b="0" i="0" u="none" strike="noStrike" cap="none" dirty="0">
                          <a:solidFill>
                            <a:srgbClr val="1D1C1D"/>
                          </a:solidFill>
                          <a:latin typeface="Microsoft JhengHei"/>
                          <a:ea typeface="Microsoft JhengHei"/>
                          <a:cs typeface="Microsoft JhengHei"/>
                          <a:sym typeface="Microsoft JhengHei"/>
                        </a:rPr>
                        <a:t>5 </a:t>
                      </a:r>
                      <a:r>
                        <a:rPr lang="zh-TW" altLang="en-US" sz="1400" b="0" i="0" u="none" strike="noStrike" cap="none" dirty="0">
                          <a:solidFill>
                            <a:srgbClr val="1D1C1D"/>
                          </a:solidFill>
                          <a:latin typeface="Microsoft JhengHei"/>
                          <a:ea typeface="Microsoft JhengHei"/>
                          <a:cs typeface="Microsoft JhengHei"/>
                          <a:sym typeface="Microsoft JhengHei"/>
                        </a:rPr>
                        <a:t>倍的負荷量；過去中央掃票機集中處理的流程，透過輕量化的模型往分散式處理轉型。</a:t>
                      </a:r>
                    </a:p>
                  </a:txBody>
                  <a:tcPr marL="90000"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2" name="文字方塊 1">
            <a:extLst>
              <a:ext uri="{FF2B5EF4-FFF2-40B4-BE49-F238E27FC236}">
                <a16:creationId xmlns:a16="http://schemas.microsoft.com/office/drawing/2014/main" id="{7982652A-0BFA-4875-3639-562CA70A444F}"/>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sp>
        <p:nvSpPr>
          <p:cNvPr id="4" name="矩形 3">
            <a:extLst>
              <a:ext uri="{FF2B5EF4-FFF2-40B4-BE49-F238E27FC236}">
                <a16:creationId xmlns:a16="http://schemas.microsoft.com/office/drawing/2014/main" id="{43A12754-583D-AB52-7A7B-241B9218FDE0}"/>
              </a:ext>
            </a:extLst>
          </p:cNvPr>
          <p:cNvSpPr/>
          <p:nvPr/>
        </p:nvSpPr>
        <p:spPr>
          <a:xfrm flipV="1">
            <a:off x="12943278" y="2813296"/>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10" name="矩形 9">
            <a:extLst>
              <a:ext uri="{FF2B5EF4-FFF2-40B4-BE49-F238E27FC236}">
                <a16:creationId xmlns:a16="http://schemas.microsoft.com/office/drawing/2014/main" id="{5948FE11-16C1-C702-33A8-2D35DCC53D3A}"/>
              </a:ext>
            </a:extLst>
          </p:cNvPr>
          <p:cNvSpPr/>
          <p:nvPr/>
        </p:nvSpPr>
        <p:spPr>
          <a:xfrm flipV="1">
            <a:off x="9040410" y="7141769"/>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112569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6AE1B6-4049-4E81-B3E7-C5ABB0D94AA6}"/>
              </a:ext>
            </a:extLst>
          </p:cNvPr>
          <p:cNvSpPr>
            <a:spLocks noGrp="1"/>
          </p:cNvSpPr>
          <p:nvPr>
            <p:ph type="title"/>
          </p:nvPr>
        </p:nvSpPr>
        <p:spPr/>
        <p:txBody>
          <a:bodyPr/>
          <a:lstStyle/>
          <a:p>
            <a:r>
              <a:rPr lang="zh-TW" altLang="en-US"/>
              <a:t>純文字封面標題 </a:t>
            </a:r>
            <a:r>
              <a:rPr lang="en-US" altLang="zh-TW"/>
              <a:t>44pt</a:t>
            </a:r>
            <a:endParaRPr lang="zh-TW" altLang="en-US"/>
          </a:p>
        </p:txBody>
      </p:sp>
      <p:sp>
        <p:nvSpPr>
          <p:cNvPr id="6" name="文字版面配置區 5">
            <a:extLst>
              <a:ext uri="{FF2B5EF4-FFF2-40B4-BE49-F238E27FC236}">
                <a16:creationId xmlns:a16="http://schemas.microsoft.com/office/drawing/2014/main" id="{57797229-B27C-A57B-4EF9-EEDA9B5EA1D1}"/>
              </a:ext>
            </a:extLst>
          </p:cNvPr>
          <p:cNvSpPr>
            <a:spLocks noGrp="1"/>
          </p:cNvSpPr>
          <p:nvPr>
            <p:ph type="body" idx="1"/>
          </p:nvPr>
        </p:nvSpPr>
        <p:spPr/>
        <p:txBody>
          <a:bodyPr/>
          <a:lstStyle/>
          <a:p>
            <a:r>
              <a:rPr lang="zh-TW" altLang="en-US"/>
              <a:t>封面副標 </a:t>
            </a:r>
            <a:r>
              <a:rPr lang="en-US" altLang="zh-TW"/>
              <a:t>20pt</a:t>
            </a:r>
            <a:endParaRPr lang="zh-TW" altLang="en-US"/>
          </a:p>
        </p:txBody>
      </p:sp>
      <p:sp>
        <p:nvSpPr>
          <p:cNvPr id="7" name="文字版面配置區 6">
            <a:extLst>
              <a:ext uri="{FF2B5EF4-FFF2-40B4-BE49-F238E27FC236}">
                <a16:creationId xmlns:a16="http://schemas.microsoft.com/office/drawing/2014/main" id="{D0536F27-E965-6AFF-1202-EA77BCF81658}"/>
              </a:ext>
            </a:extLst>
          </p:cNvPr>
          <p:cNvSpPr>
            <a:spLocks noGrp="1"/>
          </p:cNvSpPr>
          <p:nvPr>
            <p:ph type="body" idx="2"/>
          </p:nvPr>
        </p:nvSpPr>
        <p:spPr/>
        <p:txBody>
          <a:bodyPr/>
          <a:lstStyle/>
          <a:p>
            <a:r>
              <a:rPr lang="en-US" altLang="zh-TW"/>
              <a:t>YYYY.MM.DD</a:t>
            </a:r>
            <a:endParaRPr lang="zh-TW" altLang="en-US"/>
          </a:p>
        </p:txBody>
      </p:sp>
      <p:sp>
        <p:nvSpPr>
          <p:cNvPr id="5" name="文字版面配置區 2">
            <a:extLst>
              <a:ext uri="{FF2B5EF4-FFF2-40B4-BE49-F238E27FC236}">
                <a16:creationId xmlns:a16="http://schemas.microsoft.com/office/drawing/2014/main" id="{BEC49AC1-5270-40FC-AA42-817C89E54673}"/>
              </a:ext>
            </a:extLst>
          </p:cNvPr>
          <p:cNvSpPr txBox="1">
            <a:spLocks/>
          </p:cNvSpPr>
          <p:nvPr/>
        </p:nvSpPr>
        <p:spPr>
          <a:xfrm>
            <a:off x="4922611" y="900113"/>
            <a:ext cx="1673677" cy="701305"/>
          </a:xfrm>
          <a:prstGeom prst="rect">
            <a:avLst/>
          </a:prstGeom>
          <a:solidFill>
            <a:schemeClr val="bg1">
              <a:lumMod val="85000"/>
            </a:schemeClr>
          </a:solidFill>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2800">
                <a:solidFill>
                  <a:schemeClr val="bg1">
                    <a:lumMod val="75000"/>
                  </a:schemeClr>
                </a:solidFill>
                <a:latin typeface="微軟正黑體" panose="020B0604030504040204" pitchFamily="34" charset="-120"/>
                <a:ea typeface="微軟正黑體" panose="020B0604030504040204" pitchFamily="34" charset="-120"/>
              </a:rPr>
              <a:t>ＬＯＧＯ</a:t>
            </a:r>
            <a:endParaRPr lang="en-US" sz="2800">
              <a:solidFill>
                <a:schemeClr val="bg1">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43922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標題 1">
            <a:extLst>
              <a:ext uri="{FF2B5EF4-FFF2-40B4-BE49-F238E27FC236}">
                <a16:creationId xmlns:a16="http://schemas.microsoft.com/office/drawing/2014/main" id="{74E91DDA-EB6D-0C4E-B20F-EE62FEE4BECC}"/>
              </a:ext>
            </a:extLst>
          </p:cNvPr>
          <p:cNvSpPr>
            <a:spLocks noGrp="1"/>
          </p:cNvSpPr>
          <p:nvPr>
            <p:ph type="title"/>
          </p:nvPr>
        </p:nvSpPr>
        <p:spPr>
          <a:prstGeom prst="rect">
            <a:avLst/>
          </a:prstGeom>
        </p:spPr>
        <p:txBody>
          <a:bodyPr/>
          <a:lstStyle/>
          <a:p>
            <a:pPr defTabSz="846030">
              <a:defRPr/>
            </a:pPr>
            <a:r>
              <a:rPr lang="zh-TW" altLang="en-US"/>
              <a:t>時程規劃 </a:t>
            </a:r>
            <a:r>
              <a:rPr lang="en-US" altLang="zh-TW"/>
              <a:t>(</a:t>
            </a:r>
            <a:r>
              <a:rPr lang="zh-TW" altLang="en-US"/>
              <a:t>提供兩個版本擇一即可</a:t>
            </a:r>
            <a:r>
              <a:rPr lang="en-US" altLang="zh-TW"/>
              <a:t>)</a:t>
            </a:r>
            <a:endParaRPr lang="zh-TW" altLang="en-US"/>
          </a:p>
        </p:txBody>
      </p:sp>
      <p:graphicFrame>
        <p:nvGraphicFramePr>
          <p:cNvPr id="22" name="表格 3">
            <a:extLst>
              <a:ext uri="{FF2B5EF4-FFF2-40B4-BE49-F238E27FC236}">
                <a16:creationId xmlns:a16="http://schemas.microsoft.com/office/drawing/2014/main" id="{14D742A7-DEFE-9EC0-62BF-E5C689A16C23}"/>
              </a:ext>
            </a:extLst>
          </p:cNvPr>
          <p:cNvGraphicFramePr>
            <a:graphicFrameLocks noGrp="1"/>
          </p:cNvGraphicFramePr>
          <p:nvPr>
            <p:extLst>
              <p:ext uri="{D42A27DB-BD31-4B8C-83A1-F6EECF244321}">
                <p14:modId xmlns:p14="http://schemas.microsoft.com/office/powerpoint/2010/main" val="3338110199"/>
              </p:ext>
            </p:extLst>
          </p:nvPr>
        </p:nvGraphicFramePr>
        <p:xfrm>
          <a:off x="179388" y="855587"/>
          <a:ext cx="11151688" cy="5559546"/>
        </p:xfrm>
        <a:graphic>
          <a:graphicData uri="http://schemas.openxmlformats.org/drawingml/2006/table">
            <a:tbl>
              <a:tblPr firstRow="1" bandRow="1">
                <a:tableStyleId>{5940675A-B579-460E-94D1-54222C63F5DA}</a:tableStyleId>
              </a:tblPr>
              <a:tblGrid>
                <a:gridCol w="1002234">
                  <a:extLst>
                    <a:ext uri="{9D8B030D-6E8A-4147-A177-3AD203B41FA5}">
                      <a16:colId xmlns:a16="http://schemas.microsoft.com/office/drawing/2014/main" val="612544919"/>
                    </a:ext>
                  </a:extLst>
                </a:gridCol>
                <a:gridCol w="1051439">
                  <a:extLst>
                    <a:ext uri="{9D8B030D-6E8A-4147-A177-3AD203B41FA5}">
                      <a16:colId xmlns:a16="http://schemas.microsoft.com/office/drawing/2014/main" val="1712711129"/>
                    </a:ext>
                  </a:extLst>
                </a:gridCol>
                <a:gridCol w="2738662">
                  <a:extLst>
                    <a:ext uri="{9D8B030D-6E8A-4147-A177-3AD203B41FA5}">
                      <a16:colId xmlns:a16="http://schemas.microsoft.com/office/drawing/2014/main" val="3280998991"/>
                    </a:ext>
                  </a:extLst>
                </a:gridCol>
                <a:gridCol w="908479">
                  <a:extLst>
                    <a:ext uri="{9D8B030D-6E8A-4147-A177-3AD203B41FA5}">
                      <a16:colId xmlns:a16="http://schemas.microsoft.com/office/drawing/2014/main" val="4084139318"/>
                    </a:ext>
                  </a:extLst>
                </a:gridCol>
                <a:gridCol w="908479">
                  <a:extLst>
                    <a:ext uri="{9D8B030D-6E8A-4147-A177-3AD203B41FA5}">
                      <a16:colId xmlns:a16="http://schemas.microsoft.com/office/drawing/2014/main" val="3062787653"/>
                    </a:ext>
                  </a:extLst>
                </a:gridCol>
                <a:gridCol w="908479">
                  <a:extLst>
                    <a:ext uri="{9D8B030D-6E8A-4147-A177-3AD203B41FA5}">
                      <a16:colId xmlns:a16="http://schemas.microsoft.com/office/drawing/2014/main" val="1852401534"/>
                    </a:ext>
                  </a:extLst>
                </a:gridCol>
                <a:gridCol w="908479">
                  <a:extLst>
                    <a:ext uri="{9D8B030D-6E8A-4147-A177-3AD203B41FA5}">
                      <a16:colId xmlns:a16="http://schemas.microsoft.com/office/drawing/2014/main" val="2302508267"/>
                    </a:ext>
                  </a:extLst>
                </a:gridCol>
                <a:gridCol w="908479">
                  <a:extLst>
                    <a:ext uri="{9D8B030D-6E8A-4147-A177-3AD203B41FA5}">
                      <a16:colId xmlns:a16="http://schemas.microsoft.com/office/drawing/2014/main" val="1088083421"/>
                    </a:ext>
                  </a:extLst>
                </a:gridCol>
                <a:gridCol w="908479">
                  <a:extLst>
                    <a:ext uri="{9D8B030D-6E8A-4147-A177-3AD203B41FA5}">
                      <a16:colId xmlns:a16="http://schemas.microsoft.com/office/drawing/2014/main" val="2358620225"/>
                    </a:ext>
                  </a:extLst>
                </a:gridCol>
                <a:gridCol w="908479">
                  <a:extLst>
                    <a:ext uri="{9D8B030D-6E8A-4147-A177-3AD203B41FA5}">
                      <a16:colId xmlns:a16="http://schemas.microsoft.com/office/drawing/2014/main" val="1225464479"/>
                    </a:ext>
                  </a:extLst>
                </a:gridCol>
              </a:tblGrid>
              <a:tr h="2938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a:solidFill>
                            <a:schemeClr val="bg1"/>
                          </a:solidFill>
                          <a:latin typeface="微軟正黑體" panose="020B0604030504040204" pitchFamily="34" charset="-120"/>
                          <a:ea typeface="微軟正黑體" panose="020B0604030504040204" pitchFamily="34" charset="-120"/>
                        </a:rPr>
                        <a:t>負責組別</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a:solidFill>
                            <a:schemeClr val="bg1"/>
                          </a:solidFill>
                          <a:latin typeface="微軟正黑體" panose="020B0604030504040204" pitchFamily="34" charset="-120"/>
                          <a:ea typeface="微軟正黑體" panose="020B0604030504040204" pitchFamily="34" charset="-120"/>
                        </a:rPr>
                        <a:t>目標</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tc>
                  <a:txBody>
                    <a:bodyPr/>
                    <a:lstStyle/>
                    <a:p>
                      <a:pPr algn="ctr"/>
                      <a:r>
                        <a:rPr lang="zh-TW" altLang="en-US" sz="1200" dirty="0">
                          <a:solidFill>
                            <a:schemeClr val="bg1"/>
                          </a:solidFill>
                          <a:latin typeface="微軟正黑體" panose="020B0604030504040204" pitchFamily="34" charset="-120"/>
                          <a:ea typeface="微軟正黑體" panose="020B0604030504040204" pitchFamily="34" charset="-120"/>
                        </a:rPr>
                        <a:t>項目</a:t>
                      </a:r>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tc>
                  <a:txBody>
                    <a:bodyPr/>
                    <a:lstStyle/>
                    <a:p>
                      <a:pPr algn="ctr"/>
                      <a:r>
                        <a:rPr lang="en-US" altLang="zh-TW" sz="1300">
                          <a:solidFill>
                            <a:schemeClr val="bg1"/>
                          </a:solidFill>
                          <a:latin typeface="微軟正黑體" panose="020B0604030504040204" pitchFamily="34" charset="-120"/>
                          <a:ea typeface="微軟正黑體" panose="020B0604030504040204" pitchFamily="34" charset="-120"/>
                        </a:rPr>
                        <a:t>2025/01</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tc>
                  <a:txBody>
                    <a:bodyPr/>
                    <a:lstStyle/>
                    <a:p>
                      <a:pPr algn="ctr"/>
                      <a:r>
                        <a:rPr lang="en-US" altLang="zh-TW" sz="1300">
                          <a:solidFill>
                            <a:schemeClr val="bg1"/>
                          </a:solidFill>
                          <a:latin typeface="微軟正黑體" panose="020B0604030504040204" pitchFamily="34" charset="-120"/>
                          <a:ea typeface="微軟正黑體" panose="020B0604030504040204" pitchFamily="34" charset="-120"/>
                        </a:rPr>
                        <a:t>02</a:t>
                      </a:r>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tc>
                  <a:txBody>
                    <a:bodyPr/>
                    <a:lstStyle/>
                    <a:p>
                      <a:pPr algn="ctr"/>
                      <a:r>
                        <a:rPr lang="en-US" altLang="zh-TW" sz="1300">
                          <a:solidFill>
                            <a:schemeClr val="bg1"/>
                          </a:solidFill>
                          <a:latin typeface="微軟正黑體" panose="020B0604030504040204" pitchFamily="34" charset="-120"/>
                          <a:ea typeface="微軟正黑體" panose="020B0604030504040204" pitchFamily="34" charset="-120"/>
                        </a:rPr>
                        <a:t>03</a:t>
                      </a:r>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tc>
                  <a:txBody>
                    <a:bodyPr/>
                    <a:lstStyle/>
                    <a:p>
                      <a:pPr algn="ctr"/>
                      <a:r>
                        <a:rPr lang="en-US" altLang="zh-TW" sz="1300">
                          <a:solidFill>
                            <a:schemeClr val="bg1"/>
                          </a:solidFill>
                          <a:latin typeface="微軟正黑體" panose="020B0604030504040204" pitchFamily="34" charset="-120"/>
                          <a:ea typeface="微軟正黑體" panose="020B0604030504040204" pitchFamily="34" charset="-120"/>
                        </a:rPr>
                        <a:t>04</a:t>
                      </a:r>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tc>
                  <a:txBody>
                    <a:bodyPr/>
                    <a:lstStyle/>
                    <a:p>
                      <a:pPr algn="ctr"/>
                      <a:r>
                        <a:rPr lang="en-US" altLang="zh-TW" sz="1300">
                          <a:solidFill>
                            <a:schemeClr val="bg1"/>
                          </a:solidFill>
                          <a:latin typeface="微軟正黑體" panose="020B0604030504040204" pitchFamily="34" charset="-120"/>
                          <a:ea typeface="微軟正黑體" panose="020B0604030504040204" pitchFamily="34" charset="-120"/>
                        </a:rPr>
                        <a:t>05</a:t>
                      </a:r>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tc>
                  <a:txBody>
                    <a:bodyPr/>
                    <a:lstStyle/>
                    <a:p>
                      <a:pPr algn="ctr"/>
                      <a:r>
                        <a:rPr lang="en-US" altLang="zh-TW" sz="1300">
                          <a:solidFill>
                            <a:schemeClr val="bg1"/>
                          </a:solidFill>
                          <a:latin typeface="微軟正黑體" panose="020B0604030504040204" pitchFamily="34" charset="-120"/>
                          <a:ea typeface="微軟正黑體" panose="020B0604030504040204" pitchFamily="34" charset="-120"/>
                        </a:rPr>
                        <a:t>06</a:t>
                      </a:r>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tc>
                  <a:txBody>
                    <a:bodyPr/>
                    <a:lstStyle/>
                    <a:p>
                      <a:pPr algn="ctr"/>
                      <a:r>
                        <a:rPr lang="en-US" altLang="zh-TW" sz="1300">
                          <a:solidFill>
                            <a:schemeClr val="bg1"/>
                          </a:solidFill>
                          <a:latin typeface="微軟正黑體" panose="020B0604030504040204" pitchFamily="34" charset="-120"/>
                          <a:ea typeface="微軟正黑體" panose="020B0604030504040204" pitchFamily="34" charset="-120"/>
                        </a:rPr>
                        <a:t>Q3</a:t>
                      </a:r>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960790783"/>
                  </a:ext>
                </a:extLst>
              </a:tr>
              <a:tr h="29385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專案啟動</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a:solidFill>
                            <a:schemeClr val="bg1"/>
                          </a:solidFill>
                          <a:latin typeface="微軟正黑體" panose="020B0604030504040204" pitchFamily="34" charset="-120"/>
                          <a:ea typeface="微軟正黑體" panose="020B0604030504040204" pitchFamily="34" charset="-120"/>
                        </a:rPr>
                        <a:t>專案啟動</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 </a:t>
                      </a:r>
                      <a:r>
                        <a:rPr lang="en-US" altLang="zh-TW" sz="1200" kern="1200" dirty="0">
                          <a:solidFill>
                            <a:schemeClr val="tx2">
                              <a:lumMod val="75000"/>
                            </a:schemeClr>
                          </a:solidFill>
                          <a:latin typeface="微軟正黑體" panose="020B0604030504040204" pitchFamily="34" charset="-120"/>
                          <a:ea typeface="微軟正黑體" panose="020B0604030504040204" pitchFamily="34" charset="-120"/>
                          <a:cs typeface="+mn-cs"/>
                        </a:rPr>
                        <a:t>Kick-off</a:t>
                      </a: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 會議</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6179774"/>
                  </a:ext>
                </a:extLst>
              </a:tr>
              <a:tr h="293858">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功能規劃組</a:t>
                      </a:r>
                      <a:endParaRPr lang="en-US" altLang="zh-TW" sz="1200" kern="120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需求規劃</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2">
                              <a:lumMod val="75000"/>
                            </a:schemeClr>
                          </a:solidFill>
                          <a:latin typeface="微軟正黑體" panose="020B0604030504040204" pitchFamily="34" charset="-120"/>
                          <a:ea typeface="微軟正黑體" panose="020B0604030504040204" pitchFamily="34" charset="-120"/>
                        </a:rPr>
                        <a:t>前端功能規劃 </a:t>
                      </a:r>
                      <a:r>
                        <a:rPr lang="en-US" altLang="zh-TW" sz="10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r>
                        <a:rPr lang="zh-TW" altLang="en-US" sz="1000" kern="1200" dirty="0">
                          <a:solidFill>
                            <a:schemeClr val="tx2">
                              <a:lumMod val="75000"/>
                            </a:schemeClr>
                          </a:solidFill>
                          <a:latin typeface="微軟正黑體" panose="020B0604030504040204" pitchFamily="34" charset="-120"/>
                          <a:ea typeface="微軟正黑體" panose="020B0604030504040204" pitchFamily="34" charset="-120"/>
                          <a:cs typeface="+mn-cs"/>
                        </a:rPr>
                        <a:t>介面設計</a:t>
                      </a:r>
                      <a:r>
                        <a:rPr lang="en-US" altLang="zh-TW" sz="10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endParaRPr lang="zh-TW" altLang="en-US" sz="10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15211595"/>
                  </a:ext>
                </a:extLst>
              </a:tr>
              <a:tr h="727298">
                <a:tc vMerge="1">
                  <a:txBody>
                    <a:bodyPr/>
                    <a:lstStyle/>
                    <a:p>
                      <a:endParaRPr lang="zh-TW" alt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2">
                              <a:lumMod val="75000"/>
                            </a:schemeClr>
                          </a:solidFill>
                          <a:latin typeface="微軟正黑體" panose="020B0604030504040204" pitchFamily="34" charset="-120"/>
                          <a:ea typeface="微軟正黑體" panose="020B0604030504040204" pitchFamily="34" charset="-120"/>
                        </a:rPr>
                        <a:t>需求規劃</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2">
                              <a:lumMod val="75000"/>
                            </a:schemeClr>
                          </a:solidFill>
                          <a:latin typeface="微軟正黑體" panose="020B0604030504040204" pitchFamily="34" charset="-120"/>
                          <a:ea typeface="微軟正黑體" panose="020B0604030504040204" pitchFamily="34" charset="-120"/>
                        </a:rPr>
                        <a:t>後端串接規劃</a:t>
                      </a:r>
                      <a:endParaRPr lang="en-US" altLang="zh-TW" sz="1200" dirty="0">
                        <a:solidFill>
                          <a:schemeClr val="tx2">
                            <a:lumMod val="75000"/>
                          </a:schemeClr>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a:t>
                      </a: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需求提出、網頁部屬、</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DB</a:t>
                      </a: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 建置位置、</a:t>
                      </a:r>
                      <a:r>
                        <a:rPr lang="en-US" altLang="zh-TW" sz="1000" dirty="0" err="1">
                          <a:solidFill>
                            <a:schemeClr val="tx2">
                              <a:lumMod val="75000"/>
                            </a:schemeClr>
                          </a:solidFill>
                          <a:latin typeface="微軟正黑體" panose="020B0604030504040204" pitchFamily="34" charset="-120"/>
                          <a:ea typeface="微軟正黑體" panose="020B0604030504040204" pitchFamily="34" charset="-120"/>
                        </a:rPr>
                        <a:t>iBranch</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 web server API</a:t>
                      </a: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AOAI</a:t>
                      </a: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 功能、個資上雲確認等</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a:t>
                      </a:r>
                      <a:endParaRPr lang="zh-TW" altLang="en-US" sz="12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93039003"/>
                  </a:ext>
                </a:extLst>
              </a:tr>
              <a:tr h="293858">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chemeClr val="tx2">
                              <a:lumMod val="75000"/>
                            </a:schemeClr>
                          </a:solidFill>
                          <a:latin typeface="微軟正黑體" panose="020B0604030504040204" pitchFamily="34" charset="-120"/>
                          <a:ea typeface="微軟正黑體" panose="020B0604030504040204" pitchFamily="34" charset="-120"/>
                        </a:rPr>
                        <a:t>合規檢視 </a:t>
                      </a:r>
                      <a:r>
                        <a:rPr lang="en-US" altLang="zh-TW" sz="1000" kern="1200">
                          <a:solidFill>
                            <a:schemeClr val="tx2">
                              <a:lumMod val="75000"/>
                            </a:schemeClr>
                          </a:solidFill>
                          <a:latin typeface="微軟正黑體" panose="020B0604030504040204" pitchFamily="34" charset="-120"/>
                          <a:ea typeface="微軟正黑體" panose="020B0604030504040204" pitchFamily="34" charset="-120"/>
                          <a:cs typeface="+mn-cs"/>
                        </a:rPr>
                        <a:t>(</a:t>
                      </a:r>
                      <a:r>
                        <a:rPr lang="zh-TW" altLang="en-US" sz="1000" kern="1200">
                          <a:solidFill>
                            <a:schemeClr val="tx2">
                              <a:lumMod val="75000"/>
                            </a:schemeClr>
                          </a:solidFill>
                          <a:latin typeface="微軟正黑體" panose="020B0604030504040204" pitchFamily="34" charset="-120"/>
                          <a:ea typeface="微軟正黑體" panose="020B0604030504040204" pitchFamily="34" charset="-120"/>
                          <a:cs typeface="+mn-cs"/>
                        </a:rPr>
                        <a:t>稽法風、新興科技應用風險評估</a:t>
                      </a:r>
                      <a:r>
                        <a:rPr lang="en-US" altLang="zh-TW" sz="1000" kern="1200">
                          <a:solidFill>
                            <a:schemeClr val="tx2">
                              <a:lumMod val="75000"/>
                            </a:schemeClr>
                          </a:solidFill>
                          <a:latin typeface="微軟正黑體" panose="020B0604030504040204" pitchFamily="34" charset="-120"/>
                          <a:ea typeface="微軟正黑體" panose="020B0604030504040204" pitchFamily="34" charset="-120"/>
                          <a:cs typeface="+mn-cs"/>
                        </a:rPr>
                        <a:t>)</a:t>
                      </a:r>
                      <a:endParaRPr lang="zh-TW" altLang="en-US" sz="1000" kern="120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24097645"/>
                  </a:ext>
                </a:extLst>
              </a:tr>
              <a:tr h="418747">
                <a:tc vMerge="1">
                  <a:txBody>
                    <a:bodyPr/>
                    <a:lstStyle/>
                    <a:p>
                      <a:endParaRPr lang="zh-TW" altLang="en-US"/>
                    </a:p>
                  </a:txBody>
                  <a:tcPr/>
                </a:tc>
                <a:tc vMerge="1">
                  <a:txBody>
                    <a:bodyPr/>
                    <a:lstStyle/>
                    <a:p>
                      <a:endParaRPr lang="zh-TW" altLang="en-US"/>
                    </a:p>
                  </a:txBody>
                  <a:tcPr>
                    <a:lnT w="12700" cap="flat" cmpd="sng" algn="ctr">
                      <a:solidFill>
                        <a:schemeClr val="bg1">
                          <a:lumMod val="65000"/>
                        </a:schemeClr>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回饋機制設計 </a:t>
                      </a:r>
                      <a:r>
                        <a:rPr lang="en-US" altLang="zh-TW" sz="10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r>
                        <a:rPr lang="zh-TW" altLang="en-US" sz="1000" kern="1200" dirty="0">
                          <a:solidFill>
                            <a:schemeClr val="tx2">
                              <a:lumMod val="75000"/>
                            </a:schemeClr>
                          </a:solidFill>
                          <a:latin typeface="微軟正黑體" panose="020B0604030504040204" pitchFamily="34" charset="-120"/>
                          <a:ea typeface="微軟正黑體" panose="020B0604030504040204" pitchFamily="34" charset="-120"/>
                          <a:cs typeface="+mn-cs"/>
                        </a:rPr>
                        <a:t>客戶</a:t>
                      </a:r>
                      <a:r>
                        <a:rPr lang="en-US" altLang="zh-TW" sz="1000" kern="1200" dirty="0">
                          <a:solidFill>
                            <a:schemeClr val="tx2">
                              <a:lumMod val="75000"/>
                            </a:schemeClr>
                          </a:solidFill>
                          <a:latin typeface="微軟正黑體" panose="020B0604030504040204" pitchFamily="34" charset="-120"/>
                          <a:ea typeface="微軟正黑體" panose="020B0604030504040204" pitchFamily="34" charset="-120"/>
                          <a:cs typeface="+mn-cs"/>
                        </a:rPr>
                        <a:t>ID</a:t>
                      </a:r>
                      <a:r>
                        <a:rPr lang="zh-TW" altLang="en-US" sz="1000" kern="1200" dirty="0">
                          <a:solidFill>
                            <a:schemeClr val="tx2">
                              <a:lumMod val="75000"/>
                            </a:schemeClr>
                          </a:solidFill>
                          <a:latin typeface="微軟正黑體" panose="020B0604030504040204" pitchFamily="34" charset="-120"/>
                          <a:ea typeface="微軟正黑體" panose="020B0604030504040204" pitchFamily="34" charset="-120"/>
                          <a:cs typeface="+mn-cs"/>
                        </a:rPr>
                        <a:t>留存討論、問卷、流程</a:t>
                      </a:r>
                      <a:r>
                        <a:rPr lang="en-US" altLang="zh-TW" sz="10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endParaRPr lang="en-US" altLang="zh-TW"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63030563"/>
                  </a:ext>
                </a:extLst>
              </a:tr>
              <a:tr h="293858">
                <a:tc vMerge="1">
                  <a:txBody>
                    <a:bodyPr/>
                    <a:lstStyle/>
                    <a:p>
                      <a:endParaRPr lang="zh-TW" alt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4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2">
                              <a:lumMod val="75000"/>
                            </a:schemeClr>
                          </a:solidFill>
                          <a:latin typeface="微軟正黑體" panose="020B0604030504040204" pitchFamily="34" charset="-120"/>
                          <a:ea typeface="微軟正黑體" panose="020B0604030504040204" pitchFamily="34" charset="-120"/>
                        </a:rPr>
                        <a:t>試點宣傳小物 </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a:t>
                      </a: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小獎品、廣宣物</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a:t>
                      </a:r>
                      <a:endParaRPr lang="en-US" altLang="zh-TW" sz="12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83428815"/>
                  </a:ext>
                </a:extLst>
              </a:tr>
              <a:tr h="293858">
                <a:tc vMerge="1">
                  <a:txBody>
                    <a:bodyPr/>
                    <a:lstStyle/>
                    <a:p>
                      <a:endParaRPr lang="zh-TW" alt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a:solidFill>
                            <a:schemeClr val="tx2">
                              <a:lumMod val="75000"/>
                            </a:schemeClr>
                          </a:solidFill>
                          <a:latin typeface="微軟正黑體" panose="020B0604030504040204" pitchFamily="34" charset="-120"/>
                          <a:ea typeface="微軟正黑體" panose="020B0604030504040204" pitchFamily="34" charset="-120"/>
                          <a:cs typeface="+mn-cs"/>
                        </a:rPr>
                        <a:t>SIT/UAT</a:t>
                      </a: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測試</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74902065"/>
                  </a:ext>
                </a:extLst>
              </a:tr>
              <a:tr h="293858">
                <a:tc vMerge="1">
                  <a:txBody>
                    <a:bodyPr/>
                    <a:lstStyle/>
                    <a:p>
                      <a:endParaRPr lang="zh-TW" alt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2">
                              <a:lumMod val="75000"/>
                            </a:schemeClr>
                          </a:solidFill>
                          <a:latin typeface="微軟正黑體" panose="020B0604030504040204" pitchFamily="34" charset="-120"/>
                          <a:ea typeface="微軟正黑體" panose="020B0604030504040204" pitchFamily="34" charset="-120"/>
                        </a:rPr>
                        <a:t>教育訓練規劃</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28266329"/>
                  </a:ext>
                </a:extLst>
              </a:tr>
              <a:tr h="29385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a:solidFill>
                          <a:prstClr val="black"/>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chemeClr val="tx2">
                              <a:lumMod val="75000"/>
                            </a:schemeClr>
                          </a:solidFill>
                          <a:latin typeface="微軟正黑體" panose="020B0604030504040204" pitchFamily="34" charset="-120"/>
                          <a:ea typeface="微軟正黑體" panose="020B0604030504040204" pitchFamily="34" charset="-120"/>
                        </a:rPr>
                        <a:t>教育訓練</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43681002"/>
                  </a:ext>
                </a:extLst>
              </a:tr>
              <a:tr h="29385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技術支援</a:t>
                      </a:r>
                      <a:endParaRPr lang="en-US" altLang="zh-TW" sz="1200" kern="1200">
                        <a:solidFill>
                          <a:schemeClr val="tx2">
                            <a:lumMod val="75000"/>
                          </a:schemeClr>
                        </a:solidFill>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kern="1200">
                          <a:solidFill>
                            <a:schemeClr val="tx2">
                              <a:lumMod val="75000"/>
                            </a:schemeClr>
                          </a:solidFill>
                          <a:latin typeface="微軟正黑體" panose="020B0604030504040204" pitchFamily="34" charset="-120"/>
                          <a:ea typeface="微軟正黑體" panose="020B0604030504040204" pitchFamily="34" charset="-120"/>
                          <a:cs typeface="+mn-cs"/>
                        </a:rPr>
                        <a:t>(</a:t>
                      </a: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數位科技處</a:t>
                      </a:r>
                      <a:r>
                        <a:rPr lang="en-US" altLang="zh-TW" sz="1200" kern="1200">
                          <a:solidFill>
                            <a:schemeClr val="tx2">
                              <a:lumMod val="75000"/>
                            </a:schemeClr>
                          </a:solidFill>
                          <a:latin typeface="微軟正黑體" panose="020B0604030504040204" pitchFamily="34" charset="-120"/>
                          <a:ea typeface="微軟正黑體" panose="020B0604030504040204" pitchFamily="34" charset="-120"/>
                          <a:cs typeface="+mn-cs"/>
                        </a:rPr>
                        <a:t>)</a:t>
                      </a:r>
                      <a:endPar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rowSpan="3">
                  <a:txBody>
                    <a:bodyPr/>
                    <a:lstStyle/>
                    <a:p>
                      <a:pPr algn="ctr"/>
                      <a:r>
                        <a:rPr lang="en-US" altLang="zh-TW" sz="1200" kern="1200" err="1">
                          <a:solidFill>
                            <a:schemeClr val="tx2">
                              <a:lumMod val="75000"/>
                            </a:schemeClr>
                          </a:solidFill>
                          <a:latin typeface="微軟正黑體" panose="020B0604030504040204" pitchFamily="34" charset="-120"/>
                          <a:ea typeface="微軟正黑體" panose="020B0604030504040204" pitchFamily="34" charset="-120"/>
                          <a:cs typeface="+mn-cs"/>
                        </a:rPr>
                        <a:t>Negg</a:t>
                      </a: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 開發</a:t>
                      </a:r>
                      <a:r>
                        <a:rPr lang="en-US" altLang="zh-TW" sz="1200" kern="1200">
                          <a:solidFill>
                            <a:schemeClr val="tx2">
                              <a:lumMod val="75000"/>
                            </a:schemeClr>
                          </a:solidFill>
                          <a:latin typeface="微軟正黑體" panose="020B0604030504040204" pitchFamily="34" charset="-120"/>
                          <a:ea typeface="微軟正黑體" panose="020B0604030504040204" pitchFamily="34" charset="-120"/>
                          <a:cs typeface="+mn-cs"/>
                        </a:rPr>
                        <a:t>/</a:t>
                      </a:r>
                    </a:p>
                    <a:p>
                      <a:pPr algn="ct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測試改版</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err="1">
                          <a:solidFill>
                            <a:schemeClr val="tx2">
                              <a:lumMod val="75000"/>
                            </a:schemeClr>
                          </a:solidFill>
                          <a:latin typeface="微軟正黑體" panose="020B0604030504040204" pitchFamily="34" charset="-120"/>
                          <a:ea typeface="微軟正黑體" panose="020B0604030504040204" pitchFamily="34" charset="-120"/>
                        </a:rPr>
                        <a:t>Negg</a:t>
                      </a:r>
                      <a:r>
                        <a:rPr lang="zh-TW" altLang="en-US" sz="1200">
                          <a:solidFill>
                            <a:schemeClr val="tx2">
                              <a:lumMod val="75000"/>
                            </a:schemeClr>
                          </a:solidFill>
                          <a:latin typeface="微軟正黑體" panose="020B0604030504040204" pitchFamily="34" charset="-120"/>
                          <a:ea typeface="微軟正黑體" panose="020B0604030504040204" pitchFamily="34" charset="-120"/>
                        </a:rPr>
                        <a:t> 前後端功能建置</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887979221"/>
                  </a:ext>
                </a:extLst>
              </a:tr>
              <a:tr h="293858">
                <a:tc vMerge="1">
                  <a:txBody>
                    <a:bodyPr/>
                    <a:lstStyle/>
                    <a:p>
                      <a:endParaRPr lang="zh-TW" altLang="en-US"/>
                    </a:p>
                  </a:txBody>
                  <a:tcPr>
                    <a:lnT w="12700" cap="flat" cmpd="sng" algn="ctr">
                      <a:solidFill>
                        <a:schemeClr val="bg1">
                          <a:lumMod val="65000"/>
                        </a:schemeClr>
                      </a:solidFill>
                      <a:prstDash val="solid"/>
                      <a:round/>
                      <a:headEnd type="none" w="med" len="med"/>
                      <a:tailEnd type="none" w="med" len="med"/>
                    </a:lnT>
                  </a:tcPr>
                </a:tc>
                <a:tc vMerge="1">
                  <a:txBody>
                    <a:bodyPr/>
                    <a:lstStyle/>
                    <a:p>
                      <a:endParaRPr lang="zh-TW" altLang="en-US" sz="1400">
                        <a:solidFill>
                          <a:schemeClr val="tx2">
                            <a:lumMod val="75000"/>
                          </a:schemeClr>
                        </a:solidFill>
                        <a:latin typeface="微軟正黑體" panose="020B0604030504040204" pitchFamily="34" charset="-120"/>
                        <a:ea typeface="微軟正黑體" panose="020B0604030504040204" pitchFamily="34" charset="-120"/>
                      </a:endParaRPr>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第一波線下測試回饋蒐集</a:t>
                      </a:r>
                      <a:r>
                        <a:rPr lang="en-US" altLang="zh-TW" sz="12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改版</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24288686"/>
                  </a:ext>
                </a:extLst>
              </a:tr>
              <a:tr h="29385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a:solidFill>
                          <a:prstClr val="black"/>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vMerge="1">
                  <a:txBody>
                    <a:bodyPr/>
                    <a:lstStyle/>
                    <a:p>
                      <a:endParaRPr lang="zh-TW" altLang="en-US" sz="12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第二波線下測試回饋蒐集</a:t>
                      </a:r>
                      <a:r>
                        <a:rPr lang="en-US" altLang="zh-TW" sz="12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改版</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870270066"/>
                  </a:ext>
                </a:extLst>
              </a:tr>
              <a:tr h="293858">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系統開發組</a:t>
                      </a:r>
                      <a:endParaRPr lang="en-US" altLang="zh-TW" sz="1200" kern="120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後端串接開發</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後端串接建置</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66191654"/>
                  </a:ext>
                </a:extLst>
              </a:tr>
              <a:tr h="293858">
                <a:tc vMerge="1">
                  <a:txBody>
                    <a:bodyPr/>
                    <a:lstStyle/>
                    <a:p>
                      <a:pPr algn="ctr"/>
                      <a:endParaRPr lang="zh-TW" altLang="en-US" sz="1200" kern="1200">
                        <a:solidFill>
                          <a:prstClr val="black"/>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換版上線</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27840565"/>
                  </a:ext>
                </a:extLst>
              </a:tr>
              <a:tr h="293858">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試點規劃組</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rowSpan="2">
                  <a:txBody>
                    <a:bodyPr/>
                    <a:lstStyle/>
                    <a:p>
                      <a:pPr algn="ctr"/>
                      <a:r>
                        <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rPr>
                        <a:t>試點試行</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試點分行選擇</a:t>
                      </a: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92258621"/>
                  </a:ext>
                </a:extLst>
              </a:tr>
              <a:tr h="293858">
                <a:tc vMerge="1">
                  <a:txBody>
                    <a:bodyPr/>
                    <a:lstStyle/>
                    <a:p>
                      <a:endParaRPr lang="zh-TW" altLang="en-US"/>
                    </a:p>
                  </a:txBody>
                  <a:tcPr/>
                </a:tc>
                <a:tc vMerge="1">
                  <a:txBody>
                    <a:bodyPr/>
                    <a:lstStyle/>
                    <a:p>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內部獎勵規劃</a:t>
                      </a:r>
                      <a:endParaRPr lang="en-US" altLang="zh-TW"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39205697"/>
                  </a:ext>
                </a:extLst>
              </a:tr>
            </a:tbl>
          </a:graphicData>
        </a:graphic>
      </p:graphicFrame>
      <p:cxnSp>
        <p:nvCxnSpPr>
          <p:cNvPr id="56" name="直線接點 55">
            <a:extLst>
              <a:ext uri="{FF2B5EF4-FFF2-40B4-BE49-F238E27FC236}">
                <a16:creationId xmlns:a16="http://schemas.microsoft.com/office/drawing/2014/main" id="{E352E711-B941-3E23-E17E-14200967C195}"/>
              </a:ext>
            </a:extLst>
          </p:cNvPr>
          <p:cNvCxnSpPr>
            <a:cxnSpLocks/>
          </p:cNvCxnSpPr>
          <p:nvPr/>
        </p:nvCxnSpPr>
        <p:spPr>
          <a:xfrm>
            <a:off x="5380484" y="1603634"/>
            <a:ext cx="955598"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9" name="橢圓 78">
            <a:extLst>
              <a:ext uri="{FF2B5EF4-FFF2-40B4-BE49-F238E27FC236}">
                <a16:creationId xmlns:a16="http://schemas.microsoft.com/office/drawing/2014/main" id="{6718FA6A-3524-014D-2336-4DE42C40C2D0}"/>
              </a:ext>
            </a:extLst>
          </p:cNvPr>
          <p:cNvSpPr/>
          <p:nvPr/>
        </p:nvSpPr>
        <p:spPr>
          <a:xfrm>
            <a:off x="5328447" y="1242423"/>
            <a:ext cx="104123" cy="104123"/>
          </a:xfrm>
          <a:prstGeom prst="ellipse">
            <a:avLst/>
          </a:prstGeom>
          <a:solidFill>
            <a:schemeClr val="accent6">
              <a:lumMod val="75000"/>
            </a:schemeClr>
          </a:solidFill>
          <a:ln w="3810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864029">
              <a:buClrTx/>
              <a:defRPr/>
            </a:pPr>
            <a:endParaRPr lang="zh-TW" altLang="en-US" sz="1512" kern="1200">
              <a:solidFill>
                <a:prstClr val="white"/>
              </a:solidFill>
              <a:latin typeface="微軟正黑體" panose="020B0604030504040204" pitchFamily="34" charset="-120"/>
              <a:ea typeface="微軟正黑體" panose="020B0604030504040204" pitchFamily="34" charset="-120"/>
            </a:endParaRPr>
          </a:p>
        </p:txBody>
      </p:sp>
      <p:sp>
        <p:nvSpPr>
          <p:cNvPr id="80" name="文字方塊 79">
            <a:extLst>
              <a:ext uri="{FF2B5EF4-FFF2-40B4-BE49-F238E27FC236}">
                <a16:creationId xmlns:a16="http://schemas.microsoft.com/office/drawing/2014/main" id="{13900957-5996-B68C-9003-C60C1BFC1D61}"/>
              </a:ext>
            </a:extLst>
          </p:cNvPr>
          <p:cNvSpPr txBox="1"/>
          <p:nvPr/>
        </p:nvSpPr>
        <p:spPr>
          <a:xfrm>
            <a:off x="5533796" y="1159309"/>
            <a:ext cx="1406547" cy="266868"/>
          </a:xfrm>
          <a:prstGeom prst="rect">
            <a:avLst/>
          </a:prstGeom>
          <a:solidFill>
            <a:schemeClr val="bg1"/>
          </a:solidFill>
          <a:ln w="19050">
            <a:solidFill>
              <a:schemeClr val="accent1">
                <a:lumMod val="75000"/>
              </a:schemeClr>
            </a:solidFill>
          </a:ln>
        </p:spPr>
        <p:txBody>
          <a:bodyPr wrap="square" rtlCol="0" anchor="ctr">
            <a:spAutoFit/>
          </a:bodyPr>
          <a:lstStyle/>
          <a:p>
            <a:pPr algn="ctr" defTabSz="864029">
              <a:buClrTx/>
              <a:defRPr/>
            </a:pPr>
            <a:r>
              <a:rPr lang="en-US" altLang="zh-TW" sz="1134" b="1" kern="1200">
                <a:solidFill>
                  <a:prstClr val="black"/>
                </a:solidFill>
                <a:latin typeface="微軟正黑體" panose="020B0604030504040204" pitchFamily="34" charset="-120"/>
                <a:ea typeface="微軟正黑體" panose="020B0604030504040204" pitchFamily="34" charset="-120"/>
                <a:cs typeface="+mn-cs"/>
              </a:rPr>
              <a:t>1/15</a:t>
            </a:r>
            <a:r>
              <a:rPr lang="zh-TW" altLang="en-US" sz="1134" b="1" kern="1200">
                <a:solidFill>
                  <a:prstClr val="black"/>
                </a:solidFill>
                <a:latin typeface="微軟正黑體" panose="020B0604030504040204" pitchFamily="34" charset="-120"/>
                <a:ea typeface="微軟正黑體" panose="020B0604030504040204" pitchFamily="34" charset="-120"/>
                <a:cs typeface="+mn-cs"/>
              </a:rPr>
              <a:t> </a:t>
            </a:r>
            <a:r>
              <a:rPr lang="en-US" altLang="zh-TW" sz="1134" b="1" kern="1200">
                <a:solidFill>
                  <a:prstClr val="black"/>
                </a:solidFill>
                <a:latin typeface="微軟正黑體" panose="020B0604030504040204" pitchFamily="34" charset="-120"/>
                <a:ea typeface="微軟正黑體" panose="020B0604030504040204" pitchFamily="34" charset="-120"/>
                <a:cs typeface="+mn-cs"/>
              </a:rPr>
              <a:t>kick-off </a:t>
            </a:r>
            <a:r>
              <a:rPr lang="zh-TW" altLang="en-US" sz="1134" b="1" kern="1200">
                <a:solidFill>
                  <a:prstClr val="black"/>
                </a:solidFill>
                <a:latin typeface="微軟正黑體" panose="020B0604030504040204" pitchFamily="34" charset="-120"/>
                <a:ea typeface="微軟正黑體" panose="020B0604030504040204" pitchFamily="34" charset="-120"/>
                <a:cs typeface="+mn-cs"/>
              </a:rPr>
              <a:t>會議</a:t>
            </a:r>
          </a:p>
        </p:txBody>
      </p:sp>
      <p:cxnSp>
        <p:nvCxnSpPr>
          <p:cNvPr id="87" name="直線接點 86">
            <a:extLst>
              <a:ext uri="{FF2B5EF4-FFF2-40B4-BE49-F238E27FC236}">
                <a16:creationId xmlns:a16="http://schemas.microsoft.com/office/drawing/2014/main" id="{C596CC4D-6F75-4BF6-9C63-8EFD903EB185}"/>
              </a:ext>
            </a:extLst>
          </p:cNvPr>
          <p:cNvCxnSpPr>
            <a:cxnSpLocks/>
          </p:cNvCxnSpPr>
          <p:nvPr/>
        </p:nvCxnSpPr>
        <p:spPr>
          <a:xfrm>
            <a:off x="5533797" y="2172307"/>
            <a:ext cx="1189471"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2D7E0FE9-D921-2CCC-AE4F-5419BFEA5294}"/>
              </a:ext>
            </a:extLst>
          </p:cNvPr>
          <p:cNvCxnSpPr>
            <a:cxnSpLocks/>
          </p:cNvCxnSpPr>
          <p:nvPr/>
        </p:nvCxnSpPr>
        <p:spPr>
          <a:xfrm>
            <a:off x="5380484" y="2915103"/>
            <a:ext cx="2164347"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AFAA1398-DB96-C355-BF2F-B7B28E1D8DE4}"/>
              </a:ext>
            </a:extLst>
          </p:cNvPr>
          <p:cNvCxnSpPr>
            <a:cxnSpLocks/>
          </p:cNvCxnSpPr>
          <p:nvPr/>
        </p:nvCxnSpPr>
        <p:spPr>
          <a:xfrm>
            <a:off x="8629451" y="3618224"/>
            <a:ext cx="873259"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4CD1D014-EDC7-6FE4-E623-12DF446D8DA2}"/>
              </a:ext>
            </a:extLst>
          </p:cNvPr>
          <p:cNvCxnSpPr>
            <a:cxnSpLocks/>
          </p:cNvCxnSpPr>
          <p:nvPr/>
        </p:nvCxnSpPr>
        <p:spPr>
          <a:xfrm>
            <a:off x="5822095" y="3344679"/>
            <a:ext cx="2730868"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AC0A3BEC-E059-17E6-CD5E-553EB431D1CA}"/>
              </a:ext>
            </a:extLst>
          </p:cNvPr>
          <p:cNvCxnSpPr>
            <a:cxnSpLocks/>
          </p:cNvCxnSpPr>
          <p:nvPr/>
        </p:nvCxnSpPr>
        <p:spPr>
          <a:xfrm>
            <a:off x="5382752" y="4471046"/>
            <a:ext cx="1342783"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A05FE10F-0140-12E1-FC09-5D3CC7932898}"/>
              </a:ext>
            </a:extLst>
          </p:cNvPr>
          <p:cNvCxnSpPr>
            <a:cxnSpLocks/>
          </p:cNvCxnSpPr>
          <p:nvPr/>
        </p:nvCxnSpPr>
        <p:spPr>
          <a:xfrm>
            <a:off x="9502710" y="4778186"/>
            <a:ext cx="730751"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7" name="直線接點 126">
            <a:extLst>
              <a:ext uri="{FF2B5EF4-FFF2-40B4-BE49-F238E27FC236}">
                <a16:creationId xmlns:a16="http://schemas.microsoft.com/office/drawing/2014/main" id="{00B8252C-9E7E-2AB5-7312-ADFD52321E14}"/>
              </a:ext>
            </a:extLst>
          </p:cNvPr>
          <p:cNvCxnSpPr>
            <a:cxnSpLocks/>
          </p:cNvCxnSpPr>
          <p:nvPr/>
        </p:nvCxnSpPr>
        <p:spPr>
          <a:xfrm>
            <a:off x="6767950" y="5335948"/>
            <a:ext cx="1785013"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8" name="橢圓 127">
            <a:extLst>
              <a:ext uri="{FF2B5EF4-FFF2-40B4-BE49-F238E27FC236}">
                <a16:creationId xmlns:a16="http://schemas.microsoft.com/office/drawing/2014/main" id="{872A272F-35CA-822E-6BEF-B43C95F65968}"/>
              </a:ext>
            </a:extLst>
          </p:cNvPr>
          <p:cNvSpPr/>
          <p:nvPr/>
        </p:nvSpPr>
        <p:spPr>
          <a:xfrm>
            <a:off x="9434048" y="5590208"/>
            <a:ext cx="137324" cy="126299"/>
          </a:xfrm>
          <a:prstGeom prst="ellipse">
            <a:avLst/>
          </a:prstGeom>
          <a:solidFill>
            <a:schemeClr val="accent6">
              <a:lumMod val="75000"/>
            </a:schemeClr>
          </a:solidFill>
          <a:ln w="38100">
            <a:no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defTabSz="864029">
              <a:buClrTx/>
              <a:defRPr/>
            </a:pPr>
            <a:endParaRPr lang="zh-TW" altLang="en-US" sz="1512" kern="1200">
              <a:solidFill>
                <a:prstClr val="white"/>
              </a:solidFill>
              <a:latin typeface="微軟正黑體" panose="020B0604030504040204" pitchFamily="34" charset="-120"/>
              <a:ea typeface="微軟正黑體" panose="020B0604030504040204" pitchFamily="34" charset="-120"/>
            </a:endParaRPr>
          </a:p>
        </p:txBody>
      </p:sp>
      <p:cxnSp>
        <p:nvCxnSpPr>
          <p:cNvPr id="132" name="直線接點 131">
            <a:extLst>
              <a:ext uri="{FF2B5EF4-FFF2-40B4-BE49-F238E27FC236}">
                <a16:creationId xmlns:a16="http://schemas.microsoft.com/office/drawing/2014/main" id="{134DEDAE-8BA1-F573-2DDE-216CC59DE583}"/>
              </a:ext>
            </a:extLst>
          </p:cNvPr>
          <p:cNvCxnSpPr>
            <a:cxnSpLocks/>
          </p:cNvCxnSpPr>
          <p:nvPr/>
        </p:nvCxnSpPr>
        <p:spPr>
          <a:xfrm>
            <a:off x="5382752" y="5978675"/>
            <a:ext cx="1314770"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4B4A0039-3512-3A92-3782-2A87E23C29B5}"/>
              </a:ext>
            </a:extLst>
          </p:cNvPr>
          <p:cNvCxnSpPr>
            <a:cxnSpLocks/>
          </p:cNvCxnSpPr>
          <p:nvPr/>
        </p:nvCxnSpPr>
        <p:spPr>
          <a:xfrm>
            <a:off x="6767950" y="6276336"/>
            <a:ext cx="1785013"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7" name="直線接點 136">
            <a:extLst>
              <a:ext uri="{FF2B5EF4-FFF2-40B4-BE49-F238E27FC236}">
                <a16:creationId xmlns:a16="http://schemas.microsoft.com/office/drawing/2014/main" id="{B30A5D59-4D83-E865-DAE5-9EB7B680B43F}"/>
              </a:ext>
            </a:extLst>
          </p:cNvPr>
          <p:cNvCxnSpPr>
            <a:cxnSpLocks/>
          </p:cNvCxnSpPr>
          <p:nvPr/>
        </p:nvCxnSpPr>
        <p:spPr>
          <a:xfrm>
            <a:off x="6765682" y="2626293"/>
            <a:ext cx="854207"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46748249-0CA7-F96E-CEFA-1AE4B76047F1}"/>
              </a:ext>
            </a:extLst>
          </p:cNvPr>
          <p:cNvCxnSpPr>
            <a:cxnSpLocks/>
          </p:cNvCxnSpPr>
          <p:nvPr/>
        </p:nvCxnSpPr>
        <p:spPr>
          <a:xfrm>
            <a:off x="7657508" y="3891491"/>
            <a:ext cx="895454"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A82896EA-D0DE-7C97-F563-16658842210F}"/>
              </a:ext>
            </a:extLst>
          </p:cNvPr>
          <p:cNvCxnSpPr>
            <a:cxnSpLocks/>
          </p:cNvCxnSpPr>
          <p:nvPr/>
        </p:nvCxnSpPr>
        <p:spPr>
          <a:xfrm>
            <a:off x="8607256" y="4195439"/>
            <a:ext cx="895454"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05789D26-86B9-D44B-D50F-295503515793}"/>
              </a:ext>
            </a:extLst>
          </p:cNvPr>
          <p:cNvCxnSpPr>
            <a:cxnSpLocks/>
          </p:cNvCxnSpPr>
          <p:nvPr/>
        </p:nvCxnSpPr>
        <p:spPr>
          <a:xfrm>
            <a:off x="10297743" y="5093975"/>
            <a:ext cx="376505"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026" name="Picture 2" descr="小旗子圖片PNG去背圖| 矢量圖案素材| 免费下载| Pngtree">
            <a:extLst>
              <a:ext uri="{FF2B5EF4-FFF2-40B4-BE49-F238E27FC236}">
                <a16:creationId xmlns:a16="http://schemas.microsoft.com/office/drawing/2014/main" id="{A926129A-2645-6A65-D444-DE4D3C5DE75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8056" b="92222" l="10000" r="90000">
                        <a14:foregroundMark x1="44722" y1="19722" x2="63056" y2="20278"/>
                        <a14:foregroundMark x1="72500" y1="8889" x2="72500" y2="8889"/>
                        <a14:foregroundMark x1="26389" y1="8056" x2="26389" y2="8056"/>
                        <a14:foregroundMark x1="26111" y1="49722" x2="26111" y2="49722"/>
                        <a14:foregroundMark x1="26667" y1="37500" x2="26944" y2="48056"/>
                        <a14:foregroundMark x1="26944" y1="51667" x2="27778" y2="91944"/>
                        <a14:foregroundMark x1="27778" y1="91944" x2="27500" y2="92222"/>
                      </a14:backgroundRemoval>
                    </a14:imgEffect>
                  </a14:imgLayer>
                </a14:imgProps>
              </a:ext>
              <a:ext uri="{28A0092B-C50C-407E-A947-70E740481C1C}">
                <a14:useLocalDpi xmlns:a14="http://schemas.microsoft.com/office/drawing/2010/main" val="0"/>
              </a:ext>
            </a:extLst>
          </a:blip>
          <a:srcRect/>
          <a:stretch>
            <a:fillRect/>
          </a:stretch>
        </p:blipFill>
        <p:spPr bwMode="auto">
          <a:xfrm>
            <a:off x="9330251" y="171895"/>
            <a:ext cx="608345" cy="608345"/>
          </a:xfrm>
          <a:prstGeom prst="rect">
            <a:avLst/>
          </a:prstGeom>
          <a:noFill/>
          <a:extLst>
            <a:ext uri="{909E8E84-426E-40DD-AFC4-6F175D3DCCD1}">
              <a14:hiddenFill xmlns:a14="http://schemas.microsoft.com/office/drawing/2010/main">
                <a:solidFill>
                  <a:srgbClr val="FFFFFF"/>
                </a:solidFill>
              </a14:hiddenFill>
            </a:ext>
          </a:extLst>
        </p:spPr>
      </p:pic>
      <p:sp>
        <p:nvSpPr>
          <p:cNvPr id="36" name="文字方塊 35">
            <a:extLst>
              <a:ext uri="{FF2B5EF4-FFF2-40B4-BE49-F238E27FC236}">
                <a16:creationId xmlns:a16="http://schemas.microsoft.com/office/drawing/2014/main" id="{F06B5610-E8AC-C5DA-6CC3-C9521F4CC29C}"/>
              </a:ext>
            </a:extLst>
          </p:cNvPr>
          <p:cNvSpPr txBox="1"/>
          <p:nvPr/>
        </p:nvSpPr>
        <p:spPr>
          <a:xfrm>
            <a:off x="9543374" y="5537226"/>
            <a:ext cx="780983" cy="270395"/>
          </a:xfrm>
          <a:prstGeom prst="rect">
            <a:avLst/>
          </a:prstGeom>
          <a:noFill/>
        </p:spPr>
        <p:txBody>
          <a:bodyPr wrap="none" rtlCol="0">
            <a:spAutoFit/>
          </a:bodyPr>
          <a:lstStyle/>
          <a:p>
            <a:r>
              <a:rPr lang="zh-TW" altLang="en-US" sz="1157">
                <a:solidFill>
                  <a:prstClr val="black"/>
                </a:solidFill>
                <a:latin typeface="微軟正黑體" panose="020B0604030504040204" pitchFamily="34" charset="-120"/>
                <a:ea typeface="微軟正黑體" panose="020B0604030504040204" pitchFamily="34" charset="-120"/>
              </a:rPr>
              <a:t>換版上線</a:t>
            </a:r>
          </a:p>
        </p:txBody>
      </p:sp>
      <p:sp>
        <p:nvSpPr>
          <p:cNvPr id="38" name="文字方塊 37">
            <a:extLst>
              <a:ext uri="{FF2B5EF4-FFF2-40B4-BE49-F238E27FC236}">
                <a16:creationId xmlns:a16="http://schemas.microsoft.com/office/drawing/2014/main" id="{6387E097-0CDB-F96F-7970-DB1CADA5CDC0}"/>
              </a:ext>
            </a:extLst>
          </p:cNvPr>
          <p:cNvSpPr txBox="1"/>
          <p:nvPr/>
        </p:nvSpPr>
        <p:spPr>
          <a:xfrm>
            <a:off x="9489457" y="464567"/>
            <a:ext cx="2055765" cy="300082"/>
          </a:xfrm>
          <a:prstGeom prst="rect">
            <a:avLst/>
          </a:prstGeom>
          <a:noFill/>
        </p:spPr>
        <p:txBody>
          <a:bodyPr wrap="square" rtlCol="0">
            <a:spAutoFit/>
          </a:bodyPr>
          <a:lstStyle/>
          <a:p>
            <a:r>
              <a:rPr lang="en-US" altLang="zh-TW" sz="1350">
                <a:solidFill>
                  <a:prstClr val="black"/>
                </a:solidFill>
                <a:latin typeface="微軟正黑體" panose="020B0604030504040204" pitchFamily="34" charset="-120"/>
                <a:ea typeface="微軟正黑體" panose="020B0604030504040204" pitchFamily="34" charset="-120"/>
              </a:rPr>
              <a:t>6 </a:t>
            </a:r>
            <a:r>
              <a:rPr lang="zh-TW" altLang="en-US" sz="1350">
                <a:solidFill>
                  <a:prstClr val="black"/>
                </a:solidFill>
                <a:latin typeface="微軟正黑體" panose="020B0604030504040204" pitchFamily="34" charset="-120"/>
                <a:ea typeface="微軟正黑體" panose="020B0604030504040204" pitchFamily="34" charset="-120"/>
              </a:rPr>
              <a:t>月開始第一波試點試行</a:t>
            </a:r>
          </a:p>
        </p:txBody>
      </p:sp>
      <p:cxnSp>
        <p:nvCxnSpPr>
          <p:cNvPr id="42" name="直線接點 41">
            <a:extLst>
              <a:ext uri="{FF2B5EF4-FFF2-40B4-BE49-F238E27FC236}">
                <a16:creationId xmlns:a16="http://schemas.microsoft.com/office/drawing/2014/main" id="{31741535-DEDC-6E59-5386-F94C9676E8BD}"/>
              </a:ext>
            </a:extLst>
          </p:cNvPr>
          <p:cNvCxnSpPr>
            <a:cxnSpLocks/>
            <a:endCxn id="128" idx="0"/>
          </p:cNvCxnSpPr>
          <p:nvPr/>
        </p:nvCxnSpPr>
        <p:spPr bwMode="auto">
          <a:xfrm>
            <a:off x="9484344" y="881605"/>
            <a:ext cx="18367" cy="4708603"/>
          </a:xfrm>
          <a:prstGeom prst="line">
            <a:avLst/>
          </a:prstGeom>
          <a:ln w="28575">
            <a:solidFill>
              <a:srgbClr val="C00000"/>
            </a:solidFill>
            <a:prstDash val="dash"/>
            <a:headEnd type="none" w="med"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361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a:extLst>
            <a:ext uri="{FF2B5EF4-FFF2-40B4-BE49-F238E27FC236}">
              <a16:creationId xmlns:a16="http://schemas.microsoft.com/office/drawing/2014/main" id="{DB60003E-7274-2DD9-2727-C7AFCDE480A2}"/>
            </a:ext>
          </a:extLst>
        </p:cNvPr>
        <p:cNvGrpSpPr/>
        <p:nvPr/>
      </p:nvGrpSpPr>
      <p:grpSpPr>
        <a:xfrm>
          <a:off x="0" y="0"/>
          <a:ext cx="0" cy="0"/>
          <a:chOff x="0" y="0"/>
          <a:chExt cx="0" cy="0"/>
        </a:xfrm>
      </p:grpSpPr>
      <p:sp>
        <p:nvSpPr>
          <p:cNvPr id="72" name="Google Shape;72;p7">
            <a:extLst>
              <a:ext uri="{FF2B5EF4-FFF2-40B4-BE49-F238E27FC236}">
                <a16:creationId xmlns:a16="http://schemas.microsoft.com/office/drawing/2014/main" id="{93DC2041-875D-EF2F-AE22-4B21C547FBD8}"/>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a:t>時程規劃範例</a:t>
            </a:r>
            <a:endParaRPr/>
          </a:p>
        </p:txBody>
      </p:sp>
      <p:sp>
        <p:nvSpPr>
          <p:cNvPr id="2" name="文字方塊 1">
            <a:extLst>
              <a:ext uri="{FF2B5EF4-FFF2-40B4-BE49-F238E27FC236}">
                <a16:creationId xmlns:a16="http://schemas.microsoft.com/office/drawing/2014/main" id="{7982652A-0BFA-4875-3639-562CA70A444F}"/>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sp>
        <p:nvSpPr>
          <p:cNvPr id="4" name="矩形 3">
            <a:extLst>
              <a:ext uri="{FF2B5EF4-FFF2-40B4-BE49-F238E27FC236}">
                <a16:creationId xmlns:a16="http://schemas.microsoft.com/office/drawing/2014/main" id="{43A12754-583D-AB52-7A7B-241B9218FDE0}"/>
              </a:ext>
            </a:extLst>
          </p:cNvPr>
          <p:cNvSpPr/>
          <p:nvPr/>
        </p:nvSpPr>
        <p:spPr>
          <a:xfrm flipV="1">
            <a:off x="12846882" y="2826745"/>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10" name="矩形 9">
            <a:extLst>
              <a:ext uri="{FF2B5EF4-FFF2-40B4-BE49-F238E27FC236}">
                <a16:creationId xmlns:a16="http://schemas.microsoft.com/office/drawing/2014/main" id="{5948FE11-16C1-C702-33A8-2D35DCC53D3A}"/>
              </a:ext>
            </a:extLst>
          </p:cNvPr>
          <p:cNvSpPr/>
          <p:nvPr/>
        </p:nvSpPr>
        <p:spPr>
          <a:xfrm flipV="1">
            <a:off x="9040410" y="7141769"/>
            <a:ext cx="7805737"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graphicFrame>
        <p:nvGraphicFramePr>
          <p:cNvPr id="8" name="表格 3">
            <a:extLst>
              <a:ext uri="{FF2B5EF4-FFF2-40B4-BE49-F238E27FC236}">
                <a16:creationId xmlns:a16="http://schemas.microsoft.com/office/drawing/2014/main" id="{2035440D-8DB9-4E3D-8333-4CD07A2DDCA3}"/>
              </a:ext>
            </a:extLst>
          </p:cNvPr>
          <p:cNvGraphicFramePr>
            <a:graphicFrameLocks noGrp="1"/>
          </p:cNvGraphicFramePr>
          <p:nvPr>
            <p:extLst>
              <p:ext uri="{D42A27DB-BD31-4B8C-83A1-F6EECF244321}">
                <p14:modId xmlns:p14="http://schemas.microsoft.com/office/powerpoint/2010/main" val="499092040"/>
              </p:ext>
            </p:extLst>
          </p:nvPr>
        </p:nvGraphicFramePr>
        <p:xfrm>
          <a:off x="193431" y="855583"/>
          <a:ext cx="8443456" cy="5553916"/>
        </p:xfrm>
        <a:graphic>
          <a:graphicData uri="http://schemas.openxmlformats.org/drawingml/2006/table">
            <a:tbl>
              <a:tblPr firstRow="1" bandRow="1">
                <a:tableStyleId>{5940675A-B579-460E-94D1-54222C63F5DA}</a:tableStyleId>
              </a:tblPr>
              <a:tblGrid>
                <a:gridCol w="988191">
                  <a:extLst>
                    <a:ext uri="{9D8B030D-6E8A-4147-A177-3AD203B41FA5}">
                      <a16:colId xmlns:a16="http://schemas.microsoft.com/office/drawing/2014/main" val="612544919"/>
                    </a:ext>
                  </a:extLst>
                </a:gridCol>
                <a:gridCol w="1170832">
                  <a:extLst>
                    <a:ext uri="{9D8B030D-6E8A-4147-A177-3AD203B41FA5}">
                      <a16:colId xmlns:a16="http://schemas.microsoft.com/office/drawing/2014/main" val="1712711129"/>
                    </a:ext>
                  </a:extLst>
                </a:gridCol>
                <a:gridCol w="833559">
                  <a:extLst>
                    <a:ext uri="{9D8B030D-6E8A-4147-A177-3AD203B41FA5}">
                      <a16:colId xmlns:a16="http://schemas.microsoft.com/office/drawing/2014/main" val="4084139318"/>
                    </a:ext>
                  </a:extLst>
                </a:gridCol>
                <a:gridCol w="908479">
                  <a:extLst>
                    <a:ext uri="{9D8B030D-6E8A-4147-A177-3AD203B41FA5}">
                      <a16:colId xmlns:a16="http://schemas.microsoft.com/office/drawing/2014/main" val="3062787653"/>
                    </a:ext>
                  </a:extLst>
                </a:gridCol>
                <a:gridCol w="908479">
                  <a:extLst>
                    <a:ext uri="{9D8B030D-6E8A-4147-A177-3AD203B41FA5}">
                      <a16:colId xmlns:a16="http://schemas.microsoft.com/office/drawing/2014/main" val="1852401534"/>
                    </a:ext>
                  </a:extLst>
                </a:gridCol>
                <a:gridCol w="908479">
                  <a:extLst>
                    <a:ext uri="{9D8B030D-6E8A-4147-A177-3AD203B41FA5}">
                      <a16:colId xmlns:a16="http://schemas.microsoft.com/office/drawing/2014/main" val="2302508267"/>
                    </a:ext>
                  </a:extLst>
                </a:gridCol>
                <a:gridCol w="908479">
                  <a:extLst>
                    <a:ext uri="{9D8B030D-6E8A-4147-A177-3AD203B41FA5}">
                      <a16:colId xmlns:a16="http://schemas.microsoft.com/office/drawing/2014/main" val="1088083421"/>
                    </a:ext>
                  </a:extLst>
                </a:gridCol>
                <a:gridCol w="908479">
                  <a:extLst>
                    <a:ext uri="{9D8B030D-6E8A-4147-A177-3AD203B41FA5}">
                      <a16:colId xmlns:a16="http://schemas.microsoft.com/office/drawing/2014/main" val="2358620225"/>
                    </a:ext>
                  </a:extLst>
                </a:gridCol>
                <a:gridCol w="908479">
                  <a:extLst>
                    <a:ext uri="{9D8B030D-6E8A-4147-A177-3AD203B41FA5}">
                      <a16:colId xmlns:a16="http://schemas.microsoft.com/office/drawing/2014/main" val="1225464479"/>
                    </a:ext>
                  </a:extLst>
                </a:gridCol>
              </a:tblGrid>
              <a:tr h="2938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dirty="0">
                          <a:solidFill>
                            <a:schemeClr val="bg1"/>
                          </a:solidFill>
                          <a:latin typeface="微軟正黑體" panose="020B0604030504040204" pitchFamily="34" charset="-120"/>
                          <a:ea typeface="微軟正黑體" panose="020B0604030504040204" pitchFamily="34" charset="-120"/>
                        </a:rPr>
                        <a:t>負責組別</a:t>
                      </a: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dirty="0">
                          <a:solidFill>
                            <a:schemeClr val="bg1"/>
                          </a:solidFill>
                          <a:latin typeface="微軟正黑體" panose="020B0604030504040204" pitchFamily="34" charset="-120"/>
                          <a:ea typeface="微軟正黑體" panose="020B0604030504040204" pitchFamily="34" charset="-120"/>
                        </a:rPr>
                        <a:t>目標</a:t>
                      </a: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pPr algn="ctr"/>
                      <a:r>
                        <a:rPr lang="en-US" altLang="zh-TW" sz="1300" dirty="0">
                          <a:solidFill>
                            <a:schemeClr val="bg1"/>
                          </a:solidFill>
                          <a:latin typeface="微軟正黑體" panose="020B0604030504040204" pitchFamily="34" charset="-120"/>
                          <a:ea typeface="微軟正黑體" panose="020B0604030504040204" pitchFamily="34" charset="-120"/>
                        </a:rPr>
                        <a:t>2025/01</a:t>
                      </a: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altLang="zh-TW" sz="1300" dirty="0">
                          <a:solidFill>
                            <a:schemeClr val="bg1"/>
                          </a:solidFill>
                          <a:latin typeface="微軟正黑體" panose="020B0604030504040204" pitchFamily="34" charset="-120"/>
                          <a:ea typeface="微軟正黑體" panose="020B0604030504040204" pitchFamily="34" charset="-120"/>
                        </a:rPr>
                        <a:t>02</a:t>
                      </a:r>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altLang="zh-TW" sz="1300" dirty="0">
                          <a:solidFill>
                            <a:schemeClr val="bg1"/>
                          </a:solidFill>
                          <a:latin typeface="微軟正黑體" panose="020B0604030504040204" pitchFamily="34" charset="-120"/>
                          <a:ea typeface="微軟正黑體" panose="020B0604030504040204" pitchFamily="34" charset="-120"/>
                        </a:rPr>
                        <a:t>03</a:t>
                      </a:r>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altLang="zh-TW" sz="1300" dirty="0">
                          <a:solidFill>
                            <a:schemeClr val="bg1"/>
                          </a:solidFill>
                          <a:latin typeface="微軟正黑體" panose="020B0604030504040204" pitchFamily="34" charset="-120"/>
                          <a:ea typeface="微軟正黑體" panose="020B0604030504040204" pitchFamily="34" charset="-120"/>
                        </a:rPr>
                        <a:t>04</a:t>
                      </a:r>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altLang="zh-TW" sz="1300" dirty="0">
                          <a:solidFill>
                            <a:schemeClr val="bg1"/>
                          </a:solidFill>
                          <a:latin typeface="微軟正黑體" panose="020B0604030504040204" pitchFamily="34" charset="-120"/>
                          <a:ea typeface="微軟正黑體" panose="020B0604030504040204" pitchFamily="34" charset="-120"/>
                        </a:rPr>
                        <a:t>05</a:t>
                      </a:r>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altLang="zh-TW" sz="1300" dirty="0">
                          <a:solidFill>
                            <a:schemeClr val="bg1"/>
                          </a:solidFill>
                          <a:latin typeface="微軟正黑體" panose="020B0604030504040204" pitchFamily="34" charset="-120"/>
                          <a:ea typeface="微軟正黑體" panose="020B0604030504040204" pitchFamily="34" charset="-120"/>
                        </a:rPr>
                        <a:t>06</a:t>
                      </a:r>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en-US" altLang="zh-TW" sz="1300">
                          <a:solidFill>
                            <a:schemeClr val="bg1"/>
                          </a:solidFill>
                          <a:latin typeface="微軟正黑體" panose="020B0604030504040204" pitchFamily="34" charset="-120"/>
                          <a:ea typeface="微軟正黑體" panose="020B0604030504040204" pitchFamily="34" charset="-120"/>
                        </a:rPr>
                        <a:t>Q3</a:t>
                      </a:r>
                      <a:endParaRPr lang="zh-TW" altLang="en-US" sz="130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2960790783"/>
                  </a:ext>
                </a:extLst>
              </a:tr>
              <a:tr h="29385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bg1"/>
                          </a:solidFill>
                          <a:latin typeface="微軟正黑體" panose="020B0604030504040204" pitchFamily="34" charset="-120"/>
                          <a:ea typeface="微軟正黑體" panose="020B0604030504040204" pitchFamily="34" charset="-120"/>
                          <a:cs typeface="+mn-cs"/>
                        </a:rPr>
                        <a:t>重要時程</a:t>
                      </a: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7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zh-TW" altLang="en-US" sz="1300" dirty="0">
                        <a:solidFill>
                          <a:schemeClr val="bg1"/>
                        </a:solidFill>
                        <a:latin typeface="微軟正黑體" panose="020B0604030504040204" pitchFamily="34" charset="-120"/>
                        <a:ea typeface="微軟正黑體" panose="020B0604030504040204" pitchFamily="34" charset="-120"/>
                      </a:endParaRPr>
                    </a:p>
                  </a:txBody>
                  <a:tcPr marL="88157" marR="88157" marT="44079" marB="44079"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76179774"/>
                  </a:ext>
                </a:extLst>
              </a:tr>
              <a:tr h="293858">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功能規劃組</a:t>
                      </a:r>
                      <a:endParaRPr lang="en-US" altLang="zh-TW" sz="11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9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需求規劃</a:t>
                      </a:r>
                    </a:p>
                  </a:txBody>
                  <a:tcPr marL="88157" marR="88157" marT="44079" marB="44079"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5211595"/>
                  </a:ext>
                </a:extLst>
              </a:tr>
              <a:tr h="727299">
                <a:tc vMerge="1">
                  <a:txBody>
                    <a:bodyPr/>
                    <a:lstStyle/>
                    <a:p>
                      <a:endParaRPr lang="zh-TW" alt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a:solidFill>
                            <a:schemeClr val="tx2">
                              <a:lumMod val="75000"/>
                            </a:schemeClr>
                          </a:solidFill>
                          <a:latin typeface="微軟正黑體" panose="020B0604030504040204" pitchFamily="34" charset="-120"/>
                          <a:ea typeface="微軟正黑體" panose="020B0604030504040204" pitchFamily="34" charset="-120"/>
                        </a:rPr>
                        <a:t>需求規劃</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93039003"/>
                  </a:ext>
                </a:extLst>
              </a:tr>
              <a:tr h="293858">
                <a:tc vMerge="1">
                  <a:txBody>
                    <a:bodyPr/>
                    <a:lstStyle/>
                    <a:p>
                      <a:endParaRPr lang="zh-TW" altLang="en-US"/>
                    </a:p>
                  </a:txBody>
                  <a:tcPr/>
                </a:tc>
                <a:tc vMerge="1">
                  <a:txBody>
                    <a:bodyPr/>
                    <a:lstStyle/>
                    <a:p>
                      <a:endParaRPr lang="zh-TW" altLang="en-US"/>
                    </a:p>
                  </a:txBody>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4097645"/>
                  </a:ext>
                </a:extLst>
              </a:tr>
              <a:tr h="418747">
                <a:tc vMerge="1">
                  <a:txBody>
                    <a:bodyPr/>
                    <a:lstStyle/>
                    <a:p>
                      <a:endParaRPr lang="zh-TW" altLang="en-US"/>
                    </a:p>
                  </a:txBody>
                  <a:tcPr/>
                </a:tc>
                <a:tc vMerge="1">
                  <a:txBody>
                    <a:bodyPr/>
                    <a:lstStyle/>
                    <a:p>
                      <a:endParaRPr lang="zh-TW" altLang="en-US"/>
                    </a:p>
                  </a:txBody>
                  <a:tcPr>
                    <a:lnT w="12700" cap="flat" cmpd="sng" algn="ctr">
                      <a:solidFill>
                        <a:schemeClr val="bg1">
                          <a:lumMod val="65000"/>
                        </a:schemeClr>
                      </a:solidFill>
                      <a:prstDash val="solid"/>
                      <a:round/>
                      <a:headEnd type="none" w="med" len="med"/>
                      <a:tailEnd type="none" w="med" len="med"/>
                    </a:lnT>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63030563"/>
                  </a:ext>
                </a:extLst>
              </a:tr>
              <a:tr h="293858">
                <a:tc vMerge="1">
                  <a:txBody>
                    <a:bodyPr/>
                    <a:lstStyle/>
                    <a:p>
                      <a:endParaRPr lang="zh-TW" alt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4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3428815"/>
                  </a:ext>
                </a:extLst>
              </a:tr>
              <a:tr h="293858">
                <a:tc vMerge="1">
                  <a:txBody>
                    <a:bodyPr/>
                    <a:lstStyle/>
                    <a:p>
                      <a:endParaRPr lang="zh-TW" alt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4902065"/>
                  </a:ext>
                </a:extLst>
              </a:tr>
              <a:tr h="293858">
                <a:tc vMerge="1">
                  <a:txBody>
                    <a:bodyPr/>
                    <a:lstStyle/>
                    <a:p>
                      <a:endParaRPr lang="zh-TW" altLang="en-US"/>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8266329"/>
                  </a:ext>
                </a:extLst>
              </a:tr>
              <a:tr h="29385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a:solidFill>
                          <a:prstClr val="black"/>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3681002"/>
                  </a:ext>
                </a:extLst>
              </a:tr>
              <a:tr h="293858">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技術支援</a:t>
                      </a:r>
                      <a:endParaRPr lang="en-US" altLang="zh-TW" sz="11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數位科技處</a:t>
                      </a:r>
                      <a:r>
                        <a:rPr lang="en-US" altLang="zh-TW" sz="11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endPar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9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rowSpan="3">
                  <a:txBody>
                    <a:bodyPr/>
                    <a:lstStyle/>
                    <a:p>
                      <a:pPr algn="ctr"/>
                      <a:r>
                        <a:rPr lang="en-US" altLang="zh-TW" sz="1100" kern="1200" dirty="0" err="1">
                          <a:solidFill>
                            <a:schemeClr val="tx2">
                              <a:lumMod val="75000"/>
                            </a:schemeClr>
                          </a:solidFill>
                          <a:latin typeface="微軟正黑體" panose="020B0604030504040204" pitchFamily="34" charset="-120"/>
                          <a:ea typeface="微軟正黑體" panose="020B0604030504040204" pitchFamily="34" charset="-120"/>
                          <a:cs typeface="+mn-cs"/>
                        </a:rPr>
                        <a:t>Negg</a:t>
                      </a: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 開發</a:t>
                      </a:r>
                      <a:r>
                        <a:rPr lang="en-US" altLang="zh-TW" sz="11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p>
                    <a:p>
                      <a:pPr algn="ct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測試改版</a:t>
                      </a:r>
                    </a:p>
                  </a:txBody>
                  <a:tcPr marL="88157" marR="88157" marT="44079" marB="44079"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7979221"/>
                  </a:ext>
                </a:extLst>
              </a:tr>
              <a:tr h="293858">
                <a:tc vMerge="1">
                  <a:txBody>
                    <a:bodyPr/>
                    <a:lstStyle/>
                    <a:p>
                      <a:endParaRPr lang="zh-TW" altLang="en-US"/>
                    </a:p>
                  </a:txBody>
                  <a:tcPr>
                    <a:lnT w="12700" cap="flat" cmpd="sng" algn="ctr">
                      <a:solidFill>
                        <a:schemeClr val="bg1">
                          <a:lumMod val="65000"/>
                        </a:schemeClr>
                      </a:solidFill>
                      <a:prstDash val="solid"/>
                      <a:round/>
                      <a:headEnd type="none" w="med" len="med"/>
                      <a:tailEnd type="none" w="med" len="med"/>
                    </a:lnT>
                  </a:tcPr>
                </a:tc>
                <a:tc vMerge="1">
                  <a:txBody>
                    <a:bodyPr/>
                    <a:lstStyle/>
                    <a:p>
                      <a:endParaRPr lang="zh-TW" altLang="en-US" sz="1400">
                        <a:solidFill>
                          <a:schemeClr val="tx2">
                            <a:lumMod val="75000"/>
                          </a:schemeClr>
                        </a:solidFill>
                        <a:latin typeface="微軟正黑體" panose="020B0604030504040204" pitchFamily="34" charset="-120"/>
                        <a:ea typeface="微軟正黑體" panose="020B0604030504040204" pitchFamily="34" charset="-120"/>
                      </a:endParaRPr>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24288686"/>
                  </a:ext>
                </a:extLst>
              </a:tr>
              <a:tr h="293858">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a:solidFill>
                          <a:prstClr val="black"/>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vMerge="1">
                  <a:txBody>
                    <a:bodyPr/>
                    <a:lstStyle/>
                    <a:p>
                      <a:endParaRPr lang="zh-TW" altLang="en-US" sz="1200">
                        <a:solidFill>
                          <a:schemeClr val="tx2">
                            <a:lumMod val="75000"/>
                          </a:schemeClr>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70270066"/>
                  </a:ext>
                </a:extLst>
              </a:tr>
              <a:tr h="293858">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系統開發組</a:t>
                      </a:r>
                      <a:endParaRPr lang="en-US" altLang="zh-TW" sz="11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9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後端串接開發</a:t>
                      </a:r>
                    </a:p>
                  </a:txBody>
                  <a:tcPr marL="88157" marR="88157" marT="44079" marB="44079"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6191654"/>
                  </a:ext>
                </a:extLst>
              </a:tr>
              <a:tr h="293858">
                <a:tc vMerge="1">
                  <a:txBody>
                    <a:bodyPr/>
                    <a:lstStyle/>
                    <a:p>
                      <a:pPr algn="ctr"/>
                      <a:endParaRPr lang="zh-TW" altLang="en-US" sz="1200" kern="1200">
                        <a:solidFill>
                          <a:prstClr val="black"/>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a:solidFill>
                          <a:schemeClr val="tx2">
                            <a:lumMod val="75000"/>
                          </a:schemeClr>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7840565"/>
                  </a:ext>
                </a:extLst>
              </a:tr>
              <a:tr h="293858">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試點規劃組</a:t>
                      </a:r>
                    </a:p>
                  </a:txBody>
                  <a:tcPr marL="88157" marR="88157" marT="44079" marB="44079" anchor="ctr">
                    <a:lnL w="12700" cap="flat" cmpd="sng" algn="ctr">
                      <a:solidFill>
                        <a:schemeClr val="bg1">
                          <a:lumMod val="9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rowSpan="2">
                  <a:txBody>
                    <a:bodyPr/>
                    <a:lstStyle/>
                    <a:p>
                      <a:pPr algn="ctr"/>
                      <a:r>
                        <a:rPr lang="zh-TW" altLang="en-US" sz="1100" kern="1200" dirty="0">
                          <a:solidFill>
                            <a:schemeClr val="tx2">
                              <a:lumMod val="75000"/>
                            </a:schemeClr>
                          </a:solidFill>
                          <a:latin typeface="微軟正黑體" panose="020B0604030504040204" pitchFamily="34" charset="-120"/>
                          <a:ea typeface="微軟正黑體" panose="020B0604030504040204" pitchFamily="34" charset="-120"/>
                          <a:cs typeface="+mn-cs"/>
                        </a:rPr>
                        <a:t>試點試行</a:t>
                      </a:r>
                    </a:p>
                  </a:txBody>
                  <a:tcPr marL="88157" marR="88157" marT="44079" marB="44079"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92258621"/>
                  </a:ext>
                </a:extLst>
              </a:tr>
              <a:tr h="293858">
                <a:tc vMerge="1">
                  <a:txBody>
                    <a:bodyPr/>
                    <a:lstStyle/>
                    <a:p>
                      <a:endParaRPr lang="zh-TW" altLang="en-US"/>
                    </a:p>
                  </a:txBody>
                  <a:tcPr/>
                </a:tc>
                <a:tc vMerge="1">
                  <a:txBody>
                    <a:bodyPr/>
                    <a:lstStyle/>
                    <a:p>
                      <a:endParaRPr lang="zh-TW" altLang="en-US"/>
                    </a:p>
                  </a:txBody>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ltLang="en-US" sz="13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39205697"/>
                  </a:ext>
                </a:extLst>
              </a:tr>
            </a:tbl>
          </a:graphicData>
        </a:graphic>
      </p:graphicFrame>
      <p:sp>
        <p:nvSpPr>
          <p:cNvPr id="3" name="矩形: 圓角 2">
            <a:extLst>
              <a:ext uri="{FF2B5EF4-FFF2-40B4-BE49-F238E27FC236}">
                <a16:creationId xmlns:a16="http://schemas.microsoft.com/office/drawing/2014/main" id="{F786E2D0-9516-49D1-9193-2D49B0C4AC83}"/>
              </a:ext>
            </a:extLst>
          </p:cNvPr>
          <p:cNvSpPr/>
          <p:nvPr/>
        </p:nvSpPr>
        <p:spPr>
          <a:xfrm>
            <a:off x="2351942" y="1485643"/>
            <a:ext cx="1745328" cy="220541"/>
          </a:xfrm>
          <a:prstGeom prst="round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r>
              <a:rPr lang="zh-TW" altLang="en-US" sz="1000">
                <a:solidFill>
                  <a:schemeClr val="tx1">
                    <a:lumMod val="75000"/>
                    <a:lumOff val="25000"/>
                  </a:schemeClr>
                </a:solidFill>
                <a:latin typeface="微軟正黑體" panose="020B0604030504040204" pitchFamily="34" charset="-120"/>
                <a:ea typeface="微軟正黑體" panose="020B0604030504040204" pitchFamily="34" charset="-120"/>
              </a:rPr>
              <a:t>前端功能規劃</a:t>
            </a:r>
            <a:endParaRPr lang="zh-TW" altLang="en-US" sz="1000" kern="120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C27C2C78-014B-450F-B67D-4288BBCB4581}"/>
              </a:ext>
            </a:extLst>
          </p:cNvPr>
          <p:cNvSpPr/>
          <p:nvPr/>
        </p:nvSpPr>
        <p:spPr>
          <a:xfrm>
            <a:off x="3177787" y="1997010"/>
            <a:ext cx="1218019" cy="218271"/>
          </a:xfrm>
          <a:prstGeom prst="round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r>
              <a:rPr lang="zh-TW" altLang="en-US" sz="1000" dirty="0">
                <a:solidFill>
                  <a:schemeClr val="tx1">
                    <a:lumMod val="75000"/>
                    <a:lumOff val="25000"/>
                  </a:schemeClr>
                </a:solidFill>
                <a:latin typeface="微軟正黑體" panose="020B0604030504040204" pitchFamily="34" charset="-120"/>
                <a:ea typeface="微軟正黑體" panose="020B0604030504040204" pitchFamily="34" charset="-120"/>
              </a:rPr>
              <a:t>前端功能規劃</a:t>
            </a:r>
            <a:endParaRPr lang="zh-TW" altLang="en-US" sz="1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p:txBody>
      </p:sp>
      <p:sp>
        <p:nvSpPr>
          <p:cNvPr id="12" name="矩形: 圓角 11">
            <a:extLst>
              <a:ext uri="{FF2B5EF4-FFF2-40B4-BE49-F238E27FC236}">
                <a16:creationId xmlns:a16="http://schemas.microsoft.com/office/drawing/2014/main" id="{1BFAF3D7-4682-4A9E-A674-96ACB03C0270}"/>
              </a:ext>
            </a:extLst>
          </p:cNvPr>
          <p:cNvSpPr/>
          <p:nvPr/>
        </p:nvSpPr>
        <p:spPr>
          <a:xfrm>
            <a:off x="4097270" y="2501988"/>
            <a:ext cx="898041" cy="220541"/>
          </a:xfrm>
          <a:prstGeom prst="round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r>
              <a:rPr lang="zh-TW" altLang="en-US" sz="1000" kern="1200">
                <a:solidFill>
                  <a:schemeClr val="tx1">
                    <a:lumMod val="75000"/>
                    <a:lumOff val="25000"/>
                  </a:schemeClr>
                </a:solidFill>
                <a:latin typeface="微軟正黑體" panose="020B0604030504040204" pitchFamily="34" charset="-120"/>
                <a:ea typeface="微軟正黑體" panose="020B0604030504040204" pitchFamily="34" charset="-120"/>
              </a:rPr>
              <a:t>合</a:t>
            </a:r>
            <a:r>
              <a:rPr lang="zh-TW" altLang="en-US" sz="1000" kern="1200">
                <a:solidFill>
                  <a:schemeClr val="tx1">
                    <a:lumMod val="75000"/>
                    <a:lumOff val="25000"/>
                  </a:schemeClr>
                </a:solidFill>
                <a:latin typeface="微軟正黑體" panose="020B0604030504040204" pitchFamily="34" charset="-120"/>
                <a:ea typeface="微軟正黑體" panose="020B0604030504040204" pitchFamily="34" charset="-120"/>
                <a:cs typeface="+mn-cs"/>
              </a:rPr>
              <a:t>規檢視</a:t>
            </a:r>
          </a:p>
        </p:txBody>
      </p:sp>
      <p:sp>
        <p:nvSpPr>
          <p:cNvPr id="21" name="矩形: 圓角 20">
            <a:extLst>
              <a:ext uri="{FF2B5EF4-FFF2-40B4-BE49-F238E27FC236}">
                <a16:creationId xmlns:a16="http://schemas.microsoft.com/office/drawing/2014/main" id="{5BE1CF1E-B42C-4C3E-B78B-39155D524A28}"/>
              </a:ext>
            </a:extLst>
          </p:cNvPr>
          <p:cNvSpPr/>
          <p:nvPr/>
        </p:nvSpPr>
        <p:spPr>
          <a:xfrm>
            <a:off x="3169526" y="2850067"/>
            <a:ext cx="1841643" cy="218271"/>
          </a:xfrm>
          <a:prstGeom prst="round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r>
              <a:rPr lang="zh-TW" altLang="en-US" sz="1000" kern="1200">
                <a:solidFill>
                  <a:schemeClr val="tx1">
                    <a:lumMod val="75000"/>
                    <a:lumOff val="25000"/>
                  </a:schemeClr>
                </a:solidFill>
                <a:latin typeface="微軟正黑體" panose="020B0604030504040204" pitchFamily="34" charset="-120"/>
                <a:ea typeface="微軟正黑體" panose="020B0604030504040204" pitchFamily="34" charset="-120"/>
                <a:cs typeface="+mn-cs"/>
              </a:rPr>
              <a:t>回饋機制設計 </a:t>
            </a:r>
          </a:p>
        </p:txBody>
      </p:sp>
      <p:sp>
        <p:nvSpPr>
          <p:cNvPr id="22" name="矩形: 圓角 21">
            <a:extLst>
              <a:ext uri="{FF2B5EF4-FFF2-40B4-BE49-F238E27FC236}">
                <a16:creationId xmlns:a16="http://schemas.microsoft.com/office/drawing/2014/main" id="{D2000A49-7C8C-40B3-AFC4-DF3CFF1A31E4}"/>
              </a:ext>
            </a:extLst>
          </p:cNvPr>
          <p:cNvSpPr/>
          <p:nvPr/>
        </p:nvSpPr>
        <p:spPr>
          <a:xfrm>
            <a:off x="3193919" y="3201658"/>
            <a:ext cx="2725272" cy="239112"/>
          </a:xfrm>
          <a:prstGeom prst="round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r>
              <a:rPr lang="zh-TW" altLang="en-US" sz="1000">
                <a:solidFill>
                  <a:schemeClr val="tx1">
                    <a:lumMod val="75000"/>
                    <a:lumOff val="25000"/>
                  </a:schemeClr>
                </a:solidFill>
                <a:latin typeface="微軟正黑體" panose="020B0604030504040204" pitchFamily="34" charset="-120"/>
                <a:ea typeface="微軟正黑體" panose="020B0604030504040204" pitchFamily="34" charset="-120"/>
              </a:rPr>
              <a:t>試點宣傳小物 </a:t>
            </a:r>
            <a:endParaRPr lang="zh-TW" altLang="en-US" sz="1000" kern="120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p:txBody>
      </p:sp>
      <p:sp>
        <p:nvSpPr>
          <p:cNvPr id="23" name="矩形: 圓角 22">
            <a:extLst>
              <a:ext uri="{FF2B5EF4-FFF2-40B4-BE49-F238E27FC236}">
                <a16:creationId xmlns:a16="http://schemas.microsoft.com/office/drawing/2014/main" id="{C876367E-8438-4423-92E5-D2DC31B1EDF1}"/>
              </a:ext>
            </a:extLst>
          </p:cNvPr>
          <p:cNvSpPr/>
          <p:nvPr/>
        </p:nvSpPr>
        <p:spPr>
          <a:xfrm>
            <a:off x="4995311" y="3793101"/>
            <a:ext cx="923879" cy="233661"/>
          </a:xfrm>
          <a:prstGeom prst="round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r>
              <a:rPr lang="zh-TW" altLang="en-US" sz="1000" dirty="0">
                <a:solidFill>
                  <a:schemeClr val="tx1">
                    <a:lumMod val="75000"/>
                    <a:lumOff val="25000"/>
                  </a:schemeClr>
                </a:solidFill>
                <a:latin typeface="微軟正黑體" panose="020B0604030504040204" pitchFamily="34" charset="-120"/>
                <a:ea typeface="微軟正黑體" panose="020B0604030504040204" pitchFamily="34" charset="-120"/>
              </a:rPr>
              <a:t>試點宣傳品 </a:t>
            </a:r>
            <a:endParaRPr lang="zh-TW" altLang="en-US" sz="1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p:txBody>
      </p:sp>
      <p:graphicFrame>
        <p:nvGraphicFramePr>
          <p:cNvPr id="5" name="表格 4">
            <a:extLst>
              <a:ext uri="{FF2B5EF4-FFF2-40B4-BE49-F238E27FC236}">
                <a16:creationId xmlns:a16="http://schemas.microsoft.com/office/drawing/2014/main" id="{31823CA5-ED22-4C52-A505-258A4EAA2A72}"/>
              </a:ext>
            </a:extLst>
          </p:cNvPr>
          <p:cNvGraphicFramePr>
            <a:graphicFrameLocks noGrp="1"/>
          </p:cNvGraphicFramePr>
          <p:nvPr>
            <p:extLst>
              <p:ext uri="{D42A27DB-BD31-4B8C-83A1-F6EECF244321}">
                <p14:modId xmlns:p14="http://schemas.microsoft.com/office/powerpoint/2010/main" val="1489190172"/>
              </p:ext>
            </p:extLst>
          </p:nvPr>
        </p:nvGraphicFramePr>
        <p:xfrm>
          <a:off x="8636887" y="858312"/>
          <a:ext cx="2738662" cy="5553920"/>
        </p:xfrm>
        <a:graphic>
          <a:graphicData uri="http://schemas.openxmlformats.org/drawingml/2006/table">
            <a:tbl>
              <a:tblPr firstRow="1" bandRow="1">
                <a:tableStyleId>{5940675A-B579-460E-94D1-54222C63F5DA}</a:tableStyleId>
              </a:tblPr>
              <a:tblGrid>
                <a:gridCol w="2738662">
                  <a:extLst>
                    <a:ext uri="{9D8B030D-6E8A-4147-A177-3AD203B41FA5}">
                      <a16:colId xmlns:a16="http://schemas.microsoft.com/office/drawing/2014/main" val="1096639731"/>
                    </a:ext>
                  </a:extLst>
                </a:gridCol>
              </a:tblGrid>
              <a:tr h="286669">
                <a:tc>
                  <a:txBody>
                    <a:bodyPr/>
                    <a:lstStyle/>
                    <a:p>
                      <a:pPr algn="ctr"/>
                      <a:r>
                        <a:rPr lang="zh-TW" altLang="en-US" sz="1300" dirty="0">
                          <a:solidFill>
                            <a:schemeClr val="bg1"/>
                          </a:solidFill>
                          <a:latin typeface="微軟正黑體" panose="020B0604030504040204" pitchFamily="34" charset="-120"/>
                          <a:ea typeface="微軟正黑體" panose="020B0604030504040204" pitchFamily="34" charset="-120"/>
                        </a:rPr>
                        <a:t>細項備註</a:t>
                      </a: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2371357863"/>
                  </a:ext>
                </a:extLst>
              </a:tr>
              <a:tr h="2942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rPr>
                        <a:t> </a:t>
                      </a: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27676008"/>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tx2">
                              <a:lumMod val="75000"/>
                            </a:schemeClr>
                          </a:solidFill>
                          <a:latin typeface="微軟正黑體" panose="020B0604030504040204" pitchFamily="34" charset="-120"/>
                          <a:ea typeface="微軟正黑體" panose="020B0604030504040204" pitchFamily="34" charset="-120"/>
                          <a:cs typeface="+mn-cs"/>
                        </a:rPr>
                        <a:t>含介面設計</a:t>
                      </a: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7587395"/>
                  </a:ext>
                </a:extLst>
              </a:tr>
              <a:tr h="7282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a:t>
                      </a: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需求提出、網頁部屬、</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DB</a:t>
                      </a: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 建置位置、</a:t>
                      </a:r>
                      <a:r>
                        <a:rPr lang="en-US" altLang="zh-TW" sz="1000" dirty="0" err="1">
                          <a:solidFill>
                            <a:schemeClr val="tx2">
                              <a:lumMod val="75000"/>
                            </a:schemeClr>
                          </a:solidFill>
                          <a:latin typeface="微軟正黑體" panose="020B0604030504040204" pitchFamily="34" charset="-120"/>
                          <a:ea typeface="微軟正黑體" panose="020B0604030504040204" pitchFamily="34" charset="-120"/>
                        </a:rPr>
                        <a:t>iBranch</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 web server API</a:t>
                      </a: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AOAI</a:t>
                      </a: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 功能、個資上雲確認等</a:t>
                      </a:r>
                      <a:r>
                        <a:rPr lang="en-US" altLang="zh-TW" sz="1000" dirty="0">
                          <a:solidFill>
                            <a:schemeClr val="tx2">
                              <a:lumMod val="75000"/>
                            </a:schemeClr>
                          </a:solidFill>
                          <a:latin typeface="微軟正黑體" panose="020B0604030504040204" pitchFamily="34" charset="-120"/>
                          <a:ea typeface="微軟正黑體" panose="020B0604030504040204" pitchFamily="34" charset="-120"/>
                        </a:rPr>
                        <a:t>)</a:t>
                      </a:r>
                      <a:endParaRPr lang="zh-TW" altLang="en-US" sz="12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7803791"/>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tx2">
                              <a:lumMod val="75000"/>
                            </a:schemeClr>
                          </a:solidFill>
                          <a:latin typeface="微軟正黑體" panose="020B0604030504040204" pitchFamily="34" charset="-120"/>
                          <a:ea typeface="微軟正黑體" panose="020B0604030504040204" pitchFamily="34" charset="-120"/>
                          <a:cs typeface="+mn-cs"/>
                        </a:rPr>
                        <a:t>稽法風、新興科技應用風險評估</a:t>
                      </a:r>
                      <a:r>
                        <a:rPr lang="en-US" altLang="zh-TW" sz="10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endParaRPr lang="zh-TW" altLang="en-US" sz="10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0500597"/>
                  </a:ext>
                </a:extLst>
              </a:tr>
              <a:tr h="419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kern="1200" dirty="0">
                          <a:solidFill>
                            <a:schemeClr val="tx2">
                              <a:lumMod val="75000"/>
                            </a:schemeClr>
                          </a:solidFill>
                          <a:latin typeface="微軟正黑體" panose="020B0604030504040204" pitchFamily="34" charset="-120"/>
                          <a:ea typeface="微軟正黑體" panose="020B0604030504040204" pitchFamily="34" charset="-120"/>
                          <a:cs typeface="+mn-cs"/>
                        </a:rPr>
                        <a:t>客戶</a:t>
                      </a:r>
                      <a:r>
                        <a:rPr lang="en-US" altLang="zh-TW" sz="1000" kern="1200" dirty="0">
                          <a:solidFill>
                            <a:schemeClr val="tx2">
                              <a:lumMod val="75000"/>
                            </a:schemeClr>
                          </a:solidFill>
                          <a:latin typeface="微軟正黑體" panose="020B0604030504040204" pitchFamily="34" charset="-120"/>
                          <a:ea typeface="微軟正黑體" panose="020B0604030504040204" pitchFamily="34" charset="-120"/>
                          <a:cs typeface="+mn-cs"/>
                        </a:rPr>
                        <a:t>ID</a:t>
                      </a:r>
                      <a:r>
                        <a:rPr lang="zh-TW" altLang="en-US" sz="1000" kern="1200" dirty="0">
                          <a:solidFill>
                            <a:schemeClr val="tx2">
                              <a:lumMod val="75000"/>
                            </a:schemeClr>
                          </a:solidFill>
                          <a:latin typeface="微軟正黑體" panose="020B0604030504040204" pitchFamily="34" charset="-120"/>
                          <a:ea typeface="微軟正黑體" panose="020B0604030504040204" pitchFamily="34" charset="-120"/>
                          <a:cs typeface="+mn-cs"/>
                        </a:rPr>
                        <a:t>留存討論、問卷、流程</a:t>
                      </a:r>
                      <a:r>
                        <a:rPr lang="en-US" altLang="zh-TW" sz="1000" kern="1200" dirty="0">
                          <a:solidFill>
                            <a:schemeClr val="tx2">
                              <a:lumMod val="75000"/>
                            </a:schemeClr>
                          </a:solidFill>
                          <a:latin typeface="微軟正黑體" panose="020B0604030504040204" pitchFamily="34" charset="-120"/>
                          <a:ea typeface="微軟正黑體" panose="020B0604030504040204" pitchFamily="34" charset="-120"/>
                          <a:cs typeface="+mn-cs"/>
                        </a:rPr>
                        <a:t>)</a:t>
                      </a:r>
                      <a:endParaRPr lang="en-US" altLang="zh-TW"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1991641"/>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dirty="0">
                          <a:solidFill>
                            <a:schemeClr val="tx2">
                              <a:lumMod val="75000"/>
                            </a:schemeClr>
                          </a:solidFill>
                          <a:latin typeface="微軟正黑體" panose="020B0604030504040204" pitchFamily="34" charset="-120"/>
                          <a:ea typeface="微軟正黑體" panose="020B0604030504040204" pitchFamily="34" charset="-120"/>
                        </a:rPr>
                        <a:t>小獎品、廣宣物</a:t>
                      </a:r>
                      <a:endParaRPr lang="en-US" altLang="zh-TW" sz="12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5521740"/>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41819164"/>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7595242"/>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39349298"/>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tx2">
                            <a:lumMod val="75000"/>
                          </a:schemeClr>
                        </a:solidFill>
                        <a:latin typeface="微軟正黑體" panose="020B0604030504040204" pitchFamily="34" charset="-120"/>
                        <a:ea typeface="微軟正黑體" panose="020B0604030504040204" pitchFamily="34" charset="-120"/>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76873922"/>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33206900"/>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14874860"/>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85383227"/>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7775765"/>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1137729"/>
                  </a:ext>
                </a:extLst>
              </a:tr>
              <a:tr h="2942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2">
                            <a:lumMod val="75000"/>
                          </a:schemeClr>
                        </a:solidFill>
                        <a:latin typeface="微軟正黑體" panose="020B0604030504040204" pitchFamily="34" charset="-120"/>
                        <a:ea typeface="微軟正黑體" panose="020B0604030504040204" pitchFamily="34" charset="-120"/>
                        <a:cs typeface="+mn-cs"/>
                      </a:endParaRPr>
                    </a:p>
                  </a:txBody>
                  <a:tcPr marL="88157" marR="88157" marT="44079" marB="4407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84789843"/>
                  </a:ext>
                </a:extLst>
              </a:tr>
            </a:tbl>
          </a:graphicData>
        </a:graphic>
      </p:graphicFrame>
      <p:cxnSp>
        <p:nvCxnSpPr>
          <p:cNvPr id="13" name="直線接點 12">
            <a:extLst>
              <a:ext uri="{FF2B5EF4-FFF2-40B4-BE49-F238E27FC236}">
                <a16:creationId xmlns:a16="http://schemas.microsoft.com/office/drawing/2014/main" id="{FC55C728-E404-2C70-D5E5-03FBDE57837C}"/>
              </a:ext>
            </a:extLst>
          </p:cNvPr>
          <p:cNvCxnSpPr>
            <a:cxnSpLocks/>
          </p:cNvCxnSpPr>
          <p:nvPr/>
        </p:nvCxnSpPr>
        <p:spPr>
          <a:xfrm>
            <a:off x="7313876" y="4822147"/>
            <a:ext cx="730751" cy="0"/>
          </a:xfrm>
          <a:prstGeom prst="line">
            <a:avLst/>
          </a:prstGeom>
          <a:ln w="38100">
            <a:solidFill>
              <a:schemeClr val="accent6">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CB78B789-F62B-8E24-FA81-DD0817C277E4}"/>
              </a:ext>
            </a:extLst>
          </p:cNvPr>
          <p:cNvSpPr/>
          <p:nvPr/>
        </p:nvSpPr>
        <p:spPr>
          <a:xfrm>
            <a:off x="3177787" y="4396799"/>
            <a:ext cx="1817251" cy="220541"/>
          </a:xfrm>
          <a:prstGeom prst="round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r>
              <a:rPr lang="zh-TW" altLang="en-US" sz="1000" dirty="0">
                <a:solidFill>
                  <a:schemeClr val="tx1">
                    <a:lumMod val="75000"/>
                    <a:lumOff val="25000"/>
                  </a:schemeClr>
                </a:solidFill>
                <a:latin typeface="微軟正黑體" panose="020B0604030504040204" pitchFamily="34" charset="-120"/>
                <a:ea typeface="微軟正黑體" panose="020B0604030504040204" pitchFamily="34" charset="-120"/>
              </a:rPr>
              <a:t>前後端建置與蒐集</a:t>
            </a:r>
            <a:endParaRPr lang="zh-TW" altLang="en-US" sz="1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p:txBody>
      </p:sp>
      <p:sp>
        <p:nvSpPr>
          <p:cNvPr id="16" name="矩形: 圓角 15">
            <a:extLst>
              <a:ext uri="{FF2B5EF4-FFF2-40B4-BE49-F238E27FC236}">
                <a16:creationId xmlns:a16="http://schemas.microsoft.com/office/drawing/2014/main" id="{D20AD328-E186-E2BA-23FC-7EC65D00CF3B}"/>
              </a:ext>
            </a:extLst>
          </p:cNvPr>
          <p:cNvSpPr/>
          <p:nvPr/>
        </p:nvSpPr>
        <p:spPr>
          <a:xfrm>
            <a:off x="7223160" y="4691560"/>
            <a:ext cx="1129532" cy="220541"/>
          </a:xfrm>
          <a:prstGeom prst="round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r>
              <a:rPr lang="zh-TW" altLang="en-US" sz="1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第一波</a:t>
            </a:r>
            <a:r>
              <a:rPr lang="zh-TW" altLang="en-US" sz="1000" kern="1200" dirty="0">
                <a:solidFill>
                  <a:schemeClr val="tx1">
                    <a:lumMod val="75000"/>
                    <a:lumOff val="25000"/>
                  </a:schemeClr>
                </a:solidFill>
                <a:latin typeface="微軟正黑體" panose="020B0604030504040204" pitchFamily="34" charset="-120"/>
                <a:ea typeface="微軟正黑體" panose="020B0604030504040204" pitchFamily="34" charset="-120"/>
              </a:rPr>
              <a:t>回饋蒐集</a:t>
            </a:r>
            <a:endParaRPr lang="zh-TW" altLang="en-US" sz="1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p:txBody>
      </p:sp>
      <p:sp>
        <p:nvSpPr>
          <p:cNvPr id="17" name="矩形: 圓角 16">
            <a:extLst>
              <a:ext uri="{FF2B5EF4-FFF2-40B4-BE49-F238E27FC236}">
                <a16:creationId xmlns:a16="http://schemas.microsoft.com/office/drawing/2014/main" id="{A9C7DD0F-D6C4-4914-562D-0E814A912411}"/>
              </a:ext>
            </a:extLst>
          </p:cNvPr>
          <p:cNvSpPr/>
          <p:nvPr/>
        </p:nvSpPr>
        <p:spPr>
          <a:xfrm>
            <a:off x="7741627" y="4981081"/>
            <a:ext cx="553915" cy="220541"/>
          </a:xfrm>
          <a:prstGeom prst="roundRect">
            <a:avLst/>
          </a:prstGeom>
          <a:solidFill>
            <a:schemeClr val="accent6">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r>
              <a:rPr lang="zh-TW" altLang="en-US" sz="1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rPr>
              <a:t>第一波</a:t>
            </a:r>
            <a:r>
              <a:rPr lang="zh-TW" altLang="en-US" sz="1000" kern="1200" dirty="0">
                <a:solidFill>
                  <a:schemeClr val="tx1">
                    <a:lumMod val="75000"/>
                    <a:lumOff val="25000"/>
                  </a:schemeClr>
                </a:solidFill>
                <a:latin typeface="微軟正黑體" panose="020B0604030504040204" pitchFamily="34" charset="-120"/>
                <a:ea typeface="微軟正黑體" panose="020B0604030504040204" pitchFamily="34" charset="-120"/>
              </a:rPr>
              <a:t>回饋蒐集</a:t>
            </a:r>
            <a:endParaRPr lang="zh-TW" altLang="en-US" sz="1000" kern="1200" dirty="0">
              <a:solidFill>
                <a:schemeClr val="tx1">
                  <a:lumMod val="75000"/>
                  <a:lumOff val="25000"/>
                </a:schemeClr>
              </a:solidFill>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4224974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FB593-D2FB-2E6D-260C-095A91FB320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7C07ED2-49D9-6D87-16A4-487CDC126516}"/>
              </a:ext>
            </a:extLst>
          </p:cNvPr>
          <p:cNvSpPr>
            <a:spLocks noGrp="1"/>
          </p:cNvSpPr>
          <p:nvPr>
            <p:ph type="title"/>
          </p:nvPr>
        </p:nvSpPr>
        <p:spPr>
          <a:prstGeom prst="rect">
            <a:avLst/>
          </a:prstGeom>
        </p:spPr>
        <p:txBody>
          <a:bodyPr/>
          <a:lstStyle/>
          <a:p>
            <a:r>
              <a:rPr kumimoji="1" lang="zh-TW" altLang="en-US"/>
              <a:t>新功能開發進度</a:t>
            </a:r>
            <a:r>
              <a:rPr lang="en-US" altLang="zh-TW"/>
              <a:t>(</a:t>
            </a:r>
            <a:r>
              <a:rPr lang="zh-TW" altLang="en-US"/>
              <a:t>提供兩個版本擇一即可</a:t>
            </a:r>
            <a:r>
              <a:rPr lang="en-US" altLang="zh-TW"/>
              <a:t>)</a:t>
            </a:r>
            <a:endParaRPr kumimoji="1" lang="zh-TW" altLang="en-US"/>
          </a:p>
        </p:txBody>
      </p:sp>
      <p:graphicFrame>
        <p:nvGraphicFramePr>
          <p:cNvPr id="5" name="表格 4">
            <a:extLst>
              <a:ext uri="{FF2B5EF4-FFF2-40B4-BE49-F238E27FC236}">
                <a16:creationId xmlns:a16="http://schemas.microsoft.com/office/drawing/2014/main" id="{B7867938-3F0C-9868-6BCF-002C49F3988F}"/>
              </a:ext>
            </a:extLst>
          </p:cNvPr>
          <p:cNvGraphicFramePr>
            <a:graphicFrameLocks noGrp="1"/>
          </p:cNvGraphicFramePr>
          <p:nvPr>
            <p:extLst>
              <p:ext uri="{D42A27DB-BD31-4B8C-83A1-F6EECF244321}">
                <p14:modId xmlns:p14="http://schemas.microsoft.com/office/powerpoint/2010/main" val="3744386153"/>
              </p:ext>
            </p:extLst>
          </p:nvPr>
        </p:nvGraphicFramePr>
        <p:xfrm>
          <a:off x="478016" y="1216866"/>
          <a:ext cx="10631802" cy="5235398"/>
        </p:xfrm>
        <a:graphic>
          <a:graphicData uri="http://schemas.openxmlformats.org/drawingml/2006/table">
            <a:tbl>
              <a:tblPr/>
              <a:tblGrid>
                <a:gridCol w="845215">
                  <a:extLst>
                    <a:ext uri="{9D8B030D-6E8A-4147-A177-3AD203B41FA5}">
                      <a16:colId xmlns:a16="http://schemas.microsoft.com/office/drawing/2014/main" val="1112638936"/>
                    </a:ext>
                  </a:extLst>
                </a:gridCol>
                <a:gridCol w="1138409">
                  <a:extLst>
                    <a:ext uri="{9D8B030D-6E8A-4147-A177-3AD203B41FA5}">
                      <a16:colId xmlns:a16="http://schemas.microsoft.com/office/drawing/2014/main" val="1381319464"/>
                    </a:ext>
                  </a:extLst>
                </a:gridCol>
                <a:gridCol w="1122469">
                  <a:extLst>
                    <a:ext uri="{9D8B030D-6E8A-4147-A177-3AD203B41FA5}">
                      <a16:colId xmlns:a16="http://schemas.microsoft.com/office/drawing/2014/main" val="531863888"/>
                    </a:ext>
                  </a:extLst>
                </a:gridCol>
                <a:gridCol w="1576259">
                  <a:extLst>
                    <a:ext uri="{9D8B030D-6E8A-4147-A177-3AD203B41FA5}">
                      <a16:colId xmlns:a16="http://schemas.microsoft.com/office/drawing/2014/main" val="3528906765"/>
                    </a:ext>
                  </a:extLst>
                </a:gridCol>
                <a:gridCol w="991575">
                  <a:extLst>
                    <a:ext uri="{9D8B030D-6E8A-4147-A177-3AD203B41FA5}">
                      <a16:colId xmlns:a16="http://schemas.microsoft.com/office/drawing/2014/main" val="3355851514"/>
                    </a:ext>
                  </a:extLst>
                </a:gridCol>
                <a:gridCol w="991575">
                  <a:extLst>
                    <a:ext uri="{9D8B030D-6E8A-4147-A177-3AD203B41FA5}">
                      <a16:colId xmlns:a16="http://schemas.microsoft.com/office/drawing/2014/main" val="3499832397"/>
                    </a:ext>
                  </a:extLst>
                </a:gridCol>
                <a:gridCol w="991575">
                  <a:extLst>
                    <a:ext uri="{9D8B030D-6E8A-4147-A177-3AD203B41FA5}">
                      <a16:colId xmlns:a16="http://schemas.microsoft.com/office/drawing/2014/main" val="3759648051"/>
                    </a:ext>
                  </a:extLst>
                </a:gridCol>
                <a:gridCol w="991575">
                  <a:extLst>
                    <a:ext uri="{9D8B030D-6E8A-4147-A177-3AD203B41FA5}">
                      <a16:colId xmlns:a16="http://schemas.microsoft.com/office/drawing/2014/main" val="2492245519"/>
                    </a:ext>
                  </a:extLst>
                </a:gridCol>
                <a:gridCol w="991575">
                  <a:extLst>
                    <a:ext uri="{9D8B030D-6E8A-4147-A177-3AD203B41FA5}">
                      <a16:colId xmlns:a16="http://schemas.microsoft.com/office/drawing/2014/main" val="374699314"/>
                    </a:ext>
                  </a:extLst>
                </a:gridCol>
                <a:gridCol w="991575">
                  <a:extLst>
                    <a:ext uri="{9D8B030D-6E8A-4147-A177-3AD203B41FA5}">
                      <a16:colId xmlns:a16="http://schemas.microsoft.com/office/drawing/2014/main" val="1534720742"/>
                    </a:ext>
                  </a:extLst>
                </a:gridCol>
              </a:tblGrid>
              <a:tr h="227626">
                <a:tc>
                  <a:txBody>
                    <a:bodyPr/>
                    <a:lstStyle/>
                    <a:p>
                      <a:pPr algn="ctr" fontAlgn="base"/>
                      <a:r>
                        <a:rPr lang="zh-TW" altLang="en-US" sz="1100" b="0" i="0" kern="1200">
                          <a:solidFill>
                            <a:srgbClr val="FFFFFF"/>
                          </a:solidFill>
                          <a:effectLst/>
                          <a:latin typeface="微軟正黑體" panose="020B0604030504040204" pitchFamily="34" charset="-120"/>
                          <a:ea typeface="微軟正黑體" panose="020B0604030504040204" pitchFamily="34" charset="-120"/>
                          <a:cs typeface="+mn-cs"/>
                        </a:rPr>
                        <a:t>來源</a:t>
                      </a:r>
                      <a:r>
                        <a:rPr lang="en-US" altLang="zh-TW" sz="1100" b="0" i="0" kern="1200">
                          <a:solidFill>
                            <a:srgbClr val="FFFFFF"/>
                          </a:solidFill>
                          <a:effectLst/>
                          <a:latin typeface="微軟正黑體" panose="020B0604030504040204" pitchFamily="34" charset="-120"/>
                          <a:ea typeface="微軟正黑體" panose="020B0604030504040204" pitchFamily="34" charset="-120"/>
                          <a:cs typeface="+mn-cs"/>
                        </a:rPr>
                        <a:t>/</a:t>
                      </a:r>
                      <a:r>
                        <a:rPr lang="zh-TW" altLang="en-US" sz="1100" b="0" i="0" kern="1200">
                          <a:solidFill>
                            <a:srgbClr val="FFFFFF"/>
                          </a:solidFill>
                          <a:effectLst/>
                          <a:latin typeface="微軟正黑體" panose="020B0604030504040204" pitchFamily="34" charset="-120"/>
                          <a:ea typeface="微軟正黑體" panose="020B0604030504040204" pitchFamily="34" charset="-120"/>
                          <a:cs typeface="+mn-cs"/>
                        </a:rPr>
                        <a:t>用途</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ctr" fontAlgn="base"/>
                      <a:r>
                        <a:rPr lang="zh-TW" altLang="en-US" sz="1100" b="0" i="0">
                          <a:solidFill>
                            <a:srgbClr val="FFFFFF"/>
                          </a:solidFill>
                          <a:effectLst/>
                          <a:latin typeface="微軟正黑體" panose="020B0604030504040204" pitchFamily="34" charset="-120"/>
                          <a:ea typeface="微軟正黑體" panose="020B0604030504040204" pitchFamily="34" charset="-120"/>
                        </a:rPr>
                        <a:t>新增交易</a:t>
                      </a:r>
                      <a:r>
                        <a:rPr lang="en-US" altLang="zh-TW" sz="1100" b="0" i="0">
                          <a:solidFill>
                            <a:srgbClr val="FFFFFF"/>
                          </a:solidFill>
                          <a:effectLst/>
                          <a:latin typeface="微軟正黑體" panose="020B0604030504040204" pitchFamily="34" charset="-120"/>
                          <a:ea typeface="微軟正黑體" panose="020B0604030504040204" pitchFamily="34" charset="-120"/>
                        </a:rPr>
                        <a:t>/</a:t>
                      </a:r>
                      <a:r>
                        <a:rPr lang="zh-TW" altLang="en-US" sz="1100" b="0" i="0">
                          <a:solidFill>
                            <a:srgbClr val="FFFFFF"/>
                          </a:solidFill>
                          <a:effectLst/>
                          <a:latin typeface="微軟正黑體" panose="020B0604030504040204" pitchFamily="34" charset="-120"/>
                          <a:ea typeface="微軟正黑體" panose="020B0604030504040204" pitchFamily="34" charset="-120"/>
                        </a:rPr>
                        <a:t>功能</a:t>
                      </a:r>
                      <a:endParaRPr lang="zh-TW" altLang="en-US" sz="1100" b="0" i="0">
                        <a:solidFill>
                          <a:srgbClr val="000000"/>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ctr" fontAlgn="base"/>
                      <a:r>
                        <a:rPr lang="zh-TW" altLang="en-US" sz="1100" b="0" i="0" kern="1200" dirty="0">
                          <a:solidFill>
                            <a:srgbClr val="FFFFFF"/>
                          </a:solidFill>
                          <a:effectLst/>
                          <a:latin typeface="微軟正黑體" panose="020B0604030504040204" pitchFamily="34" charset="-120"/>
                          <a:ea typeface="微軟正黑體" panose="020B0604030504040204" pitchFamily="34" charset="-120"/>
                          <a:cs typeface="+mn-cs"/>
                        </a:rPr>
                        <a:t>預計可上線時間</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ctr" fontAlgn="base"/>
                      <a:r>
                        <a:rPr lang="zh-TW" altLang="en-US" sz="1100" b="0" i="0">
                          <a:solidFill>
                            <a:srgbClr val="FFFFFF"/>
                          </a:solidFill>
                          <a:effectLst/>
                          <a:latin typeface="微軟正黑體" panose="020B0604030504040204" pitchFamily="34" charset="-120"/>
                          <a:ea typeface="微軟正黑體" panose="020B0604030504040204" pitchFamily="34" charset="-120"/>
                        </a:rPr>
                        <a:t>項目</a:t>
                      </a:r>
                      <a:r>
                        <a:rPr lang="zh-TW" altLang="en-US" sz="1100" b="0" i="0">
                          <a:solidFill>
                            <a:srgbClr val="000000"/>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ctr" fontAlgn="base"/>
                      <a:r>
                        <a:rPr lang="en-US" sz="1100" b="0" i="0" kern="1200">
                          <a:solidFill>
                            <a:srgbClr val="FFFFFF"/>
                          </a:solidFill>
                          <a:effectLst/>
                          <a:latin typeface="微軟正黑體" panose="020B0604030504040204" pitchFamily="34" charset="-120"/>
                          <a:ea typeface="微軟正黑體" panose="020B0604030504040204" pitchFamily="34" charset="-120"/>
                          <a:cs typeface="+mn-cs"/>
                        </a:rPr>
                        <a:t>2025/08​</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ctr" fontAlgn="base"/>
                      <a:r>
                        <a:rPr lang="en-US" altLang="zh-TW" sz="1100" b="0" i="0" kern="1200">
                          <a:solidFill>
                            <a:srgbClr val="FFFFFF"/>
                          </a:solidFill>
                          <a:effectLst/>
                          <a:latin typeface="微軟正黑體" panose="020B0604030504040204" pitchFamily="34" charset="-120"/>
                          <a:ea typeface="微軟正黑體" panose="020B0604030504040204" pitchFamily="34" charset="-120"/>
                          <a:cs typeface="+mn-cs"/>
                        </a:rPr>
                        <a:t>09</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ctr" fontAlgn="base"/>
                      <a:r>
                        <a:rPr lang="en-US" altLang="zh-TW" sz="1100" b="0" i="0" kern="1200">
                          <a:solidFill>
                            <a:srgbClr val="FFFFFF"/>
                          </a:solidFill>
                          <a:effectLst/>
                          <a:latin typeface="微軟正黑體" panose="020B0604030504040204" pitchFamily="34" charset="-120"/>
                          <a:ea typeface="微軟正黑體" panose="020B0604030504040204" pitchFamily="34" charset="-120"/>
                          <a:cs typeface="+mn-cs"/>
                        </a:rPr>
                        <a:t>10</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ctr" fontAlgn="base"/>
                      <a:r>
                        <a:rPr lang="en-US" altLang="zh-TW" sz="1100" b="0" i="0" kern="1200">
                          <a:solidFill>
                            <a:srgbClr val="FFFFFF"/>
                          </a:solidFill>
                          <a:effectLst/>
                          <a:latin typeface="微軟正黑體" panose="020B0604030504040204" pitchFamily="34" charset="-120"/>
                          <a:ea typeface="微軟正黑體" panose="020B0604030504040204" pitchFamily="34" charset="-120"/>
                          <a:cs typeface="+mn-cs"/>
                        </a:rPr>
                        <a:t>11</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ctr" fontAlgn="base"/>
                      <a:r>
                        <a:rPr lang="en-US" altLang="zh-TW" sz="1100" b="0" i="0" kern="1200">
                          <a:solidFill>
                            <a:srgbClr val="FFFFFF"/>
                          </a:solidFill>
                          <a:effectLst/>
                          <a:latin typeface="微軟正黑體" panose="020B0604030504040204" pitchFamily="34" charset="-120"/>
                          <a:ea typeface="微軟正黑體" panose="020B0604030504040204" pitchFamily="34" charset="-120"/>
                          <a:cs typeface="+mn-cs"/>
                        </a:rPr>
                        <a:t>12</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ctr" fontAlgn="base"/>
                      <a:r>
                        <a:rPr lang="en-US" altLang="zh-TW" sz="1100" b="0" i="0" kern="1200">
                          <a:solidFill>
                            <a:srgbClr val="FFFFFF"/>
                          </a:solidFill>
                          <a:effectLst/>
                          <a:latin typeface="微軟正黑體" panose="020B0604030504040204" pitchFamily="34" charset="-120"/>
                          <a:ea typeface="微軟正黑體" panose="020B0604030504040204" pitchFamily="34" charset="-120"/>
                          <a:cs typeface="+mn-cs"/>
                        </a:rPr>
                        <a:t>2026/01</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459174762"/>
                  </a:ext>
                </a:extLst>
              </a:tr>
              <a:tr h="227626">
                <a:tc rowSpan="3">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分行回饋</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3">
                  <a:txBody>
                    <a:bodyPr/>
                    <a:lstStyle/>
                    <a:p>
                      <a:pPr algn="ctr" fontAlgn="base"/>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PDF </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表單下載</a:t>
                      </a:r>
                      <a:endPar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endParaRPr>
                    </a:p>
                    <a:p>
                      <a:pPr algn="ctr" fontAlgn="base"/>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臺幣存提轉匯</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a:t>
                      </a:r>
                      <a:endPar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rowSpan="3">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2025.Q4</a:t>
                      </a:r>
                      <a:endPar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需求確認</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設計調整</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99426222"/>
                  </a:ext>
                </a:extLst>
              </a:tr>
              <a:tr h="227626">
                <a:tc v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v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vMerge="1">
                  <a:txBody>
                    <a:bodyPr/>
                    <a:lstStyle/>
                    <a:p>
                      <a:pPr algn="l" fontAlgn="base"/>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pPr algn="l"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功能開發</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48880260"/>
                  </a:ext>
                </a:extLst>
              </a:tr>
              <a:tr h="227626">
                <a:tc v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vMerge="1">
                  <a:txBody>
                    <a:bodyPr/>
                    <a:lstStyle/>
                    <a:p>
                      <a:pPr algn="ctr" fontAlgn="base"/>
                      <a:endParaRPr lang="zh-TW" altLang="en-US" sz="12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vMerge="1">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SIT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UAT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、上線</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21666556"/>
                  </a:ext>
                </a:extLst>
              </a:tr>
              <a:tr h="227626">
                <a:tc rowSpan="4">
                  <a:txBody>
                    <a:bodyPr/>
                    <a:lstStyle/>
                    <a:p>
                      <a:pPr algn="ctr"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合法</a:t>
                      </a:r>
                      <a:endPar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endParaRPr>
                    </a:p>
                    <a:p>
                      <a:pPr algn="ctr"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資料取得</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4">
                  <a:txBody>
                    <a:bodyPr/>
                    <a:lstStyle/>
                    <a:p>
                      <a:pPr algn="ctr"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使用聲明調整</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rowSpan="4">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2026.Q1</a:t>
                      </a:r>
                      <a:endPar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zh-TW" altLang="en-US" sz="1100" b="0" i="0">
                          <a:solidFill>
                            <a:schemeClr val="tx1"/>
                          </a:solidFill>
                          <a:effectLst/>
                          <a:latin typeface="微軟正黑體" panose="020B0604030504040204" pitchFamily="34" charset="-120"/>
                          <a:ea typeface="微軟正黑體" panose="020B0604030504040204" pitchFamily="34" charset="-120"/>
                        </a:rPr>
                        <a:t>聲明調整</a:t>
                      </a:r>
                      <a:r>
                        <a:rPr lang="en-US" altLang="zh-TW" sz="1100" b="0" i="0">
                          <a:solidFill>
                            <a:schemeClr val="tx1"/>
                          </a:solidFill>
                          <a:effectLst/>
                          <a:latin typeface="微軟正黑體" panose="020B0604030504040204" pitchFamily="34" charset="-120"/>
                          <a:ea typeface="微軟正黑體" panose="020B0604030504040204" pitchFamily="34" charset="-120"/>
                        </a:rPr>
                        <a:t>+</a:t>
                      </a:r>
                      <a:r>
                        <a:rPr lang="zh-TW" altLang="en-US" sz="1100" b="0" i="0">
                          <a:solidFill>
                            <a:schemeClr val="tx1"/>
                          </a:solidFill>
                          <a:effectLst/>
                          <a:latin typeface="微軟正黑體" panose="020B0604030504040204" pitchFamily="34" charset="-120"/>
                          <a:ea typeface="微軟正黑體" panose="020B0604030504040204" pitchFamily="34" charset="-120"/>
                        </a:rPr>
                        <a:t>法務審核</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819005372"/>
                  </a:ext>
                </a:extLst>
              </a:tr>
              <a:tr h="227626">
                <a:tc v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fontAlgn="base"/>
                      <a:endParaRPr lang="zh-TW" altLang="en-US" sz="10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vMerge="1">
                  <a:txBody>
                    <a:bodyPr/>
                    <a:lstStyle/>
                    <a:p>
                      <a:pPr algn="l" fontAlgn="base"/>
                      <a:endParaRPr lang="zh-TW" altLang="en-US" sz="1050" b="0" i="0">
                        <a:solidFill>
                          <a:schemeClr val="tx1"/>
                        </a:solidFill>
                        <a:effectLst/>
                        <a:latin typeface="微軟正黑體" panose="020B0604030504040204" pitchFamily="34" charset="-120"/>
                        <a:ea typeface="微軟正黑體" panose="020B0604030504040204" pitchFamily="34" charset="-120"/>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ase"/>
                      <a:r>
                        <a:rPr lang="zh-TW" altLang="en-US" sz="1100" b="0" i="0">
                          <a:solidFill>
                            <a:schemeClr val="tx1"/>
                          </a:solidFill>
                          <a:effectLst/>
                          <a:latin typeface="微軟正黑體" panose="020B0604030504040204" pitchFamily="34" charset="-120"/>
                          <a:ea typeface="微軟正黑體" panose="020B0604030504040204" pitchFamily="34" charset="-120"/>
                        </a:rPr>
                        <a:t>設計調整</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44844304"/>
                  </a:ext>
                </a:extLst>
              </a:tr>
              <a:tr h="227626">
                <a:tc v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fontAlgn="base"/>
                      <a:endParaRPr lang="zh-TW" altLang="en-US" sz="10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vMerge="1">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功能開發</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21980648"/>
                  </a:ext>
                </a:extLst>
              </a:tr>
              <a:tr h="227626">
                <a:tc vMerge="1">
                  <a:txBody>
                    <a:bodyPr/>
                    <a:lstStyle/>
                    <a:p>
                      <a:endParaRPr lang="zh-TW" altLang="en-US"/>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fontAlgn="base"/>
                      <a:endParaRPr lang="zh-TW" altLang="en-US" sz="10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vMerge="1">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SIT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UAT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、上線</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359695"/>
                  </a:ext>
                </a:extLst>
              </a:tr>
              <a:tr h="227626">
                <a:tc rowSpan="7">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分行回饋</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7">
                  <a:txBody>
                    <a:bodyPr/>
                    <a:lstStyle/>
                    <a:p>
                      <a:pPr algn="ctr" fontAlgn="base"/>
                      <a:r>
                        <a:rPr lang="zh-TW" altLang="en-US" sz="1100" b="0" i="0">
                          <a:solidFill>
                            <a:schemeClr val="tx1"/>
                          </a:solidFill>
                          <a:effectLst/>
                          <a:latin typeface="微軟正黑體" panose="020B0604030504040204" pitchFamily="34" charset="-120"/>
                          <a:ea typeface="微軟正黑體" panose="020B0604030504040204" pitchFamily="34" charset="-120"/>
                        </a:rPr>
                        <a:t>外幣匯款</a:t>
                      </a:r>
                      <a:endParaRPr lang="en-US" altLang="zh-TW" sz="1100" b="0" i="0">
                        <a:solidFill>
                          <a:schemeClr val="tx1"/>
                        </a:solidFill>
                        <a:effectLst/>
                        <a:latin typeface="微軟正黑體" panose="020B0604030504040204" pitchFamily="34" charset="-120"/>
                        <a:ea typeface="微軟正黑體" panose="020B0604030504040204" pitchFamily="34" charset="-120"/>
                      </a:endParaRPr>
                    </a:p>
                    <a:p>
                      <a:pPr algn="ctr" fontAlgn="base"/>
                      <a:r>
                        <a:rPr lang="en-US" altLang="zh-TW" sz="1100" b="0" i="0">
                          <a:solidFill>
                            <a:schemeClr val="tx1"/>
                          </a:solidFill>
                          <a:effectLst/>
                          <a:latin typeface="微軟正黑體" panose="020B0604030504040204" pitchFamily="34" charset="-120"/>
                          <a:ea typeface="微軟正黑體" panose="020B0604030504040204" pitchFamily="34" charset="-120"/>
                        </a:rPr>
                        <a:t>(+</a:t>
                      </a:r>
                      <a:r>
                        <a:rPr lang="zh-TW" altLang="en-US" sz="1100" b="0" i="0">
                          <a:solidFill>
                            <a:schemeClr val="tx1"/>
                          </a:solidFill>
                          <a:effectLst/>
                          <a:latin typeface="微軟正黑體" panose="020B0604030504040204" pitchFamily="34" charset="-120"/>
                          <a:ea typeface="微軟正黑體" panose="020B0604030504040204" pitchFamily="34" charset="-120"/>
                        </a:rPr>
                        <a:t>外匯表單下載</a:t>
                      </a:r>
                      <a:r>
                        <a:rPr lang="en-US" altLang="zh-TW" sz="1100" b="0" i="0">
                          <a:solidFill>
                            <a:schemeClr val="tx1"/>
                          </a:solidFill>
                          <a:effectLst/>
                          <a:latin typeface="微軟正黑體" panose="020B0604030504040204" pitchFamily="34" charset="-120"/>
                          <a:ea typeface="微軟正黑體" panose="020B0604030504040204" pitchFamily="34" charset="-120"/>
                        </a:rPr>
                        <a:t>)</a:t>
                      </a:r>
                      <a:endParaRPr lang="zh-TW" altLang="en-US" sz="1100" b="0" i="0">
                        <a:solidFill>
                          <a:schemeClr val="tx1"/>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rowSpan="7">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highlight>
                            <a:srgbClr val="FFFF00"/>
                          </a:highlight>
                          <a:latin typeface="微軟正黑體" panose="020B0604030504040204" pitchFamily="34" charset="-120"/>
                          <a:ea typeface="微軟正黑體" panose="020B0604030504040204" pitchFamily="34" charset="-120"/>
                          <a:cs typeface="+mn-cs"/>
                        </a:rPr>
                        <a:t>2026.Q1</a:t>
                      </a:r>
                      <a:endParaRPr lang="zh-TW" altLang="en-US" sz="1100" b="0" i="0" kern="1200">
                        <a:solidFill>
                          <a:schemeClr val="tx1"/>
                        </a:solidFill>
                        <a:effectLst/>
                        <a:highlight>
                          <a:srgbClr val="FFFF00"/>
                        </a:highlight>
                        <a:latin typeface="微軟正黑體" panose="020B0604030504040204" pitchFamily="34" charset="-120"/>
                        <a:ea typeface="微軟正黑體" panose="020B0604030504040204" pitchFamily="34" charset="-120"/>
                        <a:cs typeface="+mn-cs"/>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需求確認</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設計調整</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extLst>
                  <a:ext uri="{0D108BD9-81ED-4DB2-BD59-A6C34878D82A}">
                    <a16:rowId xmlns:a16="http://schemas.microsoft.com/office/drawing/2014/main" val="2320625123"/>
                  </a:ext>
                </a:extLst>
              </a:tr>
              <a:tr h="227626">
                <a:tc vMerge="1">
                  <a:txBody>
                    <a:bodyPr/>
                    <a:lstStyle/>
                    <a:p>
                      <a:endParaRPr lang="zh-TW" altLang="en-US"/>
                    </a:p>
                  </a:txBody>
                  <a:tcPr/>
                </a:tc>
                <a:tc vMerge="1">
                  <a:txBody>
                    <a:bodyPr/>
                    <a:lstStyle/>
                    <a:p>
                      <a:endParaRPr lang="zh-TW" altLang="en-US"/>
                    </a:p>
                  </a:txBody>
                  <a:tcPr>
                    <a:lnT w="11360" cap="flat" cmpd="sng" algn="ctr">
                      <a:solidFill>
                        <a:srgbClr val="808080"/>
                      </a:solidFill>
                      <a:prstDash val="solid"/>
                      <a:round/>
                      <a:headEnd type="none" w="med" len="med"/>
                      <a:tailEnd type="none" w="med" len="med"/>
                    </a:lnT>
                  </a:tcPr>
                </a:tc>
                <a:tc vMerge="1">
                  <a:txBody>
                    <a:bodyPr/>
                    <a:lstStyle/>
                    <a:p>
                      <a:pPr algn="l" fontAlgn="base"/>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rgbClr val="FDEADA"/>
                    </a:solidFill>
                  </a:tcPr>
                </a:tc>
                <a:tc>
                  <a:txBody>
                    <a:bodyPr/>
                    <a:lstStyle/>
                    <a:p>
                      <a:pPr algn="l"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功能開發</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extLst>
                  <a:ext uri="{0D108BD9-81ED-4DB2-BD59-A6C34878D82A}">
                    <a16:rowId xmlns:a16="http://schemas.microsoft.com/office/drawing/2014/main" val="2714131072"/>
                  </a:ext>
                </a:extLst>
              </a:tr>
              <a:tr h="227626">
                <a:tc vMerge="1">
                  <a:txBody>
                    <a:bodyPr/>
                    <a:lstStyle/>
                    <a:p>
                      <a:endParaRPr lang="zh-TW" altLang="en-US"/>
                    </a:p>
                  </a:txBody>
                  <a:tcPr/>
                </a:tc>
                <a:tc vMerge="1">
                  <a:txBody>
                    <a:bodyPr/>
                    <a:lstStyle/>
                    <a:p>
                      <a:endParaRPr lang="zh-TW" altLang="en-US"/>
                    </a:p>
                  </a:txBody>
                  <a:tcPr/>
                </a:tc>
                <a:tc vMerge="1">
                  <a:txBody>
                    <a:bodyPr/>
                    <a:lstStyle/>
                    <a:p>
                      <a:pPr algn="l" fontAlgn="base"/>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rgbClr val="FDEADA"/>
                    </a:solidFill>
                  </a:tcPr>
                </a:tc>
                <a:tc>
                  <a:txBody>
                    <a:bodyPr/>
                    <a:lstStyle/>
                    <a:p>
                      <a:pPr algn="l"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測試環境準備</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extLst>
                  <a:ext uri="{0D108BD9-81ED-4DB2-BD59-A6C34878D82A}">
                    <a16:rowId xmlns:a16="http://schemas.microsoft.com/office/drawing/2014/main" val="3200824714"/>
                  </a:ext>
                </a:extLst>
              </a:tr>
              <a:tr h="227626">
                <a:tc vMerge="1">
                  <a:txBody>
                    <a:bodyPr/>
                    <a:lstStyle/>
                    <a:p>
                      <a:endParaRPr lang="zh-TW" altLang="en-US"/>
                    </a:p>
                  </a:txBody>
                  <a:tcPr/>
                </a:tc>
                <a:tc vMerge="1">
                  <a:txBody>
                    <a:bodyPr/>
                    <a:lstStyle/>
                    <a:p>
                      <a:endParaRPr lang="zh-TW" altLang="en-US"/>
                    </a:p>
                  </a:txBody>
                  <a:tcPr/>
                </a:tc>
                <a:tc vMerge="1">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rgbClr val="FDEADA"/>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SIT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UAT(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外匯</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a:t>
                      </a:r>
                      <a:endPar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extLst>
                  <a:ext uri="{0D108BD9-81ED-4DB2-BD59-A6C34878D82A}">
                    <a16:rowId xmlns:a16="http://schemas.microsoft.com/office/drawing/2014/main" val="547502481"/>
                  </a:ext>
                </a:extLst>
              </a:tr>
              <a:tr h="227626">
                <a:tc vMerge="1">
                  <a:txBody>
                    <a:bodyPr/>
                    <a:lstStyle/>
                    <a:p>
                      <a:endParaRPr lang="zh-TW" altLang="en-US"/>
                    </a:p>
                  </a:txBody>
                  <a:tcPr>
                    <a:lnT w="6350" cap="flat" cmpd="sng" algn="ctr">
                      <a:solidFill>
                        <a:schemeClr val="tx1"/>
                      </a:solidFill>
                      <a:prstDash val="solid"/>
                      <a:round/>
                      <a:headEnd type="none" w="med" len="med"/>
                      <a:tailEnd type="none" w="med" len="med"/>
                    </a:lnT>
                  </a:tcPr>
                </a:tc>
                <a:tc vMerge="1">
                  <a:txBody>
                    <a:bodyPr/>
                    <a:lstStyle/>
                    <a:p>
                      <a:endParaRPr lang="zh-TW" altLang="en-US"/>
                    </a:p>
                  </a:txBody>
                  <a:tcPr>
                    <a:lnT w="6350" cap="flat" cmpd="sng" algn="ctr">
                      <a:solidFill>
                        <a:schemeClr val="tx1"/>
                      </a:solidFill>
                      <a:prstDash val="solid"/>
                      <a:round/>
                      <a:headEnd type="none" w="med" len="med"/>
                      <a:tailEnd type="none" w="med" len="med"/>
                    </a:lnT>
                  </a:tcPr>
                </a:tc>
                <a:tc vMerge="1">
                  <a:txBody>
                    <a:bodyPr/>
                    <a:lstStyle/>
                    <a:p>
                      <a:endParaRPr lang="zh-TW" altLang="en-US"/>
                    </a:p>
                  </a:txBody>
                  <a:tcPr>
                    <a:lnT w="6350" cap="flat" cmpd="sng" algn="ctr">
                      <a:solidFill>
                        <a:schemeClr val="tx1"/>
                      </a:solidFill>
                      <a:prstDash val="solid"/>
                      <a:round/>
                      <a:headEnd type="none" w="med" len="med"/>
                      <a:tailEnd type="none" w="med" len="med"/>
                    </a:lnT>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表單下載功能開發</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extLst>
                  <a:ext uri="{0D108BD9-81ED-4DB2-BD59-A6C34878D82A}">
                    <a16:rowId xmlns:a16="http://schemas.microsoft.com/office/drawing/2014/main" val="3185805347"/>
                  </a:ext>
                </a:extLst>
              </a:tr>
              <a:tr h="22762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SIT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UAT(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含整合測試</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a:t>
                      </a:r>
                      <a:endPar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extLst>
                  <a:ext uri="{0D108BD9-81ED-4DB2-BD59-A6C34878D82A}">
                    <a16:rowId xmlns:a16="http://schemas.microsoft.com/office/drawing/2014/main" val="3323850959"/>
                  </a:ext>
                </a:extLst>
              </a:tr>
              <a:tr h="227626">
                <a:tc vMerge="1">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endParaRPr lang="zh-TW" altLang="en-US" sz="12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vMerge="1">
                  <a:txBody>
                    <a:bodyPr/>
                    <a:lstStyle/>
                    <a:p>
                      <a:pPr algn="ctr" fontAlgn="base"/>
                      <a:endParaRPr lang="zh-TW" altLang="en-US" sz="1200" b="0" i="0">
                        <a:solidFill>
                          <a:schemeClr val="tx1"/>
                        </a:solidFill>
                        <a:effectLst/>
                        <a:latin typeface="微軟正黑體" panose="020B0604030504040204" pitchFamily="34" charset="-120"/>
                        <a:ea typeface="微軟正黑體" panose="020B0604030504040204" pitchFamily="34" charset="-120"/>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DEADA"/>
                    </a:solidFill>
                  </a:tcPr>
                </a:tc>
                <a:tc vMerge="1">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endParaRPr lang="zh-TW" altLang="en-US" sz="12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DEADA"/>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上線</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DEADA"/>
                    </a:solidFill>
                  </a:tcPr>
                </a:tc>
                <a:extLst>
                  <a:ext uri="{0D108BD9-81ED-4DB2-BD59-A6C34878D82A}">
                    <a16:rowId xmlns:a16="http://schemas.microsoft.com/office/drawing/2014/main" val="2635856401"/>
                  </a:ext>
                </a:extLst>
              </a:tr>
              <a:tr h="227626">
                <a:tc rowSpan="3">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分行回饋</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3">
                  <a:txBody>
                    <a:bodyPr/>
                    <a:lstStyle/>
                    <a:p>
                      <a:pPr algn="ctr"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常用帳號管理</a:t>
                      </a:r>
                      <a:endPar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endParaRPr>
                    </a:p>
                    <a:p>
                      <a:pPr algn="ctr" fontAlgn="base"/>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新增提示詞</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a:t>
                      </a:r>
                      <a:endPar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rowSpan="3">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highlight>
                            <a:srgbClr val="FFFF00"/>
                          </a:highlight>
                          <a:latin typeface="微軟正黑體" panose="020B0604030504040204" pitchFamily="34" charset="-120"/>
                          <a:ea typeface="微軟正黑體" panose="020B0604030504040204" pitchFamily="34" charset="-120"/>
                          <a:cs typeface="+mn-cs"/>
                        </a:rPr>
                        <a:t>2026.Q1</a:t>
                      </a:r>
                      <a:endParaRPr lang="zh-TW" altLang="en-US" sz="1100" b="0" i="0" kern="1200">
                        <a:solidFill>
                          <a:schemeClr val="tx1"/>
                        </a:solidFill>
                        <a:effectLst/>
                        <a:highlight>
                          <a:srgbClr val="FFFF00"/>
                        </a:highlight>
                        <a:latin typeface="微軟正黑體" panose="020B0604030504040204" pitchFamily="34" charset="-120"/>
                        <a:ea typeface="微軟正黑體" panose="020B0604030504040204" pitchFamily="34" charset="-120"/>
                        <a:cs typeface="+mn-cs"/>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需求確認</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設計調整</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r>
                        <a:rPr lang="zh-TW" altLang="en-US" sz="1100" b="0" i="0">
                          <a:solidFill>
                            <a:srgbClr val="17375E"/>
                          </a:solidFill>
                          <a:effectLst/>
                          <a:latin typeface="微軟正黑體" panose="020B0604030504040204" pitchFamily="34" charset="-120"/>
                          <a:ea typeface="微軟正黑體" panose="020B0604030504040204" pitchFamily="34" charset="-120"/>
                        </a:rPr>
                        <a:t>​</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extLst>
                  <a:ext uri="{0D108BD9-81ED-4DB2-BD59-A6C34878D82A}">
                    <a16:rowId xmlns:a16="http://schemas.microsoft.com/office/drawing/2014/main" val="1975895737"/>
                  </a:ext>
                </a:extLst>
              </a:tr>
              <a:tr h="227626">
                <a:tc vMerge="1">
                  <a:txBody>
                    <a:bodyPr/>
                    <a:lstStyle/>
                    <a:p>
                      <a:endParaRPr lang="zh-TW" altLang="en-US"/>
                    </a:p>
                  </a:txBody>
                  <a:tcPr/>
                </a:tc>
                <a:tc vMerge="1">
                  <a:txBody>
                    <a:bodyPr/>
                    <a:lstStyle/>
                    <a:p>
                      <a:pPr algn="ctr" fontAlgn="base"/>
                      <a:endParaRPr lang="zh-TW" altLang="en-US" sz="12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rgbClr val="EBF1DE"/>
                    </a:solidFill>
                  </a:tcPr>
                </a:tc>
                <a:tc vMerge="1">
                  <a:txBody>
                    <a:bodyPr/>
                    <a:lstStyle/>
                    <a:p>
                      <a:pPr algn="l" fontAlgn="base"/>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rgbClr val="EBF1DE"/>
                    </a:solidFill>
                  </a:tcPr>
                </a:tc>
                <a:tc>
                  <a:txBody>
                    <a:bodyPr/>
                    <a:lstStyle/>
                    <a:p>
                      <a:pPr algn="l"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功能開發</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extLst>
                  <a:ext uri="{0D108BD9-81ED-4DB2-BD59-A6C34878D82A}">
                    <a16:rowId xmlns:a16="http://schemas.microsoft.com/office/drawing/2014/main" val="981697827"/>
                  </a:ext>
                </a:extLst>
              </a:tr>
              <a:tr h="227626">
                <a:tc vMerge="1">
                  <a:txBody>
                    <a:bodyPr/>
                    <a:lstStyle/>
                    <a:p>
                      <a:endParaRPr lang="zh-TW" altLang="en-US"/>
                    </a:p>
                  </a:txBody>
                  <a:tcPr/>
                </a:tc>
                <a:tc vMerge="1">
                  <a:txBody>
                    <a:bodyPr/>
                    <a:lstStyle/>
                    <a:p>
                      <a:pPr algn="ctr" fontAlgn="base"/>
                      <a:endParaRPr lang="zh-TW" altLang="en-US" sz="12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rgbClr val="EBF1DE"/>
                    </a:solidFill>
                  </a:tcPr>
                </a:tc>
                <a:tc vMerge="1">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rgbClr val="EBF1DE"/>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SIT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UAT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、上線</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EBF1DE"/>
                    </a:solidFill>
                  </a:tcPr>
                </a:tc>
                <a:extLst>
                  <a:ext uri="{0D108BD9-81ED-4DB2-BD59-A6C34878D82A}">
                    <a16:rowId xmlns:a16="http://schemas.microsoft.com/office/drawing/2014/main" val="1654110392"/>
                  </a:ext>
                </a:extLst>
              </a:tr>
              <a:tr h="227626">
                <a:tc rowSpan="5">
                  <a:txBody>
                    <a:bodyPr/>
                    <a:lstStyle/>
                    <a:p>
                      <a:pPr algn="ctr"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客戶</a:t>
                      </a:r>
                      <a:endPar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endParaRPr>
                    </a:p>
                    <a:p>
                      <a:pPr algn="ctr" fontAlgn="base"/>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問卷回饋</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rowSpan="5">
                  <a:txBody>
                    <a:bodyPr/>
                    <a:lstStyle/>
                    <a:p>
                      <a:pPr algn="ctr" fontAlgn="base"/>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UI/UX</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 優化</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rowSpan="5">
                  <a:txBody>
                    <a:bodyPr/>
                    <a:lstStyle/>
                    <a:p>
                      <a:pPr marL="0" marR="0" lvl="0" indent="0" algn="ctr"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2026.Q1~Q2</a:t>
                      </a:r>
                      <a:endPar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base"/>
                      <a:r>
                        <a:rPr lang="zh-TW" altLang="en-US" sz="1100" b="0" i="0">
                          <a:solidFill>
                            <a:schemeClr val="tx1"/>
                          </a:solidFill>
                          <a:effectLst/>
                          <a:latin typeface="微軟正黑體" panose="020B0604030504040204" pitchFamily="34" charset="-120"/>
                          <a:ea typeface="微軟正黑體" panose="020B0604030504040204" pitchFamily="34" charset="-120"/>
                        </a:rPr>
                        <a:t>設計系統完善</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51887511"/>
                  </a:ext>
                </a:extLst>
              </a:tr>
              <a:tr h="227626">
                <a:tc vMerge="1">
                  <a:txBody>
                    <a:bodyPr/>
                    <a:lstStyle/>
                    <a:p>
                      <a:endParaRPr lang="zh-TW" altLang="en-US"/>
                    </a:p>
                  </a:txBody>
                  <a:tcPr>
                    <a:lnT w="9525" cap="flat" cmpd="sng" algn="ctr">
                      <a:solidFill>
                        <a:schemeClr val="accent1">
                          <a:lumMod val="50000"/>
                        </a:schemeClr>
                      </a:solidFill>
                      <a:prstDash val="solid"/>
                      <a:round/>
                      <a:headEnd type="none" w="med" len="med"/>
                      <a:tailEnd type="none" w="med" len="med"/>
                    </a:lnT>
                  </a:tcPr>
                </a:tc>
                <a:tc vMerge="1">
                  <a:txBody>
                    <a:bodyPr/>
                    <a:lstStyle/>
                    <a:p>
                      <a:pPr algn="ctr" fontAlgn="base"/>
                      <a:endParaRPr lang="zh-TW" altLang="en-US" sz="10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R w="11360" cap="flat" cmpd="sng" algn="ctr">
                      <a:solidFill>
                        <a:srgbClr val="808080"/>
                      </a:solidFill>
                      <a:prstDash val="solid"/>
                      <a:round/>
                      <a:headEnd type="none" w="med" len="med"/>
                      <a:tailEnd type="none" w="med" len="med"/>
                    </a:lnR>
                    <a:lnT w="9525" cap="flat" cmpd="sng" algn="ctr">
                      <a:solidFill>
                        <a:schemeClr val="accent1">
                          <a:lumMod val="50000"/>
                        </a:schemeClr>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chemeClr val="accent4">
                        <a:lumMod val="20000"/>
                        <a:lumOff val="80000"/>
                      </a:schemeClr>
                    </a:solidFill>
                  </a:tcPr>
                </a:tc>
                <a:tc vMerge="1">
                  <a:txBody>
                    <a:bodyPr/>
                    <a:lstStyle/>
                    <a:p>
                      <a:pPr algn="l" fontAlgn="base"/>
                      <a:endParaRPr lang="zh-TW" altLang="en-US" sz="1050" b="0" i="0">
                        <a:solidFill>
                          <a:schemeClr val="tx1"/>
                        </a:solidFill>
                        <a:effectLst/>
                        <a:latin typeface="微軟正黑體" panose="020B0604030504040204" pitchFamily="34" charset="-120"/>
                        <a:ea typeface="微軟正黑體" panose="020B0604030504040204" pitchFamily="34" charset="-120"/>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9525" cap="flat" cmpd="sng" algn="ctr">
                      <a:solidFill>
                        <a:schemeClr val="accent1">
                          <a:lumMod val="50000"/>
                        </a:schemeClr>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chemeClr val="accent4">
                        <a:lumMod val="20000"/>
                        <a:lumOff val="80000"/>
                      </a:schemeClr>
                    </a:solidFill>
                  </a:tcPr>
                </a:tc>
                <a:tc>
                  <a:txBody>
                    <a:bodyPr/>
                    <a:lstStyle/>
                    <a:p>
                      <a:pPr algn="l" fontAlgn="base"/>
                      <a:r>
                        <a:rPr lang="zh-TW" altLang="en-US" sz="1100" b="0" i="0">
                          <a:solidFill>
                            <a:schemeClr val="tx1"/>
                          </a:solidFill>
                          <a:effectLst/>
                          <a:latin typeface="微軟正黑體" panose="020B0604030504040204" pitchFamily="34" charset="-120"/>
                          <a:ea typeface="微軟正黑體" panose="020B0604030504040204" pitchFamily="34" charset="-120"/>
                        </a:rPr>
                        <a:t>問卷內容整理</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34976976"/>
                  </a:ext>
                </a:extLst>
              </a:tr>
              <a:tr h="227626">
                <a:tc vMerge="1">
                  <a:txBody>
                    <a:bodyPr/>
                    <a:lstStyle/>
                    <a:p>
                      <a:endParaRPr lang="zh-TW" altLang="en-US"/>
                    </a:p>
                  </a:txBody>
                  <a:tcPr/>
                </a:tc>
                <a:tc vMerge="1">
                  <a:txBody>
                    <a:bodyPr/>
                    <a:lstStyle/>
                    <a:p>
                      <a:pPr algn="ctr" fontAlgn="base"/>
                      <a:endParaRPr lang="zh-TW" altLang="en-US" sz="10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chemeClr val="accent4">
                        <a:lumMod val="20000"/>
                        <a:lumOff val="80000"/>
                      </a:schemeClr>
                    </a:solidFill>
                  </a:tcPr>
                </a:tc>
                <a:tc vMerge="1">
                  <a:txBody>
                    <a:bodyPr/>
                    <a:lstStyle/>
                    <a:p>
                      <a:pPr algn="l" fontAlgn="base"/>
                      <a:endParaRPr lang="zh-TW" altLang="en-US" sz="1050" b="0" i="0">
                        <a:solidFill>
                          <a:schemeClr val="tx1"/>
                        </a:solidFill>
                        <a:effectLst/>
                        <a:latin typeface="微軟正黑體" panose="020B0604030504040204" pitchFamily="34" charset="-120"/>
                        <a:ea typeface="微軟正黑體" panose="020B0604030504040204" pitchFamily="34" charset="-120"/>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chemeClr val="accent4">
                        <a:lumMod val="20000"/>
                        <a:lumOff val="80000"/>
                      </a:schemeClr>
                    </a:solidFill>
                  </a:tcPr>
                </a:tc>
                <a:tc>
                  <a:txBody>
                    <a:bodyPr/>
                    <a:lstStyle/>
                    <a:p>
                      <a:pPr algn="l" fontAlgn="base"/>
                      <a:r>
                        <a:rPr lang="zh-TW" altLang="en-US" sz="1100" b="0" i="0">
                          <a:solidFill>
                            <a:schemeClr val="tx1"/>
                          </a:solidFill>
                          <a:effectLst/>
                          <a:latin typeface="微軟正黑體" panose="020B0604030504040204" pitchFamily="34" charset="-120"/>
                          <a:ea typeface="微軟正黑體" panose="020B0604030504040204" pitchFamily="34" charset="-120"/>
                        </a:rPr>
                        <a:t>設計調整</a:t>
                      </a:r>
                      <a:r>
                        <a:rPr lang="en-US" altLang="zh-TW" sz="1100" b="0" i="0">
                          <a:solidFill>
                            <a:schemeClr val="tx1"/>
                          </a:solidFill>
                          <a:effectLst/>
                          <a:latin typeface="微軟正黑體" panose="020B0604030504040204" pitchFamily="34" charset="-120"/>
                          <a:ea typeface="微軟正黑體" panose="020B0604030504040204" pitchFamily="34" charset="-120"/>
                        </a:rPr>
                        <a:t>+</a:t>
                      </a:r>
                      <a:r>
                        <a:rPr lang="zh-TW" altLang="en-US" sz="1100" b="0" i="0">
                          <a:solidFill>
                            <a:schemeClr val="tx1"/>
                          </a:solidFill>
                          <a:effectLst/>
                          <a:latin typeface="微軟正黑體" panose="020B0604030504040204" pitchFamily="34" charset="-120"/>
                          <a:ea typeface="微軟正黑體" panose="020B0604030504040204" pitchFamily="34" charset="-120"/>
                        </a:rPr>
                        <a:t>需求確認</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38729446"/>
                  </a:ext>
                </a:extLst>
              </a:tr>
              <a:tr h="227626">
                <a:tc vMerge="1">
                  <a:txBody>
                    <a:bodyPr/>
                    <a:lstStyle/>
                    <a:p>
                      <a:endParaRPr lang="zh-TW" altLang="en-US"/>
                    </a:p>
                  </a:txBody>
                  <a:tcPr/>
                </a:tc>
                <a:tc vMerge="1">
                  <a:txBody>
                    <a:bodyPr/>
                    <a:lstStyle/>
                    <a:p>
                      <a:pPr algn="ctr" fontAlgn="base"/>
                      <a:endParaRPr lang="zh-TW" altLang="en-US" sz="10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chemeClr val="accent4">
                        <a:lumMod val="20000"/>
                        <a:lumOff val="80000"/>
                      </a:schemeClr>
                    </a:solidFill>
                  </a:tcPr>
                </a:tc>
                <a:tc vMerge="1">
                  <a:txBody>
                    <a:bodyPr/>
                    <a:lstStyle/>
                    <a:p>
                      <a:pPr algn="l" fontAlgn="base"/>
                      <a:endParaRPr lang="zh-TW" altLang="en-US" sz="1050" b="0" i="0">
                        <a:solidFill>
                          <a:schemeClr val="tx1"/>
                        </a:solidFill>
                        <a:effectLst/>
                        <a:latin typeface="微軟正黑體" panose="020B0604030504040204" pitchFamily="34" charset="-120"/>
                        <a:ea typeface="微軟正黑體" panose="020B0604030504040204" pitchFamily="34" charset="-120"/>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chemeClr val="accent4">
                        <a:lumMod val="20000"/>
                        <a:lumOff val="80000"/>
                      </a:schemeClr>
                    </a:solidFill>
                  </a:tcPr>
                </a:tc>
                <a:tc>
                  <a:txBody>
                    <a:bodyPr/>
                    <a:lstStyle/>
                    <a:p>
                      <a:pPr algn="l" fontAlgn="base"/>
                      <a:r>
                        <a:rPr lang="zh-TW" altLang="en-US" sz="1100" b="0" i="0">
                          <a:solidFill>
                            <a:schemeClr val="tx1"/>
                          </a:solidFill>
                          <a:effectLst/>
                          <a:latin typeface="微軟正黑體" panose="020B0604030504040204" pitchFamily="34" charset="-120"/>
                          <a:ea typeface="微軟正黑體" panose="020B0604030504040204" pitchFamily="34" charset="-120"/>
                        </a:rPr>
                        <a:t>功能開發</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15157424"/>
                  </a:ext>
                </a:extLst>
              </a:tr>
              <a:tr h="227626">
                <a:tc vMerge="1">
                  <a:txBody>
                    <a:bodyPr/>
                    <a:lstStyle/>
                    <a:p>
                      <a:endParaRPr lang="zh-TW" altLang="en-US"/>
                    </a:p>
                  </a:txBody>
                  <a:tcPr/>
                </a:tc>
                <a:tc vMerge="1">
                  <a:txBody>
                    <a:bodyPr/>
                    <a:lstStyle/>
                    <a:p>
                      <a:pPr algn="ctr" fontAlgn="base"/>
                      <a:endParaRPr lang="zh-TW" altLang="en-US" sz="100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chemeClr val="accent4">
                        <a:lumMod val="20000"/>
                        <a:lumOff val="80000"/>
                      </a:schemeClr>
                    </a:solidFill>
                  </a:tcPr>
                </a:tc>
                <a:tc vMerge="1">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endParaRPr lang="zh-TW" altLang="en-US" sz="1050" b="0" i="0" kern="1200">
                        <a:solidFill>
                          <a:schemeClr val="tx1"/>
                        </a:solidFill>
                        <a:effectLst/>
                        <a:latin typeface="微軟正黑體" panose="020B0604030504040204" pitchFamily="34" charset="-120"/>
                        <a:ea typeface="微軟正黑體" panose="020B0604030504040204" pitchFamily="34" charset="-120"/>
                        <a:cs typeface="+mn-cs"/>
                      </a:endParaRPr>
                    </a:p>
                  </a:txBody>
                  <a:tcPr marL="58018" marR="58018" marT="29009" marB="29009" anchor="ctr">
                    <a:lnL w="11360" cap="flat" cmpd="sng" algn="ctr">
                      <a:solidFill>
                        <a:srgbClr val="808080"/>
                      </a:solidFill>
                      <a:prstDash val="solid"/>
                      <a:round/>
                      <a:headEnd type="none" w="med" len="med"/>
                      <a:tailEnd type="none" w="med" len="med"/>
                    </a:lnL>
                    <a:lnR w="11360" cap="flat" cmpd="sng" algn="ctr">
                      <a:solidFill>
                        <a:srgbClr val="808080"/>
                      </a:solidFill>
                      <a:prstDash val="solid"/>
                      <a:round/>
                      <a:headEnd type="none" w="med" len="med"/>
                      <a:tailEnd type="none" w="med" len="med"/>
                    </a:lnR>
                    <a:lnT w="11360" cap="flat" cmpd="sng" algn="ctr">
                      <a:solidFill>
                        <a:srgbClr val="808080"/>
                      </a:solidFill>
                      <a:prstDash val="solid"/>
                      <a:round/>
                      <a:headEnd type="none" w="med" len="med"/>
                      <a:tailEnd type="none" w="med" len="med"/>
                    </a:lnT>
                    <a:lnB w="11360" cap="flat" cmpd="sng" algn="ctr">
                      <a:solidFill>
                        <a:srgbClr val="808080"/>
                      </a:solidFill>
                      <a:prstDash val="solid"/>
                      <a:round/>
                      <a:headEnd type="none" w="med" len="med"/>
                      <a:tailEnd type="none" w="med" len="med"/>
                    </a:lnB>
                    <a:solidFill>
                      <a:schemeClr val="accent4">
                        <a:lumMod val="20000"/>
                        <a:lumOff val="80000"/>
                      </a:schemeClr>
                    </a:solidFill>
                  </a:tcPr>
                </a:tc>
                <a:tc>
                  <a:txBody>
                    <a:bodyPr/>
                    <a:lstStyle/>
                    <a:p>
                      <a:pPr marL="0" marR="0" lvl="0" indent="0" algn="l" defTabSz="932962" rtl="0" eaLnBrk="1" fontAlgn="base" latinLnBrk="0" hangingPunct="1">
                        <a:lnSpc>
                          <a:spcPct val="100000"/>
                        </a:lnSpc>
                        <a:spcBef>
                          <a:spcPts val="0"/>
                        </a:spcBef>
                        <a:spcAft>
                          <a:spcPts val="0"/>
                        </a:spcAft>
                        <a:buClrTx/>
                        <a:buSzTx/>
                        <a:buFontTx/>
                        <a:buNone/>
                        <a:tabLst/>
                        <a:defRPr/>
                      </a:pP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SIT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a:t>
                      </a:r>
                      <a:r>
                        <a:rPr lang="en-US" altLang="zh-TW" sz="1100" b="0" i="0" kern="1200">
                          <a:solidFill>
                            <a:schemeClr val="tx1"/>
                          </a:solidFill>
                          <a:effectLst/>
                          <a:latin typeface="微軟正黑體" panose="020B0604030504040204" pitchFamily="34" charset="-120"/>
                          <a:ea typeface="微軟正黑體" panose="020B0604030504040204" pitchFamily="34" charset="-120"/>
                          <a:cs typeface="+mn-cs"/>
                        </a:rPr>
                        <a:t>UAT</a:t>
                      </a:r>
                      <a:r>
                        <a:rPr lang="zh-TW" altLang="en-US" sz="1100" b="0" i="0" kern="1200">
                          <a:solidFill>
                            <a:schemeClr val="tx1"/>
                          </a:solidFill>
                          <a:effectLst/>
                          <a:latin typeface="微軟正黑體" panose="020B0604030504040204" pitchFamily="34" charset="-120"/>
                          <a:ea typeface="微軟正黑體" panose="020B0604030504040204" pitchFamily="34" charset="-120"/>
                          <a:cs typeface="+mn-cs"/>
                        </a:rPr>
                        <a:t>、上線</a:t>
                      </a: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auto"/>
                      <a:endParaRPr lang="zh-TW" altLang="en-US" sz="1100" b="0" i="0" dirty="0">
                        <a:solidFill>
                          <a:srgbClr val="17375E"/>
                        </a:solidFill>
                        <a:effectLst/>
                        <a:latin typeface="微軟正黑體" panose="020B0604030504040204" pitchFamily="34" charset="-120"/>
                        <a:ea typeface="微軟正黑體" panose="020B0604030504040204" pitchFamily="34" charset="-120"/>
                      </a:endParaRPr>
                    </a:p>
                  </a:txBody>
                  <a:tcPr marL="54822" marR="54822" marT="27411" marB="27411"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29962731"/>
                  </a:ext>
                </a:extLst>
              </a:tr>
            </a:tbl>
          </a:graphicData>
        </a:graphic>
      </p:graphicFrame>
      <p:sp>
        <p:nvSpPr>
          <p:cNvPr id="98" name="文字方塊 97">
            <a:extLst>
              <a:ext uri="{FF2B5EF4-FFF2-40B4-BE49-F238E27FC236}">
                <a16:creationId xmlns:a16="http://schemas.microsoft.com/office/drawing/2014/main" id="{25F9C264-E7D1-F5B6-D2D3-A28EBA7AAD42}"/>
              </a:ext>
            </a:extLst>
          </p:cNvPr>
          <p:cNvSpPr txBox="1"/>
          <p:nvPr/>
        </p:nvSpPr>
        <p:spPr>
          <a:xfrm>
            <a:off x="324673" y="749523"/>
            <a:ext cx="10717795" cy="398635"/>
          </a:xfrm>
          <a:prstGeom prst="rect">
            <a:avLst/>
          </a:prstGeom>
          <a:noFill/>
        </p:spPr>
        <p:txBody>
          <a:bodyPr wrap="square">
            <a:spAutoFit/>
          </a:bodyPr>
          <a:lstStyle/>
          <a:p>
            <a:pPr marL="270005" indent="-270005">
              <a:lnSpc>
                <a:spcPct val="150000"/>
              </a:lnSpc>
              <a:buFont typeface="Arial" panose="020B0604020202020204" pitchFamily="34" charset="0"/>
              <a:buChar char="•"/>
            </a:pPr>
            <a:r>
              <a:rPr lang="zh-TW" altLang="en-US" sz="1512">
                <a:latin typeface="微軟正黑體" panose="020B0604030504040204" pitchFamily="34" charset="-120"/>
                <a:ea typeface="微軟正黑體" panose="020B0604030504040204" pitchFamily="34" charset="-120"/>
                <a:cs typeface="+mj-cs"/>
              </a:rPr>
              <a:t>開發順序：</a:t>
            </a:r>
            <a:r>
              <a:rPr lang="en-US" altLang="zh-TW" sz="1512">
                <a:latin typeface="微軟正黑體" panose="020B0604030504040204" pitchFamily="34" charset="-120"/>
                <a:ea typeface="微軟正黑體" panose="020B0604030504040204" pitchFamily="34" charset="-120"/>
                <a:cs typeface="+mj-cs"/>
              </a:rPr>
              <a:t>PDF </a:t>
            </a:r>
            <a:r>
              <a:rPr lang="zh-TW" altLang="en-US" sz="1512">
                <a:latin typeface="微軟正黑體" panose="020B0604030504040204" pitchFamily="34" charset="-120"/>
                <a:ea typeface="微軟正黑體" panose="020B0604030504040204" pitchFamily="34" charset="-120"/>
                <a:cs typeface="+mj-cs"/>
              </a:rPr>
              <a:t>表單下載→使用聲明調整→外幣匯款</a:t>
            </a:r>
            <a:r>
              <a:rPr lang="en-US" altLang="zh-TW" sz="1512">
                <a:latin typeface="微軟正黑體" panose="020B0604030504040204" pitchFamily="34" charset="-120"/>
                <a:ea typeface="微軟正黑體" panose="020B0604030504040204" pitchFamily="34" charset="-120"/>
                <a:cs typeface="+mj-cs"/>
              </a:rPr>
              <a:t>+</a:t>
            </a:r>
            <a:r>
              <a:rPr lang="zh-TW" altLang="en-US" sz="1512">
                <a:latin typeface="微軟正黑體" panose="020B0604030504040204" pitchFamily="34" charset="-120"/>
                <a:ea typeface="微軟正黑體" panose="020B0604030504040204" pitchFamily="34" charset="-120"/>
                <a:cs typeface="+mj-cs"/>
              </a:rPr>
              <a:t>外匯表單下載→常用帳號管理→</a:t>
            </a:r>
            <a:r>
              <a:rPr lang="en-US" altLang="zh-TW" sz="1512">
                <a:latin typeface="微軟正黑體" panose="020B0604030504040204" pitchFamily="34" charset="-120"/>
                <a:ea typeface="微軟正黑體" panose="020B0604030504040204" pitchFamily="34" charset="-120"/>
                <a:cs typeface="+mj-cs"/>
              </a:rPr>
              <a:t>UI/UX </a:t>
            </a:r>
            <a:r>
              <a:rPr lang="zh-TW" altLang="en-US" sz="1512">
                <a:latin typeface="微軟正黑體" panose="020B0604030504040204" pitchFamily="34" charset="-120"/>
                <a:ea typeface="微軟正黑體" panose="020B0604030504040204" pitchFamily="34" charset="-120"/>
                <a:cs typeface="+mj-cs"/>
              </a:rPr>
              <a:t>優化 </a:t>
            </a:r>
            <a:r>
              <a:rPr lang="en-US" altLang="zh-TW" sz="1512">
                <a:solidFill>
                  <a:srgbClr val="C00000"/>
                </a:solidFill>
                <a:latin typeface="微軟正黑體" panose="020B0604030504040204" pitchFamily="34" charset="-120"/>
                <a:ea typeface="微軟正黑體" panose="020B0604030504040204" pitchFamily="34" charset="-120"/>
                <a:cs typeface="+mj-cs"/>
              </a:rPr>
              <a:t>(</a:t>
            </a:r>
            <a:r>
              <a:rPr lang="zh-TW" altLang="en-US" sz="1512">
                <a:solidFill>
                  <a:srgbClr val="C00000"/>
                </a:solidFill>
                <a:latin typeface="微軟正黑體" panose="020B0604030504040204" pitchFamily="34" charset="-120"/>
                <a:ea typeface="微軟正黑體" panose="020B0604030504040204" pitchFamily="34" charset="-120"/>
                <a:cs typeface="+mj-cs"/>
              </a:rPr>
              <a:t>東南亞語系開發序位</a:t>
            </a:r>
            <a:r>
              <a:rPr lang="en-US" altLang="zh-TW" sz="1512">
                <a:solidFill>
                  <a:srgbClr val="C00000"/>
                </a:solidFill>
                <a:latin typeface="微軟正黑體" panose="020B0604030504040204" pitchFamily="34" charset="-120"/>
                <a:ea typeface="微軟正黑體" panose="020B0604030504040204" pitchFamily="34" charset="-120"/>
                <a:cs typeface="+mj-cs"/>
              </a:rPr>
              <a:t>?)</a:t>
            </a:r>
            <a:endParaRPr lang="zh-TW" altLang="en-US" sz="1512">
              <a:solidFill>
                <a:srgbClr val="C00000"/>
              </a:solidFill>
              <a:latin typeface="微軟正黑體" panose="020B0604030504040204" pitchFamily="34" charset="-120"/>
              <a:ea typeface="微軟正黑體" panose="020B0604030504040204" pitchFamily="34" charset="-120"/>
              <a:cs typeface="+mj-cs"/>
            </a:endParaRPr>
          </a:p>
        </p:txBody>
      </p:sp>
      <p:pic>
        <p:nvPicPr>
          <p:cNvPr id="100" name="圖片 99">
            <a:extLst>
              <a:ext uri="{FF2B5EF4-FFF2-40B4-BE49-F238E27FC236}">
                <a16:creationId xmlns:a16="http://schemas.microsoft.com/office/drawing/2014/main" id="{FE67F0A2-5BAC-84CB-3306-220A9FB0B901}"/>
              </a:ext>
            </a:extLst>
          </p:cNvPr>
          <p:cNvPicPr>
            <a:picLocks noChangeAspect="1"/>
          </p:cNvPicPr>
          <p:nvPr/>
        </p:nvPicPr>
        <p:blipFill>
          <a:blip r:embed="rId3"/>
          <a:stretch>
            <a:fillRect/>
          </a:stretch>
        </p:blipFill>
        <p:spPr>
          <a:xfrm>
            <a:off x="9197675" y="1180614"/>
            <a:ext cx="266601" cy="266601"/>
          </a:xfrm>
          <a:prstGeom prst="rect">
            <a:avLst/>
          </a:prstGeom>
        </p:spPr>
      </p:pic>
      <p:cxnSp>
        <p:nvCxnSpPr>
          <p:cNvPr id="102" name="直線接點 101">
            <a:extLst>
              <a:ext uri="{FF2B5EF4-FFF2-40B4-BE49-F238E27FC236}">
                <a16:creationId xmlns:a16="http://schemas.microsoft.com/office/drawing/2014/main" id="{E573C107-C4C6-A066-ED8D-EE3A861FBEC2}"/>
              </a:ext>
            </a:extLst>
          </p:cNvPr>
          <p:cNvCxnSpPr>
            <a:cxnSpLocks/>
          </p:cNvCxnSpPr>
          <p:nvPr/>
        </p:nvCxnSpPr>
        <p:spPr bwMode="auto">
          <a:xfrm>
            <a:off x="9330975" y="1443954"/>
            <a:ext cx="913" cy="5008317"/>
          </a:xfrm>
          <a:prstGeom prst="line">
            <a:avLst/>
          </a:prstGeom>
          <a:solidFill>
            <a:schemeClr val="accent1"/>
          </a:solidFill>
          <a:ln w="28575" cap="flat" cmpd="sng" algn="ctr">
            <a:solidFill>
              <a:srgbClr val="FD003A"/>
            </a:solidFill>
            <a:prstDash val="dash"/>
            <a:round/>
            <a:headEnd type="none" w="med" len="med"/>
            <a:tailEnd type="none" w="med" len="med"/>
          </a:ln>
          <a:effectLst/>
        </p:spPr>
      </p:cxnSp>
      <p:sp>
        <p:nvSpPr>
          <p:cNvPr id="103" name="文字方塊 102">
            <a:extLst>
              <a:ext uri="{FF2B5EF4-FFF2-40B4-BE49-F238E27FC236}">
                <a16:creationId xmlns:a16="http://schemas.microsoft.com/office/drawing/2014/main" id="{0E7005AA-19BB-4D38-7417-5BF948E3A220}"/>
              </a:ext>
            </a:extLst>
          </p:cNvPr>
          <p:cNvSpPr txBox="1"/>
          <p:nvPr/>
        </p:nvSpPr>
        <p:spPr>
          <a:xfrm>
            <a:off x="8803272" y="1184526"/>
            <a:ext cx="561099" cy="322139"/>
          </a:xfrm>
          <a:prstGeom prst="rect">
            <a:avLst/>
          </a:prstGeom>
          <a:noFill/>
        </p:spPr>
        <p:txBody>
          <a:bodyPr wrap="square">
            <a:spAutoFit/>
          </a:bodyPr>
          <a:lstStyle/>
          <a:p>
            <a:pPr algn="ctr">
              <a:lnSpc>
                <a:spcPct val="150000"/>
              </a:lnSpc>
            </a:pPr>
            <a:r>
              <a:rPr lang="en-US" altLang="zh-TW" sz="1134">
                <a:latin typeface="微軟正黑體" panose="020B0604030504040204" pitchFamily="34" charset="-120"/>
                <a:ea typeface="微軟正黑體" panose="020B0604030504040204" pitchFamily="34" charset="-120"/>
                <a:cs typeface="+mj-cs"/>
              </a:rPr>
              <a:t>now</a:t>
            </a:r>
          </a:p>
        </p:txBody>
      </p:sp>
      <p:cxnSp>
        <p:nvCxnSpPr>
          <p:cNvPr id="7" name="直線接點 6">
            <a:extLst>
              <a:ext uri="{FF2B5EF4-FFF2-40B4-BE49-F238E27FC236}">
                <a16:creationId xmlns:a16="http://schemas.microsoft.com/office/drawing/2014/main" id="{E352E711-B941-3E23-E17E-14200967C195}"/>
              </a:ext>
            </a:extLst>
          </p:cNvPr>
          <p:cNvCxnSpPr>
            <a:cxnSpLocks/>
          </p:cNvCxnSpPr>
          <p:nvPr/>
        </p:nvCxnSpPr>
        <p:spPr>
          <a:xfrm>
            <a:off x="7243802" y="1570048"/>
            <a:ext cx="822326"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 name="直線接點 3">
            <a:extLst>
              <a:ext uri="{FF2B5EF4-FFF2-40B4-BE49-F238E27FC236}">
                <a16:creationId xmlns:a16="http://schemas.microsoft.com/office/drawing/2014/main" id="{67C5A153-9EE5-4BD2-D950-7BAB4C750243}"/>
              </a:ext>
            </a:extLst>
          </p:cNvPr>
          <p:cNvCxnSpPr>
            <a:cxnSpLocks/>
          </p:cNvCxnSpPr>
          <p:nvPr/>
        </p:nvCxnSpPr>
        <p:spPr>
          <a:xfrm>
            <a:off x="9005391" y="1786054"/>
            <a:ext cx="539625"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15BC69A8-A5C1-7731-C01D-A695E4453D2A}"/>
              </a:ext>
            </a:extLst>
          </p:cNvPr>
          <p:cNvSpPr txBox="1"/>
          <p:nvPr/>
        </p:nvSpPr>
        <p:spPr>
          <a:xfrm>
            <a:off x="9264466" y="1443954"/>
            <a:ext cx="561099" cy="322139"/>
          </a:xfrm>
          <a:prstGeom prst="rect">
            <a:avLst/>
          </a:prstGeom>
          <a:noFill/>
        </p:spPr>
        <p:txBody>
          <a:bodyPr wrap="square">
            <a:spAutoFit/>
          </a:bodyPr>
          <a:lstStyle/>
          <a:p>
            <a:pPr algn="ctr">
              <a:lnSpc>
                <a:spcPct val="150000"/>
              </a:lnSpc>
            </a:pPr>
            <a:r>
              <a:rPr lang="en-US" altLang="zh-TW" sz="1134">
                <a:highlight>
                  <a:srgbClr val="FFFF00"/>
                </a:highlight>
                <a:latin typeface="微軟正黑體" panose="020B0604030504040204" pitchFamily="34" charset="-120"/>
                <a:ea typeface="微軟正黑體" panose="020B0604030504040204" pitchFamily="34" charset="-120"/>
                <a:cs typeface="+mj-cs"/>
              </a:rPr>
              <a:t>12.12</a:t>
            </a:r>
            <a:endParaRPr lang="zh-TW" altLang="en-US" sz="1134">
              <a:highlight>
                <a:srgbClr val="FFFF00"/>
              </a:highlight>
              <a:latin typeface="微軟正黑體" panose="020B0604030504040204" pitchFamily="34" charset="-120"/>
              <a:ea typeface="微軟正黑體" panose="020B0604030504040204" pitchFamily="34" charset="-120"/>
              <a:cs typeface="+mj-cs"/>
            </a:endParaRPr>
          </a:p>
        </p:txBody>
      </p:sp>
      <p:cxnSp>
        <p:nvCxnSpPr>
          <p:cNvPr id="10" name="直線接點 9">
            <a:extLst>
              <a:ext uri="{FF2B5EF4-FFF2-40B4-BE49-F238E27FC236}">
                <a16:creationId xmlns:a16="http://schemas.microsoft.com/office/drawing/2014/main" id="{B969A029-E169-1D42-0430-504AB07EEE04}"/>
              </a:ext>
            </a:extLst>
          </p:cNvPr>
          <p:cNvCxnSpPr>
            <a:cxnSpLocks/>
          </p:cNvCxnSpPr>
          <p:nvPr/>
        </p:nvCxnSpPr>
        <p:spPr>
          <a:xfrm>
            <a:off x="9555753" y="2002060"/>
            <a:ext cx="640694"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D97CD797-8945-2F31-4F3B-36AE9A7D1FB7}"/>
              </a:ext>
            </a:extLst>
          </p:cNvPr>
          <p:cNvCxnSpPr>
            <a:cxnSpLocks/>
          </p:cNvCxnSpPr>
          <p:nvPr/>
        </p:nvCxnSpPr>
        <p:spPr>
          <a:xfrm>
            <a:off x="7726967" y="2242066"/>
            <a:ext cx="495165"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91B701B4-6069-4278-5FB0-BF179F734018}"/>
              </a:ext>
            </a:extLst>
          </p:cNvPr>
          <p:cNvCxnSpPr>
            <a:cxnSpLocks/>
          </p:cNvCxnSpPr>
          <p:nvPr/>
        </p:nvCxnSpPr>
        <p:spPr>
          <a:xfrm>
            <a:off x="8222132" y="2476073"/>
            <a:ext cx="1108843"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C09A688-4234-5D1D-383A-9D8A15719FAF}"/>
              </a:ext>
            </a:extLst>
          </p:cNvPr>
          <p:cNvCxnSpPr>
            <a:cxnSpLocks/>
          </p:cNvCxnSpPr>
          <p:nvPr/>
        </p:nvCxnSpPr>
        <p:spPr>
          <a:xfrm>
            <a:off x="9497522" y="2692079"/>
            <a:ext cx="698925"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EBE27C84-0D3B-6E10-B62A-4370D819311F}"/>
              </a:ext>
            </a:extLst>
          </p:cNvPr>
          <p:cNvCxnSpPr>
            <a:cxnSpLocks/>
          </p:cNvCxnSpPr>
          <p:nvPr/>
        </p:nvCxnSpPr>
        <p:spPr>
          <a:xfrm>
            <a:off x="10202448" y="2926085"/>
            <a:ext cx="511530"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6E13737F-2833-8E3A-04FB-DFC962C353B5}"/>
              </a:ext>
            </a:extLst>
          </p:cNvPr>
          <p:cNvCxnSpPr>
            <a:cxnSpLocks/>
          </p:cNvCxnSpPr>
          <p:nvPr/>
        </p:nvCxnSpPr>
        <p:spPr>
          <a:xfrm>
            <a:off x="5253076" y="3151610"/>
            <a:ext cx="979851"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6F6F707B-4184-512A-E904-C16207B777AC}"/>
              </a:ext>
            </a:extLst>
          </p:cNvPr>
          <p:cNvCxnSpPr>
            <a:cxnSpLocks/>
          </p:cNvCxnSpPr>
          <p:nvPr/>
        </p:nvCxnSpPr>
        <p:spPr>
          <a:xfrm>
            <a:off x="6238927" y="3601622"/>
            <a:ext cx="979851"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C89DF52D-5FAE-EC59-EB86-FD1B8BC29E97}"/>
              </a:ext>
            </a:extLst>
          </p:cNvPr>
          <p:cNvCxnSpPr>
            <a:cxnSpLocks/>
          </p:cNvCxnSpPr>
          <p:nvPr/>
        </p:nvCxnSpPr>
        <p:spPr>
          <a:xfrm>
            <a:off x="6238926" y="3373616"/>
            <a:ext cx="546015"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A7C3CF79-D71D-1436-7816-6588AE773D61}"/>
              </a:ext>
            </a:extLst>
          </p:cNvPr>
          <p:cNvCxnSpPr>
            <a:cxnSpLocks/>
          </p:cNvCxnSpPr>
          <p:nvPr/>
        </p:nvCxnSpPr>
        <p:spPr>
          <a:xfrm>
            <a:off x="7237041" y="3823628"/>
            <a:ext cx="2465712"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E26C5C7D-9CA1-3B54-C717-06E8B1B268A5}"/>
              </a:ext>
            </a:extLst>
          </p:cNvPr>
          <p:cNvSpPr txBox="1"/>
          <p:nvPr/>
        </p:nvSpPr>
        <p:spPr>
          <a:xfrm>
            <a:off x="9422203" y="3483725"/>
            <a:ext cx="561099" cy="322139"/>
          </a:xfrm>
          <a:prstGeom prst="rect">
            <a:avLst/>
          </a:prstGeom>
          <a:noFill/>
        </p:spPr>
        <p:txBody>
          <a:bodyPr wrap="square">
            <a:spAutoFit/>
          </a:bodyPr>
          <a:lstStyle/>
          <a:p>
            <a:pPr algn="ctr">
              <a:lnSpc>
                <a:spcPct val="150000"/>
              </a:lnSpc>
            </a:pPr>
            <a:r>
              <a:rPr lang="en-US" altLang="zh-TW" sz="1134">
                <a:highlight>
                  <a:srgbClr val="FFFF00"/>
                </a:highlight>
                <a:latin typeface="微軟正黑體" panose="020B0604030504040204" pitchFamily="34" charset="-120"/>
                <a:ea typeface="微軟正黑體" panose="020B0604030504040204" pitchFamily="34" charset="-120"/>
                <a:cs typeface="+mj-cs"/>
              </a:rPr>
              <a:t>12.19</a:t>
            </a:r>
            <a:endParaRPr lang="zh-TW" altLang="en-US" sz="1134">
              <a:highlight>
                <a:srgbClr val="FFFF00"/>
              </a:highlight>
              <a:latin typeface="微軟正黑體" panose="020B0604030504040204" pitchFamily="34" charset="-120"/>
              <a:ea typeface="微軟正黑體" panose="020B0604030504040204" pitchFamily="34" charset="-120"/>
              <a:cs typeface="+mj-cs"/>
            </a:endParaRPr>
          </a:p>
        </p:txBody>
      </p:sp>
      <p:cxnSp>
        <p:nvCxnSpPr>
          <p:cNvPr id="37" name="直線接點 36">
            <a:extLst>
              <a:ext uri="{FF2B5EF4-FFF2-40B4-BE49-F238E27FC236}">
                <a16:creationId xmlns:a16="http://schemas.microsoft.com/office/drawing/2014/main" id="{6682B31B-8528-4D89-7B2D-8AA241C489BA}"/>
              </a:ext>
            </a:extLst>
          </p:cNvPr>
          <p:cNvCxnSpPr>
            <a:cxnSpLocks/>
          </p:cNvCxnSpPr>
          <p:nvPr/>
        </p:nvCxnSpPr>
        <p:spPr>
          <a:xfrm>
            <a:off x="9702754" y="4051634"/>
            <a:ext cx="493694"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B95D26B0-FACF-CE64-C72A-E9636F01E448}"/>
              </a:ext>
            </a:extLst>
          </p:cNvPr>
          <p:cNvCxnSpPr>
            <a:cxnSpLocks/>
          </p:cNvCxnSpPr>
          <p:nvPr/>
        </p:nvCxnSpPr>
        <p:spPr>
          <a:xfrm>
            <a:off x="10205437" y="4280840"/>
            <a:ext cx="990378"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0F28CF64-AB00-DDFF-12E4-9980E66C92C6}"/>
              </a:ext>
            </a:extLst>
          </p:cNvPr>
          <p:cNvCxnSpPr>
            <a:cxnSpLocks/>
          </p:cNvCxnSpPr>
          <p:nvPr/>
        </p:nvCxnSpPr>
        <p:spPr>
          <a:xfrm>
            <a:off x="11195816" y="4507646"/>
            <a:ext cx="215430"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713350E0-CC78-8005-E91B-F173259F8232}"/>
              </a:ext>
            </a:extLst>
          </p:cNvPr>
          <p:cNvCxnSpPr>
            <a:cxnSpLocks/>
          </p:cNvCxnSpPr>
          <p:nvPr/>
        </p:nvCxnSpPr>
        <p:spPr>
          <a:xfrm>
            <a:off x="7726967" y="4738052"/>
            <a:ext cx="1604009"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15A7E433-BE07-8F71-0255-D07AF47F0304}"/>
              </a:ext>
            </a:extLst>
          </p:cNvPr>
          <p:cNvCxnSpPr>
            <a:cxnSpLocks/>
          </p:cNvCxnSpPr>
          <p:nvPr/>
        </p:nvCxnSpPr>
        <p:spPr>
          <a:xfrm>
            <a:off x="10202448" y="4961259"/>
            <a:ext cx="705936"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9DB5BCC-D63A-3EAE-482E-F489EB11CB04}"/>
              </a:ext>
            </a:extLst>
          </p:cNvPr>
          <p:cNvCxnSpPr>
            <a:cxnSpLocks/>
          </p:cNvCxnSpPr>
          <p:nvPr/>
        </p:nvCxnSpPr>
        <p:spPr>
          <a:xfrm>
            <a:off x="6661597" y="5443672"/>
            <a:ext cx="557181"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F537ED1-9E88-D9E9-1DE4-324CAB6FE2B9}"/>
              </a:ext>
            </a:extLst>
          </p:cNvPr>
          <p:cNvCxnSpPr>
            <a:cxnSpLocks/>
          </p:cNvCxnSpPr>
          <p:nvPr/>
        </p:nvCxnSpPr>
        <p:spPr>
          <a:xfrm>
            <a:off x="7243801" y="5652477"/>
            <a:ext cx="978331"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直線接點 69">
            <a:extLst>
              <a:ext uri="{FF2B5EF4-FFF2-40B4-BE49-F238E27FC236}">
                <a16:creationId xmlns:a16="http://schemas.microsoft.com/office/drawing/2014/main" id="{3F7763EB-6B38-4221-5802-C8F2E6A10548}"/>
              </a:ext>
            </a:extLst>
          </p:cNvPr>
          <p:cNvCxnSpPr>
            <a:cxnSpLocks/>
          </p:cNvCxnSpPr>
          <p:nvPr/>
        </p:nvCxnSpPr>
        <p:spPr>
          <a:xfrm>
            <a:off x="8219345" y="5890084"/>
            <a:ext cx="978331"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1" name="直線接點 70">
            <a:extLst>
              <a:ext uri="{FF2B5EF4-FFF2-40B4-BE49-F238E27FC236}">
                <a16:creationId xmlns:a16="http://schemas.microsoft.com/office/drawing/2014/main" id="{D5C6EC74-7B69-71C6-8308-AC365FA4B9FB}"/>
              </a:ext>
            </a:extLst>
          </p:cNvPr>
          <p:cNvCxnSpPr>
            <a:cxnSpLocks/>
          </p:cNvCxnSpPr>
          <p:nvPr/>
        </p:nvCxnSpPr>
        <p:spPr>
          <a:xfrm>
            <a:off x="10541174" y="6120490"/>
            <a:ext cx="654642"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7D463D09-C309-15EE-25D5-158F6F503A90}"/>
              </a:ext>
            </a:extLst>
          </p:cNvPr>
          <p:cNvCxnSpPr>
            <a:cxnSpLocks/>
          </p:cNvCxnSpPr>
          <p:nvPr/>
        </p:nvCxnSpPr>
        <p:spPr>
          <a:xfrm>
            <a:off x="11195816" y="6329295"/>
            <a:ext cx="187781"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C3580E67-C8C6-70D8-F117-6DC089E5ED1B}"/>
              </a:ext>
            </a:extLst>
          </p:cNvPr>
          <p:cNvCxnSpPr>
            <a:cxnSpLocks/>
          </p:cNvCxnSpPr>
          <p:nvPr/>
        </p:nvCxnSpPr>
        <p:spPr>
          <a:xfrm>
            <a:off x="10908383" y="5191665"/>
            <a:ext cx="475213" cy="0"/>
          </a:xfrm>
          <a:prstGeom prst="line">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522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標題 1">
            <a:extLst>
              <a:ext uri="{FF2B5EF4-FFF2-40B4-BE49-F238E27FC236}">
                <a16:creationId xmlns:a16="http://schemas.microsoft.com/office/drawing/2014/main" id="{74E91DDA-EB6D-0C4E-B20F-EE62FEE4BECC}"/>
              </a:ext>
            </a:extLst>
          </p:cNvPr>
          <p:cNvSpPr>
            <a:spLocks noGrp="1"/>
          </p:cNvSpPr>
          <p:nvPr>
            <p:ph type="title"/>
          </p:nvPr>
        </p:nvSpPr>
        <p:spPr/>
        <p:txBody>
          <a:bodyPr/>
          <a:lstStyle/>
          <a:p>
            <a:r>
              <a:rPr lang="zh-TW" altLang="en-US"/>
              <a:t>組織架構與分工</a:t>
            </a:r>
          </a:p>
        </p:txBody>
      </p:sp>
      <p:cxnSp>
        <p:nvCxnSpPr>
          <p:cNvPr id="3" name="直線接點 2">
            <a:extLst>
              <a:ext uri="{FF2B5EF4-FFF2-40B4-BE49-F238E27FC236}">
                <a16:creationId xmlns:a16="http://schemas.microsoft.com/office/drawing/2014/main" id="{99A441C7-C315-9FF8-04D5-6359FC0564A7}"/>
              </a:ext>
            </a:extLst>
          </p:cNvPr>
          <p:cNvCxnSpPr>
            <a:cxnSpLocks/>
          </p:cNvCxnSpPr>
          <p:nvPr/>
        </p:nvCxnSpPr>
        <p:spPr bwMode="auto">
          <a:xfrm>
            <a:off x="9831561" y="2835394"/>
            <a:ext cx="0" cy="212575"/>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cxnSp>
        <p:nvCxnSpPr>
          <p:cNvPr id="5" name="直線接點 4">
            <a:extLst>
              <a:ext uri="{FF2B5EF4-FFF2-40B4-BE49-F238E27FC236}">
                <a16:creationId xmlns:a16="http://schemas.microsoft.com/office/drawing/2014/main" id="{1EE98610-D86C-3A62-02A1-62DEA769EC18}"/>
              </a:ext>
            </a:extLst>
          </p:cNvPr>
          <p:cNvCxnSpPr>
            <a:cxnSpLocks/>
          </p:cNvCxnSpPr>
          <p:nvPr/>
        </p:nvCxnSpPr>
        <p:spPr bwMode="auto">
          <a:xfrm>
            <a:off x="5842324" y="2844842"/>
            <a:ext cx="0" cy="615092"/>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cxnSp>
        <p:nvCxnSpPr>
          <p:cNvPr id="6" name="直線接點 5">
            <a:extLst>
              <a:ext uri="{FF2B5EF4-FFF2-40B4-BE49-F238E27FC236}">
                <a16:creationId xmlns:a16="http://schemas.microsoft.com/office/drawing/2014/main" id="{5CF35909-5EC4-F4FF-4140-CB7F8B1BC2B8}"/>
              </a:ext>
            </a:extLst>
          </p:cNvPr>
          <p:cNvCxnSpPr>
            <a:cxnSpLocks/>
          </p:cNvCxnSpPr>
          <p:nvPr/>
        </p:nvCxnSpPr>
        <p:spPr bwMode="auto">
          <a:xfrm>
            <a:off x="2156061" y="2854720"/>
            <a:ext cx="0" cy="606130"/>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cxnSp>
        <p:nvCxnSpPr>
          <p:cNvPr id="9" name="直線接點 8">
            <a:extLst>
              <a:ext uri="{FF2B5EF4-FFF2-40B4-BE49-F238E27FC236}">
                <a16:creationId xmlns:a16="http://schemas.microsoft.com/office/drawing/2014/main" id="{BC72F106-332E-095E-C91D-0AFB8122267B}"/>
              </a:ext>
            </a:extLst>
          </p:cNvPr>
          <p:cNvCxnSpPr>
            <a:cxnSpLocks/>
            <a:stCxn id="57" idx="2"/>
          </p:cNvCxnSpPr>
          <p:nvPr/>
        </p:nvCxnSpPr>
        <p:spPr bwMode="auto">
          <a:xfrm>
            <a:off x="5838667" y="1937328"/>
            <a:ext cx="6620" cy="938579"/>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cxnSp>
        <p:nvCxnSpPr>
          <p:cNvPr id="11" name="直線接點 10">
            <a:extLst>
              <a:ext uri="{FF2B5EF4-FFF2-40B4-BE49-F238E27FC236}">
                <a16:creationId xmlns:a16="http://schemas.microsoft.com/office/drawing/2014/main" id="{FABA5E86-2CD2-B049-61E8-8A940A1E847C}"/>
              </a:ext>
            </a:extLst>
          </p:cNvPr>
          <p:cNvCxnSpPr>
            <a:cxnSpLocks/>
          </p:cNvCxnSpPr>
          <p:nvPr/>
        </p:nvCxnSpPr>
        <p:spPr bwMode="auto">
          <a:xfrm flipH="1">
            <a:off x="4069159" y="2439810"/>
            <a:ext cx="1776127" cy="0"/>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sp>
        <p:nvSpPr>
          <p:cNvPr id="17" name="矩形 16">
            <a:extLst>
              <a:ext uri="{FF2B5EF4-FFF2-40B4-BE49-F238E27FC236}">
                <a16:creationId xmlns:a16="http://schemas.microsoft.com/office/drawing/2014/main" id="{7A39D102-5AE7-0D13-839E-BD1DD4F16388}"/>
              </a:ext>
            </a:extLst>
          </p:cNvPr>
          <p:cNvSpPr/>
          <p:nvPr/>
        </p:nvSpPr>
        <p:spPr bwMode="auto">
          <a:xfrm>
            <a:off x="1744091" y="2219760"/>
            <a:ext cx="2320830" cy="373455"/>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defTabSz="899469" fontAlgn="base">
              <a:spcBef>
                <a:spcPct val="0"/>
              </a:spcBef>
              <a:spcAft>
                <a:spcPct val="0"/>
              </a:spcAft>
              <a:buClrTx/>
              <a:defRPr/>
            </a:pPr>
            <a:endParaRPr lang="zh-TW" altLang="en-US"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19" name="矩形 18">
            <a:extLst>
              <a:ext uri="{FF2B5EF4-FFF2-40B4-BE49-F238E27FC236}">
                <a16:creationId xmlns:a16="http://schemas.microsoft.com/office/drawing/2014/main" id="{0489144D-9DE6-B282-B37E-B5B0A32AF939}"/>
              </a:ext>
            </a:extLst>
          </p:cNvPr>
          <p:cNvSpPr/>
          <p:nvPr/>
        </p:nvSpPr>
        <p:spPr bwMode="auto">
          <a:xfrm>
            <a:off x="1109436" y="3058780"/>
            <a:ext cx="2320830" cy="388703"/>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試點規劃組</a:t>
            </a:r>
          </a:p>
        </p:txBody>
      </p:sp>
      <p:sp>
        <p:nvSpPr>
          <p:cNvPr id="20" name="矩形 19">
            <a:extLst>
              <a:ext uri="{FF2B5EF4-FFF2-40B4-BE49-F238E27FC236}">
                <a16:creationId xmlns:a16="http://schemas.microsoft.com/office/drawing/2014/main" id="{3E06181E-A467-39B5-6F53-1F185F933B89}"/>
              </a:ext>
            </a:extLst>
          </p:cNvPr>
          <p:cNvSpPr/>
          <p:nvPr/>
        </p:nvSpPr>
        <p:spPr bwMode="auto">
          <a:xfrm>
            <a:off x="8658347" y="3047969"/>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系統開發組</a:t>
            </a:r>
          </a:p>
        </p:txBody>
      </p:sp>
      <p:sp>
        <p:nvSpPr>
          <p:cNvPr id="22" name="矩形 21">
            <a:extLst>
              <a:ext uri="{FF2B5EF4-FFF2-40B4-BE49-F238E27FC236}">
                <a16:creationId xmlns:a16="http://schemas.microsoft.com/office/drawing/2014/main" id="{88CABB2C-8BAF-41AF-3450-19E43D974795}"/>
              </a:ext>
            </a:extLst>
          </p:cNvPr>
          <p:cNvSpPr/>
          <p:nvPr/>
        </p:nvSpPr>
        <p:spPr bwMode="auto">
          <a:xfrm>
            <a:off x="4684317" y="3056880"/>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dirty="0">
                <a:solidFill>
                  <a:prstClr val="black"/>
                </a:solidFill>
                <a:latin typeface="微軟正黑體" panose="020B0604030504040204" pitchFamily="34" charset="-120"/>
                <a:ea typeface="微軟正黑體" panose="020B0604030504040204" pitchFamily="34" charset="-120"/>
                <a:cs typeface="+mn-cs"/>
              </a:rPr>
              <a:t>功能規劃組</a:t>
            </a:r>
          </a:p>
        </p:txBody>
      </p:sp>
      <p:sp>
        <p:nvSpPr>
          <p:cNvPr id="26" name="文字方塊 25">
            <a:extLst>
              <a:ext uri="{FF2B5EF4-FFF2-40B4-BE49-F238E27FC236}">
                <a16:creationId xmlns:a16="http://schemas.microsoft.com/office/drawing/2014/main" id="{F3670978-FFD0-EB70-D1AA-195C09E9B236}"/>
              </a:ext>
            </a:extLst>
          </p:cNvPr>
          <p:cNvSpPr txBox="1"/>
          <p:nvPr/>
        </p:nvSpPr>
        <p:spPr>
          <a:xfrm>
            <a:off x="789893" y="3570414"/>
            <a:ext cx="3146959"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組長：蔡政軒</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零售營管部：楊惠慈、巫淑華、蔡佩君、</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翁瑜君</a:t>
            </a:r>
          </a:p>
        </p:txBody>
      </p:sp>
      <p:sp>
        <p:nvSpPr>
          <p:cNvPr id="28" name="文字方塊 27">
            <a:extLst>
              <a:ext uri="{FF2B5EF4-FFF2-40B4-BE49-F238E27FC236}">
                <a16:creationId xmlns:a16="http://schemas.microsoft.com/office/drawing/2014/main" id="{27E1AE96-E1DE-E5B3-9776-95D802B317F2}"/>
              </a:ext>
            </a:extLst>
          </p:cNvPr>
          <p:cNvSpPr txBox="1"/>
          <p:nvPr/>
        </p:nvSpPr>
        <p:spPr>
          <a:xfrm>
            <a:off x="7466183" y="3560474"/>
            <a:ext cx="4015028"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組長：陳秀萍</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資訊處：孫偉碩</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en-US" altLang="zh-TW" sz="1157" b="1" kern="1200" err="1">
                <a:solidFill>
                  <a:srgbClr val="4E7AC8"/>
                </a:solidFill>
                <a:latin typeface="微軟正黑體" panose="020B0604030504040204" pitchFamily="34" charset="-120"/>
                <a:ea typeface="微軟正黑體" panose="020B0604030504040204" pitchFamily="34" charset="-120"/>
                <a:cs typeface="+mn-cs"/>
              </a:rPr>
              <a:t>iBranch</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 &amp; </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大戶</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、蔡泓智</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(MMA &amp; </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行銀</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、黃懷稷</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分行系統</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、羅小婷</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en-US" altLang="zh-TW" sz="1157" b="1" kern="1200" err="1">
                <a:solidFill>
                  <a:srgbClr val="4E7AC8"/>
                </a:solidFill>
                <a:latin typeface="微軟正黑體" panose="020B0604030504040204" pitchFamily="34" charset="-120"/>
                <a:ea typeface="微軟正黑體" panose="020B0604030504040204" pitchFamily="34" charset="-120"/>
                <a:cs typeface="+mn-cs"/>
              </a:rPr>
              <a:t>ToGo</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、林良穎</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(GAI)</a:t>
            </a:r>
          </a:p>
        </p:txBody>
      </p:sp>
      <p:sp>
        <p:nvSpPr>
          <p:cNvPr id="31" name="文字方塊 30">
            <a:extLst>
              <a:ext uri="{FF2B5EF4-FFF2-40B4-BE49-F238E27FC236}">
                <a16:creationId xmlns:a16="http://schemas.microsoft.com/office/drawing/2014/main" id="{1EF72D68-5918-D589-BB6B-2E035A1D4F5F}"/>
              </a:ext>
            </a:extLst>
          </p:cNvPr>
          <p:cNvSpPr txBox="1"/>
          <p:nvPr/>
        </p:nvSpPr>
        <p:spPr>
          <a:xfrm>
            <a:off x="4143834" y="4608949"/>
            <a:ext cx="3204899" cy="1608634"/>
          </a:xfrm>
          <a:prstGeom prst="rect">
            <a:avLst/>
          </a:prstGeom>
          <a:solidFill>
            <a:schemeClr val="bg1"/>
          </a:solidFill>
        </p:spPr>
        <p:txBody>
          <a:bodyPr wrap="square" rtlCol="0">
            <a:spAutoFit/>
          </a:bodyPr>
          <a:lstStyle/>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使用情境規劃及測試</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教育訓練</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使用者問卷設計</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zh-TW" sz="1350" b="1" kern="1200">
                <a:solidFill>
                  <a:prstClr val="black"/>
                </a:solidFill>
                <a:latin typeface="微軟正黑體" panose="020B0604030504040204" pitchFamily="34" charset="-120"/>
                <a:ea typeface="微軟正黑體" panose="020B0604030504040204" pitchFamily="34" charset="-120"/>
                <a:cs typeface="+mn-cs"/>
              </a:rPr>
              <a:t>合規</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審議</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試點宣傳廣宣物 </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86D8E794-CE18-6907-C8C8-A337B85E74FA}"/>
              </a:ext>
            </a:extLst>
          </p:cNvPr>
          <p:cNvSpPr txBox="1"/>
          <p:nvPr/>
        </p:nvSpPr>
        <p:spPr>
          <a:xfrm>
            <a:off x="4111330" y="3574546"/>
            <a:ext cx="3237405"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組長：楊秋雲</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a:lnSpc>
                <a:spcPct val="150000"/>
              </a:lnSpc>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作業處：劉承律、黃俊華、邱宜珊、張語芯</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整合企劃部：萬書妙、劉盈嘉</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p:txBody>
      </p:sp>
      <p:cxnSp>
        <p:nvCxnSpPr>
          <p:cNvPr id="39" name="直線接點 38">
            <a:extLst>
              <a:ext uri="{FF2B5EF4-FFF2-40B4-BE49-F238E27FC236}">
                <a16:creationId xmlns:a16="http://schemas.microsoft.com/office/drawing/2014/main" id="{305834A4-07B6-31F7-1601-03483E47F9E9}"/>
              </a:ext>
            </a:extLst>
          </p:cNvPr>
          <p:cNvCxnSpPr>
            <a:cxnSpLocks/>
          </p:cNvCxnSpPr>
          <p:nvPr/>
        </p:nvCxnSpPr>
        <p:spPr bwMode="auto">
          <a:xfrm>
            <a:off x="3936853" y="3544910"/>
            <a:ext cx="0" cy="2718574"/>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40" name="直線接點 39">
            <a:extLst>
              <a:ext uri="{FF2B5EF4-FFF2-40B4-BE49-F238E27FC236}">
                <a16:creationId xmlns:a16="http://schemas.microsoft.com/office/drawing/2014/main" id="{5B96146D-0A3A-651C-478D-CB381601FA8F}"/>
              </a:ext>
            </a:extLst>
          </p:cNvPr>
          <p:cNvCxnSpPr>
            <a:cxnSpLocks/>
          </p:cNvCxnSpPr>
          <p:nvPr/>
        </p:nvCxnSpPr>
        <p:spPr bwMode="auto">
          <a:xfrm flipV="1">
            <a:off x="2156061" y="2830337"/>
            <a:ext cx="7687646" cy="29011"/>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sp>
        <p:nvSpPr>
          <p:cNvPr id="41" name="矩形 40">
            <a:extLst>
              <a:ext uri="{FF2B5EF4-FFF2-40B4-BE49-F238E27FC236}">
                <a16:creationId xmlns:a16="http://schemas.microsoft.com/office/drawing/2014/main" id="{9B8CC7EC-2306-8C53-61C1-E90FF10F25E3}"/>
              </a:ext>
            </a:extLst>
          </p:cNvPr>
          <p:cNvSpPr/>
          <p:nvPr/>
        </p:nvSpPr>
        <p:spPr bwMode="auto">
          <a:xfrm>
            <a:off x="239933" y="3640972"/>
            <a:ext cx="549958" cy="985507"/>
          </a:xfrm>
          <a:prstGeom prst="rect">
            <a:avLst/>
          </a:prstGeom>
          <a:solidFill>
            <a:srgbClr val="17375E"/>
          </a:solidFill>
          <a:ln w="9525" cap="flat" cmpd="sng" algn="ctr">
            <a:noFill/>
            <a:prstDash val="solid"/>
            <a:round/>
            <a:headEnd type="none" w="med" len="med"/>
            <a:tailEnd type="none" w="med" len="med"/>
          </a:ln>
          <a:effectLst/>
        </p:spPr>
        <p:txBody>
          <a:bodyPr vert="horz" wrap="square" lIns="88157" tIns="44079" rIns="88157" bIns="44079" numCol="1" rtlCol="0" anchor="ctr" anchorCtr="0" compatLnSpc="1">
            <a:prstTxWarp prst="textNoShape">
              <a:avLst/>
            </a:prstTxWarp>
          </a:bodyPr>
          <a:lstStyle/>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專</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案</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成</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員</a:t>
            </a:r>
          </a:p>
        </p:txBody>
      </p:sp>
      <p:sp>
        <p:nvSpPr>
          <p:cNvPr id="42" name="矩形 41">
            <a:extLst>
              <a:ext uri="{FF2B5EF4-FFF2-40B4-BE49-F238E27FC236}">
                <a16:creationId xmlns:a16="http://schemas.microsoft.com/office/drawing/2014/main" id="{A3CD6B39-BC16-1C76-0E9F-EB0F4299E799}"/>
              </a:ext>
            </a:extLst>
          </p:cNvPr>
          <p:cNvSpPr/>
          <p:nvPr/>
        </p:nvSpPr>
        <p:spPr bwMode="auto">
          <a:xfrm>
            <a:off x="239932" y="4709962"/>
            <a:ext cx="547265" cy="1457719"/>
          </a:xfrm>
          <a:prstGeom prst="rect">
            <a:avLst/>
          </a:prstGeom>
          <a:solidFill>
            <a:srgbClr val="17375E"/>
          </a:solidFill>
          <a:ln w="9525" cap="flat" cmpd="sng" algn="ctr">
            <a:noFill/>
            <a:prstDash val="solid"/>
            <a:round/>
            <a:headEnd type="none" w="med" len="med"/>
            <a:tailEnd type="none" w="med" len="med"/>
          </a:ln>
          <a:effectLst/>
        </p:spPr>
        <p:txBody>
          <a:bodyPr vert="horz" wrap="square" lIns="88157" tIns="44079" rIns="88157" bIns="44079" numCol="1" rtlCol="0" anchor="ctr" anchorCtr="0" compatLnSpc="1">
            <a:prstTxWarp prst="textNoShape">
              <a:avLst/>
            </a:prstTxWarp>
          </a:bodyPr>
          <a:lstStyle/>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任</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務</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分</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工</a:t>
            </a:r>
            <a:endParaRPr lang="zh-TW" altLang="en-US" sz="1350" b="1" kern="1200">
              <a:solidFill>
                <a:prstClr val="white">
                  <a:lumMod val="95000"/>
                </a:prstClr>
              </a:solidFill>
              <a:latin typeface="微軟正黑體" panose="020B0604030504040204" pitchFamily="34" charset="-120"/>
              <a:ea typeface="微軟正黑體" panose="020B0604030504040204" pitchFamily="34" charset="-120"/>
              <a:cs typeface="+mn-cs"/>
            </a:endParaRPr>
          </a:p>
        </p:txBody>
      </p:sp>
      <p:sp>
        <p:nvSpPr>
          <p:cNvPr id="56" name="矩形 55">
            <a:extLst>
              <a:ext uri="{FF2B5EF4-FFF2-40B4-BE49-F238E27FC236}">
                <a16:creationId xmlns:a16="http://schemas.microsoft.com/office/drawing/2014/main" id="{FC45D1BC-FE0C-FAD0-7FB5-62C614C4974F}"/>
              </a:ext>
            </a:extLst>
          </p:cNvPr>
          <p:cNvSpPr/>
          <p:nvPr/>
        </p:nvSpPr>
        <p:spPr bwMode="auto">
          <a:xfrm>
            <a:off x="4533687" y="836366"/>
            <a:ext cx="2609957" cy="289559"/>
          </a:xfrm>
          <a:prstGeom prst="rect">
            <a:avLst/>
          </a:prstGeom>
          <a:solidFill>
            <a:srgbClr val="BFDBFE"/>
          </a:solidFill>
          <a:ln w="15875">
            <a:solidFill>
              <a:schemeClr val="tx2">
                <a:lumMod val="20000"/>
                <a:lumOff val="80000"/>
              </a:schemeClr>
            </a:solidFill>
            <a:miter lim="800000"/>
            <a:headEnd/>
            <a:tailEnd/>
          </a:ln>
          <a:effectLst/>
        </p:spPr>
        <p:txBody>
          <a:bodyPr wrap="none" anchor="ctr"/>
          <a:lstStyle/>
          <a:p>
            <a:pPr algn="ctr" defTabSz="819384" fontAlgn="base">
              <a:spcBef>
                <a:spcPct val="20000"/>
              </a:spcBef>
              <a:spcAft>
                <a:spcPct val="0"/>
              </a:spcAft>
              <a:buClrTx/>
              <a:defRPr/>
            </a:pPr>
            <a:r>
              <a:rPr lang="zh-TW" altLang="en-US" sz="1543" b="1" kern="1200" dirty="0">
                <a:solidFill>
                  <a:prstClr val="black"/>
                </a:solidFill>
                <a:latin typeface="Century Gothic" panose="020B0502020202020204" pitchFamily="34" charset="0"/>
                <a:ea typeface="微軟正黑體" panose="020B0604030504040204" pitchFamily="34" charset="-120"/>
              </a:rPr>
              <a:t>專案指導</a:t>
            </a:r>
          </a:p>
        </p:txBody>
      </p:sp>
      <p:sp>
        <p:nvSpPr>
          <p:cNvPr id="57" name="矩形 56">
            <a:extLst>
              <a:ext uri="{FF2B5EF4-FFF2-40B4-BE49-F238E27FC236}">
                <a16:creationId xmlns:a16="http://schemas.microsoft.com/office/drawing/2014/main" id="{3D759426-C3C2-99F4-1F69-86016FAC085F}"/>
              </a:ext>
            </a:extLst>
          </p:cNvPr>
          <p:cNvSpPr/>
          <p:nvPr/>
        </p:nvSpPr>
        <p:spPr bwMode="auto">
          <a:xfrm>
            <a:off x="4533687" y="1091994"/>
            <a:ext cx="2609957" cy="845334"/>
          </a:xfrm>
          <a:prstGeom prst="rect">
            <a:avLst/>
          </a:prstGeom>
          <a:no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defTabSz="899469" fontAlgn="base">
              <a:spcBef>
                <a:spcPct val="0"/>
              </a:spcBef>
              <a:spcAft>
                <a:spcPct val="0"/>
              </a:spcAft>
              <a:buClrTx/>
              <a:defRPr/>
            </a:pPr>
            <a:r>
              <a:rPr lang="zh-TW" altLang="en-US" sz="1500" b="1" kern="1200" dirty="0">
                <a:solidFill>
                  <a:prstClr val="black"/>
                </a:solidFill>
                <a:latin typeface="微軟正黑體"/>
                <a:ea typeface="微軟正黑體"/>
                <a:cs typeface="+mn-cs"/>
              </a:rPr>
              <a:t>綜合企劃處          </a:t>
            </a:r>
            <a:r>
              <a:rPr lang="zh-TW" altLang="en-US" sz="1500" b="1" kern="1200" dirty="0">
                <a:solidFill>
                  <a:prstClr val="black"/>
                </a:solidFill>
                <a:latin typeface="Century Gothic"/>
                <a:ea typeface="微軟正黑體"/>
                <a:cs typeface="+mn-cs"/>
              </a:rPr>
              <a:t>王筱嵐</a:t>
            </a:r>
            <a:endParaRPr lang="en-US" altLang="zh-TW" sz="1500" b="1" kern="1200" dirty="0">
              <a:solidFill>
                <a:prstClr val="black"/>
              </a:solidFill>
              <a:latin typeface="微軟正黑體"/>
              <a:ea typeface="微軟正黑體"/>
              <a:cs typeface="+mn-cs"/>
            </a:endParaRPr>
          </a:p>
          <a:p>
            <a:pPr defTabSz="899469" fontAlgn="base">
              <a:spcBef>
                <a:spcPct val="0"/>
              </a:spcBef>
              <a:spcAft>
                <a:spcPct val="0"/>
              </a:spcAft>
              <a:buClrTx/>
              <a:defRPr/>
            </a:pPr>
            <a:r>
              <a:rPr lang="zh-TW" altLang="en-US" sz="1543" b="1" kern="1200" dirty="0">
                <a:solidFill>
                  <a:prstClr val="black"/>
                </a:solidFill>
                <a:latin typeface="微軟正黑體" panose="020B0604030504040204" pitchFamily="34" charset="-120"/>
                <a:ea typeface="微軟正黑體" panose="020B0604030504040204" pitchFamily="34" charset="-120"/>
                <a:cs typeface="+mn-cs"/>
              </a:rPr>
              <a:t>    作業處             張瑜娉</a:t>
            </a:r>
            <a:endParaRPr lang="en-US" altLang="zh-TW" sz="1543" b="1" kern="1200" dirty="0">
              <a:solidFill>
                <a:prstClr val="black"/>
              </a:solidFill>
              <a:latin typeface="微軟正黑體" panose="020B0604030504040204" pitchFamily="34" charset="-120"/>
              <a:ea typeface="微軟正黑體" panose="020B0604030504040204" pitchFamily="34" charset="-120"/>
              <a:cs typeface="+mn-cs"/>
            </a:endParaRPr>
          </a:p>
          <a:p>
            <a:pPr defTabSz="899469" fontAlgn="base">
              <a:spcBef>
                <a:spcPct val="0"/>
              </a:spcBef>
              <a:spcAft>
                <a:spcPct val="0"/>
              </a:spcAft>
              <a:buClrTx/>
              <a:defRPr/>
            </a:pPr>
            <a:r>
              <a:rPr lang="zh-TW" altLang="en-US" sz="1543" b="1" kern="1200" dirty="0">
                <a:solidFill>
                  <a:prstClr val="black"/>
                </a:solidFill>
                <a:latin typeface="微軟正黑體" panose="020B0604030504040204" pitchFamily="34" charset="-120"/>
                <a:ea typeface="微軟正黑體" panose="020B0604030504040204" pitchFamily="34" charset="-120"/>
                <a:cs typeface="+mn-cs"/>
              </a:rPr>
              <a:t>    資訊處             沈志成</a:t>
            </a:r>
            <a:endParaRPr lang="en-US" altLang="zh-TW" sz="1543" b="1" kern="1200" dirty="0">
              <a:solidFill>
                <a:prstClr val="black"/>
              </a:solidFill>
              <a:latin typeface="微軟正黑體" panose="020B0604030504040204" pitchFamily="34" charset="-120"/>
              <a:ea typeface="微軟正黑體" panose="020B0604030504040204" pitchFamily="34" charset="-120"/>
              <a:cs typeface="+mn-cs"/>
            </a:endParaRPr>
          </a:p>
        </p:txBody>
      </p:sp>
      <p:cxnSp>
        <p:nvCxnSpPr>
          <p:cNvPr id="102" name="直線接點 101">
            <a:extLst>
              <a:ext uri="{FF2B5EF4-FFF2-40B4-BE49-F238E27FC236}">
                <a16:creationId xmlns:a16="http://schemas.microsoft.com/office/drawing/2014/main" id="{2930D37F-7663-CEF7-779A-6037655FA83E}"/>
              </a:ext>
            </a:extLst>
          </p:cNvPr>
          <p:cNvCxnSpPr>
            <a:cxnSpLocks/>
          </p:cNvCxnSpPr>
          <p:nvPr/>
        </p:nvCxnSpPr>
        <p:spPr bwMode="auto">
          <a:xfrm>
            <a:off x="7466186" y="3574547"/>
            <a:ext cx="0" cy="2718574"/>
          </a:xfrm>
          <a:prstGeom prst="line">
            <a:avLst/>
          </a:prstGeom>
          <a:solidFill>
            <a:schemeClr val="accent1"/>
          </a:solidFill>
          <a:ln w="9525" cap="flat" cmpd="sng" algn="ctr">
            <a:solidFill>
              <a:schemeClr val="tx1"/>
            </a:solidFill>
            <a:prstDash val="lgDash"/>
            <a:round/>
            <a:headEnd type="none" w="med" len="med"/>
            <a:tailEnd type="none" w="med" len="med"/>
          </a:ln>
          <a:effectLst/>
        </p:spPr>
      </p:cxnSp>
      <p:sp>
        <p:nvSpPr>
          <p:cNvPr id="2" name="文字方塊 1">
            <a:extLst>
              <a:ext uri="{FF2B5EF4-FFF2-40B4-BE49-F238E27FC236}">
                <a16:creationId xmlns:a16="http://schemas.microsoft.com/office/drawing/2014/main" id="{B5365284-14A3-9068-9A74-166DD5068BC7}"/>
              </a:ext>
            </a:extLst>
          </p:cNvPr>
          <p:cNvSpPr txBox="1"/>
          <p:nvPr/>
        </p:nvSpPr>
        <p:spPr>
          <a:xfrm>
            <a:off x="7583636" y="4608950"/>
            <a:ext cx="2103614" cy="985506"/>
          </a:xfrm>
          <a:prstGeom prst="rect">
            <a:avLst/>
          </a:prstGeom>
          <a:noFill/>
        </p:spPr>
        <p:txBody>
          <a:bodyPr wrap="square" rtlCol="0">
            <a:spAutoFit/>
          </a:bodyPr>
          <a:lstStyle/>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確認需求規格</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資料及系統串接</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系統開發</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37" name="文字方塊 36">
            <a:extLst>
              <a:ext uri="{FF2B5EF4-FFF2-40B4-BE49-F238E27FC236}">
                <a16:creationId xmlns:a16="http://schemas.microsoft.com/office/drawing/2014/main" id="{48CEA9CC-C073-FDD7-35DA-6E14A725BDA9}"/>
              </a:ext>
            </a:extLst>
          </p:cNvPr>
          <p:cNvSpPr txBox="1"/>
          <p:nvPr/>
        </p:nvSpPr>
        <p:spPr>
          <a:xfrm>
            <a:off x="1837900" y="2264237"/>
            <a:ext cx="2098953" cy="300082"/>
          </a:xfrm>
          <a:prstGeom prst="rect">
            <a:avLst/>
          </a:prstGeom>
          <a:noFill/>
        </p:spPr>
        <p:txBody>
          <a:bodyPr wrap="square">
            <a:spAutoFit/>
          </a:bodyPr>
          <a:lstStyle/>
          <a:p>
            <a:pPr defTabSz="899469" fontAlgn="base">
              <a:spcBef>
                <a:spcPct val="0"/>
              </a:spcBef>
              <a:spcAft>
                <a:spcPct val="0"/>
              </a:spcAft>
              <a:buClrTx/>
              <a:defRPr/>
            </a:pPr>
            <a:r>
              <a:rPr lang="zh-TW" altLang="en-US" sz="1350" b="1" kern="1200" dirty="0">
                <a:solidFill>
                  <a:prstClr val="black"/>
                </a:solidFill>
                <a:latin typeface="微軟正黑體" panose="020B0604030504040204" pitchFamily="34" charset="-120"/>
                <a:ea typeface="微軟正黑體" panose="020B0604030504040204" pitchFamily="34" charset="-120"/>
                <a:cs typeface="+mn-cs"/>
              </a:rPr>
              <a:t>劉盈嘉、林維婕、林</a:t>
            </a:r>
            <a:r>
              <a:rPr lang="zh-TW" altLang="en-US" sz="1350" dirty="0">
                <a:solidFill>
                  <a:prstClr val="black"/>
                </a:solidFill>
                <a:latin typeface="微軟正黑體" panose="020B0604030504040204" pitchFamily="34" charset="-120"/>
                <a:ea typeface="微軟正黑體" panose="020B0604030504040204" pitchFamily="34" charset="-120"/>
              </a:rPr>
              <a:t>家</a:t>
            </a:r>
            <a:r>
              <a:rPr lang="zh-TW" altLang="en-US" sz="1350" b="1" kern="1200" dirty="0">
                <a:solidFill>
                  <a:prstClr val="black"/>
                </a:solidFill>
                <a:latin typeface="微軟正黑體" panose="020B0604030504040204" pitchFamily="34" charset="-120"/>
                <a:ea typeface="微軟正黑體" panose="020B0604030504040204" pitchFamily="34" charset="-120"/>
                <a:cs typeface="+mn-cs"/>
              </a:rPr>
              <a:t>薇</a:t>
            </a:r>
          </a:p>
        </p:txBody>
      </p:sp>
      <p:sp>
        <p:nvSpPr>
          <p:cNvPr id="51" name="文字方塊 50">
            <a:extLst>
              <a:ext uri="{FF2B5EF4-FFF2-40B4-BE49-F238E27FC236}">
                <a16:creationId xmlns:a16="http://schemas.microsoft.com/office/drawing/2014/main" id="{E0F45F23-8B34-8A1F-6FBF-B46EA9084221}"/>
              </a:ext>
            </a:extLst>
          </p:cNvPr>
          <p:cNvSpPr txBox="1"/>
          <p:nvPr/>
        </p:nvSpPr>
        <p:spPr>
          <a:xfrm>
            <a:off x="759249" y="4608950"/>
            <a:ext cx="3177604" cy="985506"/>
          </a:xfrm>
          <a:prstGeom prst="rect">
            <a:avLst/>
          </a:prstGeom>
          <a:noFill/>
        </p:spPr>
        <p:txBody>
          <a:bodyPr wrap="square" rtlCol="0">
            <a:spAutoFit/>
          </a:bodyPr>
          <a:lstStyle/>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挑選試點分行</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規劃試點分行</a:t>
            </a:r>
            <a:r>
              <a:rPr lang="en-US" altLang="zh-TW" sz="1350" b="1" kern="1200">
                <a:solidFill>
                  <a:prstClr val="black"/>
                </a:solidFill>
                <a:latin typeface="微軟正黑體" panose="020B0604030504040204" pitchFamily="34" charset="-120"/>
                <a:ea typeface="微軟正黑體" panose="020B0604030504040204" pitchFamily="34" charset="-120"/>
                <a:cs typeface="+mn-cs"/>
              </a:rPr>
              <a:t>KPI</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考核</a:t>
            </a:r>
            <a:r>
              <a:rPr lang="en-US" altLang="zh-TW" sz="1350" b="1" kern="1200">
                <a:solidFill>
                  <a:prstClr val="black"/>
                </a:solidFill>
                <a:latin typeface="微軟正黑體" panose="020B0604030504040204" pitchFamily="34" charset="-120"/>
                <a:ea typeface="微軟正黑體" panose="020B0604030504040204" pitchFamily="34" charset="-120"/>
                <a:cs typeface="+mn-cs"/>
              </a:rPr>
              <a:t>_</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分行配合度加分設計</a:t>
            </a:r>
            <a:endParaRPr lang="en-US" altLang="zh-TW" sz="1350" b="1" kern="1200">
              <a:solidFill>
                <a:prstClr val="black"/>
              </a:solidFill>
              <a:highlight>
                <a:srgbClr val="FFFF00"/>
              </a:highlight>
              <a:latin typeface="微軟正黑體" panose="020B0604030504040204" pitchFamily="34" charset="-120"/>
              <a:ea typeface="微軟正黑體" panose="020B0604030504040204" pitchFamily="34" charset="-120"/>
              <a:cs typeface="+mn-cs"/>
            </a:endParaRPr>
          </a:p>
        </p:txBody>
      </p:sp>
      <p:sp>
        <p:nvSpPr>
          <p:cNvPr id="8" name="矩形 7">
            <a:extLst>
              <a:ext uri="{FF2B5EF4-FFF2-40B4-BE49-F238E27FC236}">
                <a16:creationId xmlns:a16="http://schemas.microsoft.com/office/drawing/2014/main" id="{1D583E1B-9C27-873F-6DB4-537D1F6EAF99}"/>
              </a:ext>
            </a:extLst>
          </p:cNvPr>
          <p:cNvSpPr/>
          <p:nvPr/>
        </p:nvSpPr>
        <p:spPr bwMode="auto">
          <a:xfrm>
            <a:off x="1744091" y="1937329"/>
            <a:ext cx="2320830" cy="289559"/>
          </a:xfrm>
          <a:prstGeom prst="rect">
            <a:avLst/>
          </a:prstGeom>
          <a:solidFill>
            <a:srgbClr val="BFDBFE"/>
          </a:solidFill>
          <a:ln w="15875">
            <a:solidFill>
              <a:schemeClr val="tx2">
                <a:lumMod val="20000"/>
                <a:lumOff val="80000"/>
              </a:schemeClr>
            </a:solidFill>
            <a:miter lim="800000"/>
            <a:headEnd/>
            <a:tailEnd/>
          </a:ln>
          <a:effectLst/>
        </p:spPr>
        <p:txBody>
          <a:bodyPr wrap="none" anchor="ctr"/>
          <a:lstStyle/>
          <a:p>
            <a:pPr algn="ctr" defTabSz="819384" fontAlgn="base">
              <a:spcBef>
                <a:spcPct val="20000"/>
              </a:spcBef>
              <a:spcAft>
                <a:spcPct val="0"/>
              </a:spcAft>
              <a:buClrTx/>
              <a:defRPr/>
            </a:pPr>
            <a:r>
              <a:rPr lang="en-US" altLang="zh-TW" sz="1543" b="1" kern="1200">
                <a:solidFill>
                  <a:prstClr val="black"/>
                </a:solidFill>
                <a:latin typeface="Century Gothic" panose="020B0502020202020204" pitchFamily="34" charset="0"/>
                <a:ea typeface="微軟正黑體" panose="020B0604030504040204" pitchFamily="34" charset="-120"/>
              </a:rPr>
              <a:t>PMO</a:t>
            </a:r>
          </a:p>
        </p:txBody>
      </p:sp>
      <p:cxnSp>
        <p:nvCxnSpPr>
          <p:cNvPr id="12" name="直線接點 11">
            <a:extLst>
              <a:ext uri="{FF2B5EF4-FFF2-40B4-BE49-F238E27FC236}">
                <a16:creationId xmlns:a16="http://schemas.microsoft.com/office/drawing/2014/main" id="{864FACFF-B73B-E706-9274-48C8432C3D97}"/>
              </a:ext>
            </a:extLst>
          </p:cNvPr>
          <p:cNvCxnSpPr>
            <a:cxnSpLocks/>
          </p:cNvCxnSpPr>
          <p:nvPr/>
        </p:nvCxnSpPr>
        <p:spPr bwMode="auto">
          <a:xfrm flipH="1">
            <a:off x="7076649" y="1091994"/>
            <a:ext cx="888063" cy="0"/>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sp>
        <p:nvSpPr>
          <p:cNvPr id="14" name="矩形 13">
            <a:extLst>
              <a:ext uri="{FF2B5EF4-FFF2-40B4-BE49-F238E27FC236}">
                <a16:creationId xmlns:a16="http://schemas.microsoft.com/office/drawing/2014/main" id="{662370C9-B01B-79C5-AF6F-8E78E082E28F}"/>
              </a:ext>
            </a:extLst>
          </p:cNvPr>
          <p:cNvSpPr/>
          <p:nvPr/>
        </p:nvSpPr>
        <p:spPr bwMode="auto">
          <a:xfrm>
            <a:off x="7964712" y="1089924"/>
            <a:ext cx="2320830" cy="373455"/>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defTabSz="899469" fontAlgn="base">
              <a:spcBef>
                <a:spcPct val="0"/>
              </a:spcBef>
              <a:spcAft>
                <a:spcPct val="0"/>
              </a:spcAft>
              <a:buClrTx/>
              <a:defRPr/>
            </a:pPr>
            <a:endParaRPr lang="zh-TW" altLang="en-US"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15" name="文字方塊 14">
            <a:extLst>
              <a:ext uri="{FF2B5EF4-FFF2-40B4-BE49-F238E27FC236}">
                <a16:creationId xmlns:a16="http://schemas.microsoft.com/office/drawing/2014/main" id="{8C61A80C-5690-9C26-88B4-9AA468C98A61}"/>
              </a:ext>
            </a:extLst>
          </p:cNvPr>
          <p:cNvSpPr txBox="1"/>
          <p:nvPr/>
        </p:nvSpPr>
        <p:spPr>
          <a:xfrm>
            <a:off x="8113618" y="1125925"/>
            <a:ext cx="2098953" cy="300082"/>
          </a:xfrm>
          <a:prstGeom prst="rect">
            <a:avLst/>
          </a:prstGeom>
          <a:noFill/>
        </p:spPr>
        <p:txBody>
          <a:bodyPr wrap="square">
            <a:spAutoFit/>
          </a:bodyPr>
          <a:lstStyle/>
          <a:p>
            <a:pPr algn="ctr" defTabSz="899469" fontAlgn="base">
              <a:spcBef>
                <a:spcPct val="0"/>
              </a:spcBef>
              <a:spcAft>
                <a:spcPct val="0"/>
              </a:spcAft>
              <a:buClrTx/>
              <a:defRPr/>
            </a:pPr>
            <a:r>
              <a:rPr lang="zh-TW" altLang="en-US" sz="1350" b="1" kern="1200">
                <a:solidFill>
                  <a:prstClr val="black"/>
                </a:solidFill>
                <a:latin typeface="Century Gothic" panose="020B0502020202020204" pitchFamily="34" charset="0"/>
                <a:ea typeface="微軟正黑體" panose="020B0604030504040204" pitchFamily="34" charset="-120"/>
                <a:cs typeface="+mn-cs"/>
              </a:rPr>
              <a:t>張天豪</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16" name="矩形 15">
            <a:extLst>
              <a:ext uri="{FF2B5EF4-FFF2-40B4-BE49-F238E27FC236}">
                <a16:creationId xmlns:a16="http://schemas.microsoft.com/office/drawing/2014/main" id="{1E962D2E-F711-4F7D-51DD-36D544F5C380}"/>
              </a:ext>
            </a:extLst>
          </p:cNvPr>
          <p:cNvSpPr/>
          <p:nvPr/>
        </p:nvSpPr>
        <p:spPr bwMode="auto">
          <a:xfrm>
            <a:off x="7964712" y="807493"/>
            <a:ext cx="2320830" cy="289559"/>
          </a:xfrm>
          <a:prstGeom prst="rect">
            <a:avLst/>
          </a:prstGeom>
          <a:solidFill>
            <a:srgbClr val="BFDBFE"/>
          </a:solidFill>
          <a:ln w="15875">
            <a:solidFill>
              <a:schemeClr val="tx2">
                <a:lumMod val="20000"/>
                <a:lumOff val="80000"/>
              </a:schemeClr>
            </a:solidFill>
            <a:miter lim="800000"/>
            <a:headEnd/>
            <a:tailEnd/>
          </a:ln>
          <a:effectLst/>
        </p:spPr>
        <p:txBody>
          <a:bodyPr wrap="none" anchor="ctr"/>
          <a:lstStyle/>
          <a:p>
            <a:pPr algn="ctr" defTabSz="819384" fontAlgn="base">
              <a:spcBef>
                <a:spcPct val="20000"/>
              </a:spcBef>
              <a:spcAft>
                <a:spcPct val="0"/>
              </a:spcAft>
              <a:buClrTx/>
              <a:defRPr/>
            </a:pPr>
            <a:r>
              <a:rPr lang="zh-TW" altLang="en-US" sz="1543" b="1" kern="1200">
                <a:solidFill>
                  <a:prstClr val="black"/>
                </a:solidFill>
                <a:latin typeface="Century Gothic" panose="020B0502020202020204" pitchFamily="34" charset="0"/>
                <a:ea typeface="微軟正黑體" panose="020B0604030504040204" pitchFamily="34" charset="-120"/>
              </a:rPr>
              <a:t>技術顧問</a:t>
            </a:r>
            <a:endParaRPr lang="en-US" altLang="zh-TW" sz="1543" b="1" kern="1200">
              <a:solidFill>
                <a:prstClr val="black"/>
              </a:solidFill>
              <a:latin typeface="Century Gothic" panose="020B0502020202020204" pitchFamily="34" charset="0"/>
              <a:ea typeface="微軟正黑體" panose="020B0604030504040204" pitchFamily="34" charset="-120"/>
            </a:endParaRPr>
          </a:p>
        </p:txBody>
      </p:sp>
      <p:sp>
        <p:nvSpPr>
          <p:cNvPr id="21" name="矩形 20">
            <a:extLst>
              <a:ext uri="{FF2B5EF4-FFF2-40B4-BE49-F238E27FC236}">
                <a16:creationId xmlns:a16="http://schemas.microsoft.com/office/drawing/2014/main" id="{85B42EFB-9F94-D93C-3FA0-86503E914E3D}"/>
              </a:ext>
            </a:extLst>
          </p:cNvPr>
          <p:cNvSpPr/>
          <p:nvPr/>
        </p:nvSpPr>
        <p:spPr bwMode="auto">
          <a:xfrm>
            <a:off x="7964712" y="1998039"/>
            <a:ext cx="2320830" cy="373455"/>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defTabSz="899469" fontAlgn="base">
              <a:spcBef>
                <a:spcPct val="0"/>
              </a:spcBef>
              <a:spcAft>
                <a:spcPct val="0"/>
              </a:spcAft>
              <a:buClrTx/>
              <a:defRPr/>
            </a:pPr>
            <a:endParaRPr lang="zh-TW" altLang="en-US"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23" name="文字方塊 22">
            <a:extLst>
              <a:ext uri="{FF2B5EF4-FFF2-40B4-BE49-F238E27FC236}">
                <a16:creationId xmlns:a16="http://schemas.microsoft.com/office/drawing/2014/main" id="{A1EAF523-D5EF-79C2-62C6-DDAF9DA06B21}"/>
              </a:ext>
            </a:extLst>
          </p:cNvPr>
          <p:cNvSpPr txBox="1"/>
          <p:nvPr/>
        </p:nvSpPr>
        <p:spPr>
          <a:xfrm>
            <a:off x="7964712" y="2043223"/>
            <a:ext cx="2320830" cy="300082"/>
          </a:xfrm>
          <a:prstGeom prst="rect">
            <a:avLst/>
          </a:prstGeom>
          <a:noFill/>
        </p:spPr>
        <p:txBody>
          <a:bodyPr wrap="square">
            <a:spAutoFit/>
          </a:bodyPr>
          <a:lstStyle/>
          <a:p>
            <a:pPr algn="ctr" defTabSz="899469" fontAlgn="base">
              <a:spcBef>
                <a:spcPct val="0"/>
              </a:spcBef>
              <a:spcAft>
                <a:spcPct val="0"/>
              </a:spcAft>
              <a:buClrTx/>
              <a:defRPr/>
            </a:pPr>
            <a:r>
              <a:rPr lang="zh-TW" altLang="en-US" sz="1350" b="1" kern="1200" dirty="0">
                <a:solidFill>
                  <a:prstClr val="black"/>
                </a:solidFill>
                <a:latin typeface="Century Gothic" panose="020B0502020202020204" pitchFamily="34" charset="0"/>
                <a:ea typeface="微軟正黑體" panose="020B0604030504040204" pitchFamily="34" charset="-120"/>
                <a:cs typeface="+mn-cs"/>
              </a:rPr>
              <a:t>周立筠、廖庭暘、林敬烜</a:t>
            </a:r>
            <a:endParaRPr lang="en-US" altLang="zh-TW" sz="1350" b="1" kern="1200" dirty="0">
              <a:solidFill>
                <a:prstClr val="black"/>
              </a:solidFill>
              <a:latin typeface="微軟正黑體" panose="020B0604030504040204" pitchFamily="34" charset="-120"/>
              <a:ea typeface="微軟正黑體" panose="020B0604030504040204" pitchFamily="34" charset="-120"/>
              <a:cs typeface="+mn-cs"/>
            </a:endParaRPr>
          </a:p>
        </p:txBody>
      </p:sp>
      <p:sp>
        <p:nvSpPr>
          <p:cNvPr id="24" name="矩形 23">
            <a:extLst>
              <a:ext uri="{FF2B5EF4-FFF2-40B4-BE49-F238E27FC236}">
                <a16:creationId xmlns:a16="http://schemas.microsoft.com/office/drawing/2014/main" id="{ADCCD8C5-6ED6-475B-9A64-B8BA8832F481}"/>
              </a:ext>
            </a:extLst>
          </p:cNvPr>
          <p:cNvSpPr/>
          <p:nvPr/>
        </p:nvSpPr>
        <p:spPr bwMode="auto">
          <a:xfrm>
            <a:off x="7964712" y="1715608"/>
            <a:ext cx="2320830" cy="289559"/>
          </a:xfrm>
          <a:prstGeom prst="rect">
            <a:avLst/>
          </a:prstGeom>
          <a:solidFill>
            <a:srgbClr val="BFDBFE"/>
          </a:solidFill>
          <a:ln w="15875">
            <a:solidFill>
              <a:schemeClr val="tx2">
                <a:lumMod val="20000"/>
                <a:lumOff val="80000"/>
              </a:schemeClr>
            </a:solidFill>
            <a:miter lim="800000"/>
            <a:headEnd/>
            <a:tailEnd/>
          </a:ln>
          <a:effectLst/>
        </p:spPr>
        <p:txBody>
          <a:bodyPr wrap="none" anchor="ctr"/>
          <a:lstStyle/>
          <a:p>
            <a:pPr algn="ctr" defTabSz="819384" fontAlgn="base">
              <a:spcBef>
                <a:spcPct val="20000"/>
              </a:spcBef>
              <a:spcAft>
                <a:spcPct val="0"/>
              </a:spcAft>
              <a:buClrTx/>
              <a:defRPr/>
            </a:pPr>
            <a:r>
              <a:rPr lang="zh-TW" altLang="en-US" sz="1543" b="1" kern="1200">
                <a:solidFill>
                  <a:prstClr val="black"/>
                </a:solidFill>
                <a:latin typeface="Century Gothic" panose="020B0502020202020204" pitchFamily="34" charset="0"/>
                <a:ea typeface="微軟正黑體" panose="020B0604030504040204" pitchFamily="34" charset="-120"/>
              </a:rPr>
              <a:t>技術支援</a:t>
            </a:r>
          </a:p>
        </p:txBody>
      </p:sp>
      <p:cxnSp>
        <p:nvCxnSpPr>
          <p:cNvPr id="25" name="直線接點 24">
            <a:extLst>
              <a:ext uri="{FF2B5EF4-FFF2-40B4-BE49-F238E27FC236}">
                <a16:creationId xmlns:a16="http://schemas.microsoft.com/office/drawing/2014/main" id="{409AC00D-07E4-DBF9-72D0-1F88EF04F1A7}"/>
              </a:ext>
            </a:extLst>
          </p:cNvPr>
          <p:cNvCxnSpPr>
            <a:cxnSpLocks/>
            <a:stCxn id="14" idx="2"/>
            <a:endCxn id="24" idx="0"/>
          </p:cNvCxnSpPr>
          <p:nvPr/>
        </p:nvCxnSpPr>
        <p:spPr bwMode="auto">
          <a:xfrm>
            <a:off x="9125127" y="1463379"/>
            <a:ext cx="0" cy="252229"/>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spTree>
    <p:extLst>
      <p:ext uri="{BB962C8B-B14F-4D97-AF65-F5344CB8AC3E}">
        <p14:creationId xmlns:p14="http://schemas.microsoft.com/office/powerpoint/2010/main" val="2584461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標題 1">
            <a:extLst>
              <a:ext uri="{FF2B5EF4-FFF2-40B4-BE49-F238E27FC236}">
                <a16:creationId xmlns:a16="http://schemas.microsoft.com/office/drawing/2014/main" id="{74E91DDA-EB6D-0C4E-B20F-EE62FEE4BECC}"/>
              </a:ext>
            </a:extLst>
          </p:cNvPr>
          <p:cNvSpPr>
            <a:spLocks noGrp="1"/>
          </p:cNvSpPr>
          <p:nvPr>
            <p:ph type="title"/>
          </p:nvPr>
        </p:nvSpPr>
        <p:spPr/>
        <p:txBody>
          <a:bodyPr/>
          <a:lstStyle/>
          <a:p>
            <a:r>
              <a:rPr lang="zh-TW" altLang="en-US"/>
              <a:t>組織架構與分工</a:t>
            </a:r>
          </a:p>
        </p:txBody>
      </p:sp>
      <p:cxnSp>
        <p:nvCxnSpPr>
          <p:cNvPr id="3" name="直線接點 2">
            <a:extLst>
              <a:ext uri="{FF2B5EF4-FFF2-40B4-BE49-F238E27FC236}">
                <a16:creationId xmlns:a16="http://schemas.microsoft.com/office/drawing/2014/main" id="{99A441C7-C315-9FF8-04D5-6359FC0564A7}"/>
              </a:ext>
            </a:extLst>
          </p:cNvPr>
          <p:cNvCxnSpPr>
            <a:cxnSpLocks/>
          </p:cNvCxnSpPr>
          <p:nvPr/>
        </p:nvCxnSpPr>
        <p:spPr bwMode="auto">
          <a:xfrm>
            <a:off x="9831561" y="2725490"/>
            <a:ext cx="0" cy="212575"/>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5" name="直線接點 4">
            <a:extLst>
              <a:ext uri="{FF2B5EF4-FFF2-40B4-BE49-F238E27FC236}">
                <a16:creationId xmlns:a16="http://schemas.microsoft.com/office/drawing/2014/main" id="{1EE98610-D86C-3A62-02A1-62DEA769EC18}"/>
              </a:ext>
            </a:extLst>
          </p:cNvPr>
          <p:cNvCxnSpPr>
            <a:cxnSpLocks/>
          </p:cNvCxnSpPr>
          <p:nvPr/>
        </p:nvCxnSpPr>
        <p:spPr bwMode="auto">
          <a:xfrm>
            <a:off x="5842324" y="2734938"/>
            <a:ext cx="0" cy="615092"/>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cxnSp>
        <p:nvCxnSpPr>
          <p:cNvPr id="6" name="直線接點 5">
            <a:extLst>
              <a:ext uri="{FF2B5EF4-FFF2-40B4-BE49-F238E27FC236}">
                <a16:creationId xmlns:a16="http://schemas.microsoft.com/office/drawing/2014/main" id="{5CF35909-5EC4-F4FF-4140-CB7F8B1BC2B8}"/>
              </a:ext>
            </a:extLst>
          </p:cNvPr>
          <p:cNvCxnSpPr>
            <a:cxnSpLocks/>
          </p:cNvCxnSpPr>
          <p:nvPr/>
        </p:nvCxnSpPr>
        <p:spPr bwMode="auto">
          <a:xfrm>
            <a:off x="2156061" y="2744816"/>
            <a:ext cx="0" cy="606130"/>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cxnSp>
        <p:nvCxnSpPr>
          <p:cNvPr id="9" name="直線接點 8">
            <a:extLst>
              <a:ext uri="{FF2B5EF4-FFF2-40B4-BE49-F238E27FC236}">
                <a16:creationId xmlns:a16="http://schemas.microsoft.com/office/drawing/2014/main" id="{BC72F106-332E-095E-C91D-0AFB8122267B}"/>
              </a:ext>
            </a:extLst>
          </p:cNvPr>
          <p:cNvCxnSpPr>
            <a:cxnSpLocks/>
          </p:cNvCxnSpPr>
          <p:nvPr/>
        </p:nvCxnSpPr>
        <p:spPr bwMode="auto">
          <a:xfrm>
            <a:off x="5838667" y="1937328"/>
            <a:ext cx="6620" cy="938579"/>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sp>
        <p:nvSpPr>
          <p:cNvPr id="19" name="矩形 18">
            <a:extLst>
              <a:ext uri="{FF2B5EF4-FFF2-40B4-BE49-F238E27FC236}">
                <a16:creationId xmlns:a16="http://schemas.microsoft.com/office/drawing/2014/main" id="{0489144D-9DE6-B282-B37E-B5B0A32AF939}"/>
              </a:ext>
            </a:extLst>
          </p:cNvPr>
          <p:cNvSpPr/>
          <p:nvPr/>
        </p:nvSpPr>
        <p:spPr bwMode="auto">
          <a:xfrm>
            <a:off x="1118228" y="3067386"/>
            <a:ext cx="2320830" cy="388703"/>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試點規劃組</a:t>
            </a:r>
          </a:p>
        </p:txBody>
      </p:sp>
      <p:sp>
        <p:nvSpPr>
          <p:cNvPr id="20" name="矩形 19">
            <a:extLst>
              <a:ext uri="{FF2B5EF4-FFF2-40B4-BE49-F238E27FC236}">
                <a16:creationId xmlns:a16="http://schemas.microsoft.com/office/drawing/2014/main" id="{3E06181E-A467-39B5-6F53-1F185F933B89}"/>
              </a:ext>
            </a:extLst>
          </p:cNvPr>
          <p:cNvSpPr/>
          <p:nvPr/>
        </p:nvSpPr>
        <p:spPr bwMode="auto">
          <a:xfrm>
            <a:off x="8667139" y="3056575"/>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dirty="0">
                <a:solidFill>
                  <a:prstClr val="black"/>
                </a:solidFill>
                <a:latin typeface="微軟正黑體" panose="020B0604030504040204" pitchFamily="34" charset="-120"/>
                <a:ea typeface="微軟正黑體" panose="020B0604030504040204" pitchFamily="34" charset="-120"/>
                <a:cs typeface="+mn-cs"/>
              </a:rPr>
              <a:t>系統開發組</a:t>
            </a:r>
          </a:p>
        </p:txBody>
      </p:sp>
      <p:sp>
        <p:nvSpPr>
          <p:cNvPr id="22" name="矩形 21">
            <a:extLst>
              <a:ext uri="{FF2B5EF4-FFF2-40B4-BE49-F238E27FC236}">
                <a16:creationId xmlns:a16="http://schemas.microsoft.com/office/drawing/2014/main" id="{88CABB2C-8BAF-41AF-3450-19E43D974795}"/>
              </a:ext>
            </a:extLst>
          </p:cNvPr>
          <p:cNvSpPr/>
          <p:nvPr/>
        </p:nvSpPr>
        <p:spPr bwMode="auto">
          <a:xfrm>
            <a:off x="4693109" y="3065486"/>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功能規劃組</a:t>
            </a:r>
          </a:p>
        </p:txBody>
      </p:sp>
      <p:sp>
        <p:nvSpPr>
          <p:cNvPr id="26" name="文字方塊 25">
            <a:extLst>
              <a:ext uri="{FF2B5EF4-FFF2-40B4-BE49-F238E27FC236}">
                <a16:creationId xmlns:a16="http://schemas.microsoft.com/office/drawing/2014/main" id="{F3670978-FFD0-EB70-D1AA-195C09E9B236}"/>
              </a:ext>
            </a:extLst>
          </p:cNvPr>
          <p:cNvSpPr txBox="1"/>
          <p:nvPr/>
        </p:nvSpPr>
        <p:spPr>
          <a:xfrm>
            <a:off x="789893" y="3570414"/>
            <a:ext cx="3146959"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組長：蔡政軒</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零售營管部：楊惠慈、巫淑華、蔡佩君、</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翁瑜君</a:t>
            </a:r>
          </a:p>
        </p:txBody>
      </p:sp>
      <p:sp>
        <p:nvSpPr>
          <p:cNvPr id="28" name="文字方塊 27">
            <a:extLst>
              <a:ext uri="{FF2B5EF4-FFF2-40B4-BE49-F238E27FC236}">
                <a16:creationId xmlns:a16="http://schemas.microsoft.com/office/drawing/2014/main" id="{27E1AE96-E1DE-E5B3-9776-95D802B317F2}"/>
              </a:ext>
            </a:extLst>
          </p:cNvPr>
          <p:cNvSpPr txBox="1"/>
          <p:nvPr/>
        </p:nvSpPr>
        <p:spPr>
          <a:xfrm>
            <a:off x="7466183" y="3560474"/>
            <a:ext cx="4015028"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組長：陳秀萍</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資訊處：孫偉碩</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en-US" altLang="zh-TW" sz="1157" b="1" kern="1200" err="1">
                <a:solidFill>
                  <a:srgbClr val="4E7AC8"/>
                </a:solidFill>
                <a:latin typeface="微軟正黑體" panose="020B0604030504040204" pitchFamily="34" charset="-120"/>
                <a:ea typeface="微軟正黑體" panose="020B0604030504040204" pitchFamily="34" charset="-120"/>
                <a:cs typeface="+mn-cs"/>
              </a:rPr>
              <a:t>iBranch</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 &amp; </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大戶</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、蔡泓智</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(MMA &amp; </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行銀</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、黃懷稷</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分行系統</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、羅小婷</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en-US" altLang="zh-TW" sz="1157" b="1" kern="1200" err="1">
                <a:solidFill>
                  <a:srgbClr val="4E7AC8"/>
                </a:solidFill>
                <a:latin typeface="微軟正黑體" panose="020B0604030504040204" pitchFamily="34" charset="-120"/>
                <a:ea typeface="微軟正黑體" panose="020B0604030504040204" pitchFamily="34" charset="-120"/>
                <a:cs typeface="+mn-cs"/>
              </a:rPr>
              <a:t>ToGo</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、林良穎</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(GAI)</a:t>
            </a:r>
          </a:p>
        </p:txBody>
      </p:sp>
      <p:sp>
        <p:nvSpPr>
          <p:cNvPr id="31" name="文字方塊 30">
            <a:extLst>
              <a:ext uri="{FF2B5EF4-FFF2-40B4-BE49-F238E27FC236}">
                <a16:creationId xmlns:a16="http://schemas.microsoft.com/office/drawing/2014/main" id="{1EF72D68-5918-D589-BB6B-2E035A1D4F5F}"/>
              </a:ext>
            </a:extLst>
          </p:cNvPr>
          <p:cNvSpPr txBox="1"/>
          <p:nvPr/>
        </p:nvSpPr>
        <p:spPr>
          <a:xfrm>
            <a:off x="4143834" y="4608949"/>
            <a:ext cx="3204899" cy="1608634"/>
          </a:xfrm>
          <a:prstGeom prst="rect">
            <a:avLst/>
          </a:prstGeom>
          <a:solidFill>
            <a:schemeClr val="bg1"/>
          </a:solidFill>
        </p:spPr>
        <p:txBody>
          <a:bodyPr wrap="square" rtlCol="0">
            <a:spAutoFit/>
          </a:bodyPr>
          <a:lstStyle/>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使用情境規劃及測試</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教育訓練</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使用者問卷設計</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zh-TW" sz="1350" b="1" kern="1200">
                <a:solidFill>
                  <a:prstClr val="black"/>
                </a:solidFill>
                <a:latin typeface="微軟正黑體" panose="020B0604030504040204" pitchFamily="34" charset="-120"/>
                <a:ea typeface="微軟正黑體" panose="020B0604030504040204" pitchFamily="34" charset="-120"/>
                <a:cs typeface="+mn-cs"/>
              </a:rPr>
              <a:t>合規</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審議</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試點宣傳廣宣物 </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86D8E794-CE18-6907-C8C8-A337B85E74FA}"/>
              </a:ext>
            </a:extLst>
          </p:cNvPr>
          <p:cNvSpPr txBox="1"/>
          <p:nvPr/>
        </p:nvSpPr>
        <p:spPr>
          <a:xfrm>
            <a:off x="4111330" y="3574546"/>
            <a:ext cx="3237405"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組長：楊秋雲</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a:lnSpc>
                <a:spcPct val="150000"/>
              </a:lnSpc>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作業處：劉承律、黃俊華、邱宜珊、張語芯</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整合企劃部：萬書妙、劉盈嘉</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p:txBody>
      </p:sp>
      <p:cxnSp>
        <p:nvCxnSpPr>
          <p:cNvPr id="39" name="直線接點 38">
            <a:extLst>
              <a:ext uri="{FF2B5EF4-FFF2-40B4-BE49-F238E27FC236}">
                <a16:creationId xmlns:a16="http://schemas.microsoft.com/office/drawing/2014/main" id="{305834A4-07B6-31F7-1601-03483E47F9E9}"/>
              </a:ext>
            </a:extLst>
          </p:cNvPr>
          <p:cNvCxnSpPr>
            <a:cxnSpLocks/>
          </p:cNvCxnSpPr>
          <p:nvPr/>
        </p:nvCxnSpPr>
        <p:spPr bwMode="auto">
          <a:xfrm>
            <a:off x="3936853" y="3544910"/>
            <a:ext cx="0" cy="2718574"/>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40" name="直線接點 39">
            <a:extLst>
              <a:ext uri="{FF2B5EF4-FFF2-40B4-BE49-F238E27FC236}">
                <a16:creationId xmlns:a16="http://schemas.microsoft.com/office/drawing/2014/main" id="{5B96146D-0A3A-651C-478D-CB381601FA8F}"/>
              </a:ext>
            </a:extLst>
          </p:cNvPr>
          <p:cNvCxnSpPr>
            <a:cxnSpLocks/>
          </p:cNvCxnSpPr>
          <p:nvPr/>
        </p:nvCxnSpPr>
        <p:spPr bwMode="auto">
          <a:xfrm flipV="1">
            <a:off x="2156061" y="2720433"/>
            <a:ext cx="7687646" cy="29011"/>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sp>
        <p:nvSpPr>
          <p:cNvPr id="41" name="矩形 40">
            <a:extLst>
              <a:ext uri="{FF2B5EF4-FFF2-40B4-BE49-F238E27FC236}">
                <a16:creationId xmlns:a16="http://schemas.microsoft.com/office/drawing/2014/main" id="{9B8CC7EC-2306-8C53-61C1-E90FF10F25E3}"/>
              </a:ext>
            </a:extLst>
          </p:cNvPr>
          <p:cNvSpPr/>
          <p:nvPr/>
        </p:nvSpPr>
        <p:spPr bwMode="auto">
          <a:xfrm>
            <a:off x="239933" y="3640972"/>
            <a:ext cx="549958" cy="985507"/>
          </a:xfrm>
          <a:prstGeom prst="rect">
            <a:avLst/>
          </a:prstGeom>
          <a:solidFill>
            <a:srgbClr val="17375E"/>
          </a:solidFill>
          <a:ln w="9525" cap="flat" cmpd="sng" algn="ctr">
            <a:noFill/>
            <a:prstDash val="solid"/>
            <a:round/>
            <a:headEnd type="none" w="med" len="med"/>
            <a:tailEnd type="none" w="med" len="med"/>
          </a:ln>
          <a:effectLst/>
        </p:spPr>
        <p:txBody>
          <a:bodyPr vert="horz" wrap="square" lIns="88157" tIns="44079" rIns="88157" bIns="44079" numCol="1" rtlCol="0" anchor="ctr" anchorCtr="0" compatLnSpc="1">
            <a:prstTxWarp prst="textNoShape">
              <a:avLst/>
            </a:prstTxWarp>
          </a:bodyPr>
          <a:lstStyle/>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專</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案</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成</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員</a:t>
            </a:r>
          </a:p>
        </p:txBody>
      </p:sp>
      <p:sp>
        <p:nvSpPr>
          <p:cNvPr id="42" name="矩形 41">
            <a:extLst>
              <a:ext uri="{FF2B5EF4-FFF2-40B4-BE49-F238E27FC236}">
                <a16:creationId xmlns:a16="http://schemas.microsoft.com/office/drawing/2014/main" id="{A3CD6B39-BC16-1C76-0E9F-EB0F4299E799}"/>
              </a:ext>
            </a:extLst>
          </p:cNvPr>
          <p:cNvSpPr/>
          <p:nvPr/>
        </p:nvSpPr>
        <p:spPr bwMode="auto">
          <a:xfrm>
            <a:off x="239932" y="4709962"/>
            <a:ext cx="547265" cy="1457719"/>
          </a:xfrm>
          <a:prstGeom prst="rect">
            <a:avLst/>
          </a:prstGeom>
          <a:solidFill>
            <a:srgbClr val="17375E"/>
          </a:solidFill>
          <a:ln w="9525" cap="flat" cmpd="sng" algn="ctr">
            <a:noFill/>
            <a:prstDash val="solid"/>
            <a:round/>
            <a:headEnd type="none" w="med" len="med"/>
            <a:tailEnd type="none" w="med" len="med"/>
          </a:ln>
          <a:effectLst/>
        </p:spPr>
        <p:txBody>
          <a:bodyPr vert="horz" wrap="square" lIns="88157" tIns="44079" rIns="88157" bIns="44079" numCol="1" rtlCol="0" anchor="ctr" anchorCtr="0" compatLnSpc="1">
            <a:prstTxWarp prst="textNoShape">
              <a:avLst/>
            </a:prstTxWarp>
          </a:bodyPr>
          <a:lstStyle/>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任</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務</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分</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工</a:t>
            </a:r>
            <a:endParaRPr lang="zh-TW" altLang="en-US" sz="1350" b="1" kern="1200">
              <a:solidFill>
                <a:prstClr val="white">
                  <a:lumMod val="95000"/>
                </a:prstClr>
              </a:solidFill>
              <a:latin typeface="微軟正黑體" panose="020B0604030504040204" pitchFamily="34" charset="-120"/>
              <a:ea typeface="微軟正黑體" panose="020B0604030504040204" pitchFamily="34" charset="-120"/>
              <a:cs typeface="+mn-cs"/>
            </a:endParaRPr>
          </a:p>
        </p:txBody>
      </p:sp>
      <p:cxnSp>
        <p:nvCxnSpPr>
          <p:cNvPr id="102" name="直線接點 101">
            <a:extLst>
              <a:ext uri="{FF2B5EF4-FFF2-40B4-BE49-F238E27FC236}">
                <a16:creationId xmlns:a16="http://schemas.microsoft.com/office/drawing/2014/main" id="{2930D37F-7663-CEF7-779A-6037655FA83E}"/>
              </a:ext>
            </a:extLst>
          </p:cNvPr>
          <p:cNvCxnSpPr>
            <a:cxnSpLocks/>
          </p:cNvCxnSpPr>
          <p:nvPr/>
        </p:nvCxnSpPr>
        <p:spPr bwMode="auto">
          <a:xfrm>
            <a:off x="7466186" y="3574547"/>
            <a:ext cx="0" cy="2718574"/>
          </a:xfrm>
          <a:prstGeom prst="line">
            <a:avLst/>
          </a:prstGeom>
          <a:solidFill>
            <a:schemeClr val="accent1"/>
          </a:solidFill>
          <a:ln w="9525" cap="flat" cmpd="sng" algn="ctr">
            <a:solidFill>
              <a:schemeClr val="tx1"/>
            </a:solidFill>
            <a:prstDash val="lgDash"/>
            <a:round/>
            <a:headEnd type="none" w="med" len="med"/>
            <a:tailEnd type="none" w="med" len="med"/>
          </a:ln>
          <a:effectLst/>
        </p:spPr>
      </p:cxnSp>
      <p:sp>
        <p:nvSpPr>
          <p:cNvPr id="2" name="文字方塊 1">
            <a:extLst>
              <a:ext uri="{FF2B5EF4-FFF2-40B4-BE49-F238E27FC236}">
                <a16:creationId xmlns:a16="http://schemas.microsoft.com/office/drawing/2014/main" id="{B5365284-14A3-9068-9A74-166DD5068BC7}"/>
              </a:ext>
            </a:extLst>
          </p:cNvPr>
          <p:cNvSpPr txBox="1"/>
          <p:nvPr/>
        </p:nvSpPr>
        <p:spPr>
          <a:xfrm>
            <a:off x="7583636" y="4608950"/>
            <a:ext cx="2103614" cy="985506"/>
          </a:xfrm>
          <a:prstGeom prst="rect">
            <a:avLst/>
          </a:prstGeom>
          <a:noFill/>
        </p:spPr>
        <p:txBody>
          <a:bodyPr wrap="square" rtlCol="0">
            <a:spAutoFit/>
          </a:bodyPr>
          <a:lstStyle/>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確認需求規格</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資料及系統串接</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系統開發</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E0F45F23-8B34-8A1F-6FBF-B46EA9084221}"/>
              </a:ext>
            </a:extLst>
          </p:cNvPr>
          <p:cNvSpPr txBox="1"/>
          <p:nvPr/>
        </p:nvSpPr>
        <p:spPr>
          <a:xfrm>
            <a:off x="759249" y="4608950"/>
            <a:ext cx="3177604" cy="985506"/>
          </a:xfrm>
          <a:prstGeom prst="rect">
            <a:avLst/>
          </a:prstGeom>
          <a:noFill/>
        </p:spPr>
        <p:txBody>
          <a:bodyPr wrap="square" rtlCol="0">
            <a:spAutoFit/>
          </a:bodyPr>
          <a:lstStyle/>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挑選試點分行</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規劃試點分行</a:t>
            </a:r>
            <a:r>
              <a:rPr lang="en-US" altLang="zh-TW" sz="1350" b="1" kern="1200">
                <a:solidFill>
                  <a:prstClr val="black"/>
                </a:solidFill>
                <a:latin typeface="微軟正黑體" panose="020B0604030504040204" pitchFamily="34" charset="-120"/>
                <a:ea typeface="微軟正黑體" panose="020B0604030504040204" pitchFamily="34" charset="-120"/>
                <a:cs typeface="+mn-cs"/>
              </a:rPr>
              <a:t>KPI</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考核</a:t>
            </a:r>
            <a:r>
              <a:rPr lang="en-US" altLang="zh-TW" sz="1350" b="1" kern="1200">
                <a:solidFill>
                  <a:prstClr val="black"/>
                </a:solidFill>
                <a:latin typeface="微軟正黑體" panose="020B0604030504040204" pitchFamily="34" charset="-120"/>
                <a:ea typeface="微軟正黑體" panose="020B0604030504040204" pitchFamily="34" charset="-120"/>
                <a:cs typeface="+mn-cs"/>
              </a:rPr>
              <a:t>_</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分行配合度加分設計</a:t>
            </a:r>
            <a:endParaRPr lang="en-US" altLang="zh-TW" sz="1350" b="1" kern="1200">
              <a:solidFill>
                <a:prstClr val="black"/>
              </a:solidFill>
              <a:highlight>
                <a:srgbClr val="FFFF00"/>
              </a:highlight>
              <a:latin typeface="微軟正黑體" panose="020B0604030504040204" pitchFamily="34" charset="-120"/>
              <a:ea typeface="微軟正黑體" panose="020B0604030504040204" pitchFamily="34" charset="-120"/>
              <a:cs typeface="+mn-cs"/>
            </a:endParaRPr>
          </a:p>
        </p:txBody>
      </p:sp>
      <p:cxnSp>
        <p:nvCxnSpPr>
          <p:cNvPr id="12" name="直線接點 11">
            <a:extLst>
              <a:ext uri="{FF2B5EF4-FFF2-40B4-BE49-F238E27FC236}">
                <a16:creationId xmlns:a16="http://schemas.microsoft.com/office/drawing/2014/main" id="{864FACFF-B73B-E706-9274-48C8432C3D97}"/>
              </a:ext>
            </a:extLst>
          </p:cNvPr>
          <p:cNvCxnSpPr>
            <a:cxnSpLocks/>
          </p:cNvCxnSpPr>
          <p:nvPr/>
        </p:nvCxnSpPr>
        <p:spPr bwMode="auto">
          <a:xfrm flipH="1">
            <a:off x="6890750" y="1355222"/>
            <a:ext cx="1254711" cy="0"/>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25" name="直線接點 24">
            <a:extLst>
              <a:ext uri="{FF2B5EF4-FFF2-40B4-BE49-F238E27FC236}">
                <a16:creationId xmlns:a16="http://schemas.microsoft.com/office/drawing/2014/main" id="{409AC00D-07E4-DBF9-72D0-1F88EF04F1A7}"/>
              </a:ext>
            </a:extLst>
          </p:cNvPr>
          <p:cNvCxnSpPr>
            <a:cxnSpLocks/>
          </p:cNvCxnSpPr>
          <p:nvPr/>
        </p:nvCxnSpPr>
        <p:spPr bwMode="auto">
          <a:xfrm>
            <a:off x="9125127" y="1456930"/>
            <a:ext cx="0" cy="591678"/>
          </a:xfrm>
          <a:prstGeom prst="line">
            <a:avLst/>
          </a:prstGeom>
          <a:noFill/>
          <a:ln w="28575" cap="flat" cmpd="sng" algn="ctr">
            <a:solidFill>
              <a:schemeClr val="tx2">
                <a:lumMod val="20000"/>
                <a:lumOff val="80000"/>
              </a:schemeClr>
            </a:solidFill>
            <a:prstDash val="solid"/>
            <a:round/>
            <a:headEnd type="none" w="med" len="med"/>
            <a:tailEnd type="none" w="med" len="med"/>
          </a:ln>
          <a:effectLst/>
        </p:spPr>
      </p:cxnSp>
      <p:graphicFrame>
        <p:nvGraphicFramePr>
          <p:cNvPr id="4" name="表格 6">
            <a:extLst>
              <a:ext uri="{FF2B5EF4-FFF2-40B4-BE49-F238E27FC236}">
                <a16:creationId xmlns:a16="http://schemas.microsoft.com/office/drawing/2014/main" id="{7575F5C7-B7EF-ABB8-61E7-9F0B2E5449E8}"/>
              </a:ext>
            </a:extLst>
          </p:cNvPr>
          <p:cNvGraphicFramePr>
            <a:graphicFrameLocks noGrp="1"/>
          </p:cNvGraphicFramePr>
          <p:nvPr/>
        </p:nvGraphicFramePr>
        <p:xfrm>
          <a:off x="4891731" y="822083"/>
          <a:ext cx="1999019" cy="1269695"/>
        </p:xfrm>
        <a:graphic>
          <a:graphicData uri="http://schemas.openxmlformats.org/drawingml/2006/table">
            <a:tbl>
              <a:tblPr firstRow="1" bandRow="1">
                <a:tableStyleId>{91DB7C30-2B5D-4D34-8F22-85940E495A18}</a:tableStyleId>
              </a:tblPr>
              <a:tblGrid>
                <a:gridCol w="650233">
                  <a:extLst>
                    <a:ext uri="{9D8B030D-6E8A-4147-A177-3AD203B41FA5}">
                      <a16:colId xmlns:a16="http://schemas.microsoft.com/office/drawing/2014/main" val="4193166309"/>
                    </a:ext>
                  </a:extLst>
                </a:gridCol>
                <a:gridCol w="1348786">
                  <a:extLst>
                    <a:ext uri="{9D8B030D-6E8A-4147-A177-3AD203B41FA5}">
                      <a16:colId xmlns:a16="http://schemas.microsoft.com/office/drawing/2014/main" val="4271372512"/>
                    </a:ext>
                  </a:extLst>
                </a:gridCol>
              </a:tblGrid>
              <a:tr h="291144">
                <a:tc gridSpan="2">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專案指導</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zh-TW" altLang="en-US"/>
                    </a:p>
                  </a:txBody>
                  <a:tcPr/>
                </a:tc>
                <a:extLst>
                  <a:ext uri="{0D108BD9-81ED-4DB2-BD59-A6C34878D82A}">
                    <a16:rowId xmlns:a16="http://schemas.microsoft.com/office/drawing/2014/main" val="3779419382"/>
                  </a:ext>
                </a:extLst>
              </a:tr>
              <a:tr h="937844">
                <a:tc>
                  <a:txBody>
                    <a:bodyPr/>
                    <a:lstStyle/>
                    <a:p>
                      <a:pPr algn="ctr" defTabSz="899469" fontAlgn="base">
                        <a:lnSpc>
                          <a:spcPct val="130000"/>
                        </a:lnSpc>
                        <a:spcBef>
                          <a:spcPct val="0"/>
                        </a:spcBef>
                        <a:spcAft>
                          <a:spcPct val="0"/>
                        </a:spcAft>
                        <a:buClrTx/>
                        <a:defRPr/>
                      </a:pPr>
                      <a:r>
                        <a:rPr lang="zh-TW" altLang="en-US" sz="1200" b="0" i="0" u="none" strike="noStrike" kern="1200" cap="none" dirty="0">
                          <a:solidFill>
                            <a:prstClr val="black"/>
                          </a:solidFill>
                          <a:latin typeface="微軟正黑體"/>
                          <a:ea typeface="微軟正黑體"/>
                          <a:cs typeface="Arial"/>
                          <a:sym typeface="Arial"/>
                        </a:rPr>
                        <a:t>綜企處 </a:t>
                      </a:r>
                      <a:endParaRPr lang="en-US" altLang="zh-TW" sz="1200" b="0" i="0" u="none" strike="noStrike" kern="1200" cap="none" dirty="0">
                        <a:solidFill>
                          <a:prstClr val="black"/>
                        </a:solidFill>
                        <a:latin typeface="微軟正黑體"/>
                        <a:ea typeface="微軟正黑體"/>
                        <a:cs typeface="Arial"/>
                        <a:sym typeface="Arial"/>
                      </a:endParaRPr>
                    </a:p>
                    <a:p>
                      <a:pPr algn="ctr" defTabSz="899469" fontAlgn="base">
                        <a:lnSpc>
                          <a:spcPct val="130000"/>
                        </a:lnSpc>
                        <a:spcBef>
                          <a:spcPct val="0"/>
                        </a:spcBef>
                        <a:spcAft>
                          <a:spcPct val="0"/>
                        </a:spcAft>
                        <a:buClrTx/>
                        <a:defRPr/>
                      </a:pPr>
                      <a:r>
                        <a:rPr lang="zh-TW" altLang="en-US"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作業處 </a:t>
                      </a:r>
                      <a:endParaRPr lang="en-US" altLang="zh-TW"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p>
                      <a:pPr algn="ctr" defTabSz="899469" fontAlgn="base">
                        <a:lnSpc>
                          <a:spcPct val="130000"/>
                        </a:lnSpc>
                        <a:spcBef>
                          <a:spcPct val="0"/>
                        </a:spcBef>
                        <a:spcAft>
                          <a:spcPct val="0"/>
                        </a:spcAft>
                        <a:buClrTx/>
                        <a:defRPr/>
                      </a:pPr>
                      <a:r>
                        <a:rPr lang="zh-TW" altLang="en-US"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資訊處 </a:t>
                      </a:r>
                      <a:endParaRPr lang="en-US" altLang="zh-TW"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Century Gothic"/>
                          <a:ea typeface="微軟正黑體"/>
                          <a:cs typeface="Arial"/>
                          <a:sym typeface="Arial"/>
                        </a:rPr>
                        <a:t>王筱嵐</a:t>
                      </a:r>
                      <a:endParaRPr lang="en-US" altLang="zh-TW" sz="1200" b="1" i="0" u="none" strike="noStrike" kern="1200" cap="none" dirty="0">
                        <a:solidFill>
                          <a:prstClr val="black"/>
                        </a:solidFill>
                        <a:latin typeface="微軟正黑體"/>
                        <a:ea typeface="微軟正黑體"/>
                        <a:cs typeface="Arial"/>
                        <a:sym typeface="Arial"/>
                      </a:endParaRPr>
                    </a:p>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張瑜娉</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p>
                      <a:pPr algn="ctr" defTabSz="899469" fontAlgn="base">
                        <a:lnSpc>
                          <a:spcPct val="130000"/>
                        </a:lnSpc>
                        <a:spcBef>
                          <a:spcPct val="0"/>
                        </a:spcBef>
                        <a:spcAft>
                          <a:spcPct val="0"/>
                        </a:spcAft>
                        <a:buClrTx/>
                        <a:defRPr/>
                      </a:pPr>
                      <a:r>
                        <a:rPr lang="zh-TW" altLang="en-US"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沈志成</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0" name="表格 6">
            <a:extLst>
              <a:ext uri="{FF2B5EF4-FFF2-40B4-BE49-F238E27FC236}">
                <a16:creationId xmlns:a16="http://schemas.microsoft.com/office/drawing/2014/main" id="{22024DBB-9756-F87C-8A6A-9170B52738BC}"/>
              </a:ext>
            </a:extLst>
          </p:cNvPr>
          <p:cNvGraphicFramePr>
            <a:graphicFrameLocks noGrp="1"/>
          </p:cNvGraphicFramePr>
          <p:nvPr>
            <p:extLst>
              <p:ext uri="{D42A27DB-BD31-4B8C-83A1-F6EECF244321}">
                <p14:modId xmlns:p14="http://schemas.microsoft.com/office/powerpoint/2010/main" val="2165409910"/>
              </p:ext>
            </p:extLst>
          </p:nvPr>
        </p:nvGraphicFramePr>
        <p:xfrm>
          <a:off x="2216657" y="1823474"/>
          <a:ext cx="1999019" cy="731560"/>
        </p:xfrm>
        <a:graphic>
          <a:graphicData uri="http://schemas.openxmlformats.org/drawingml/2006/table">
            <a:tbl>
              <a:tblPr firstRow="1" bandRow="1">
                <a:tableStyleId>{91DB7C30-2B5D-4D34-8F22-85940E495A18}</a:tableStyleId>
              </a:tblPr>
              <a:tblGrid>
                <a:gridCol w="1999019">
                  <a:extLst>
                    <a:ext uri="{9D8B030D-6E8A-4147-A177-3AD203B41FA5}">
                      <a16:colId xmlns:a16="http://schemas.microsoft.com/office/drawing/2014/main" val="4193166309"/>
                    </a:ext>
                  </a:extLst>
                </a:gridCol>
              </a:tblGrid>
              <a:tr h="293411">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altLang="zh-TW" sz="1200" b="1" kern="1200" dirty="0">
                          <a:solidFill>
                            <a:schemeClr val="bg1"/>
                          </a:solidFill>
                          <a:latin typeface="Century Gothic" panose="020B0502020202020204" pitchFamily="34" charset="0"/>
                          <a:ea typeface="微軟正黑體" panose="020B0604030504040204" pitchFamily="34" charset="-120"/>
                        </a:rPr>
                        <a:t>PMO</a:t>
                      </a:r>
                      <a:endParaRPr lang="zh-TW" altLang="en-US" sz="1200" b="1" kern="1200" dirty="0">
                        <a:solidFill>
                          <a:schemeClr val="bg1"/>
                        </a:solidFill>
                        <a:latin typeface="Century Gothic" panose="020B0502020202020204" pitchFamily="34" charset="0"/>
                        <a:ea typeface="微軟正黑體" panose="020B0604030504040204" pitchFamily="34" charset="-120"/>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401106">
                <a:tc>
                  <a:txBody>
                    <a:bodyPr/>
                    <a:lstStyle/>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Century Gothic"/>
                          <a:ea typeface="微軟正黑體"/>
                          <a:cs typeface="Arial"/>
                          <a:sym typeface="Arial"/>
                        </a:rPr>
                        <a:t>王筱嵐、</a:t>
                      </a:r>
                      <a:r>
                        <a:rPr lang="zh-TW" altLang="en-US"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張瑜娉、沈志成</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3" name="表格 6">
            <a:extLst>
              <a:ext uri="{FF2B5EF4-FFF2-40B4-BE49-F238E27FC236}">
                <a16:creationId xmlns:a16="http://schemas.microsoft.com/office/drawing/2014/main" id="{F1B3AE35-5F22-5320-4ADF-F135F38A84B7}"/>
              </a:ext>
            </a:extLst>
          </p:cNvPr>
          <p:cNvGraphicFramePr>
            <a:graphicFrameLocks noGrp="1"/>
          </p:cNvGraphicFramePr>
          <p:nvPr/>
        </p:nvGraphicFramePr>
        <p:xfrm>
          <a:off x="8145459" y="827124"/>
          <a:ext cx="1999019" cy="732957"/>
        </p:xfrm>
        <a:graphic>
          <a:graphicData uri="http://schemas.openxmlformats.org/drawingml/2006/table">
            <a:tbl>
              <a:tblPr firstRow="1" bandRow="1">
                <a:tableStyleId>{91DB7C30-2B5D-4D34-8F22-85940E495A18}</a:tableStyleId>
              </a:tblPr>
              <a:tblGrid>
                <a:gridCol w="1999019">
                  <a:extLst>
                    <a:ext uri="{9D8B030D-6E8A-4147-A177-3AD203B41FA5}">
                      <a16:colId xmlns:a16="http://schemas.microsoft.com/office/drawing/2014/main" val="4193166309"/>
                    </a:ext>
                  </a:extLst>
                </a:gridCol>
              </a:tblGrid>
              <a:tr h="293411">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技術顧問</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401106">
                <a:tc>
                  <a:txBody>
                    <a:bodyPr/>
                    <a:lstStyle/>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Century Gothic"/>
                          <a:ea typeface="微軟正黑體"/>
                          <a:cs typeface="Arial"/>
                          <a:sym typeface="Arial"/>
                        </a:rPr>
                        <a:t>張天豪</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8" name="表格 6">
            <a:extLst>
              <a:ext uri="{FF2B5EF4-FFF2-40B4-BE49-F238E27FC236}">
                <a16:creationId xmlns:a16="http://schemas.microsoft.com/office/drawing/2014/main" id="{334D7CDB-A4F2-4B71-B3E4-F2E749E59DEB}"/>
              </a:ext>
            </a:extLst>
          </p:cNvPr>
          <p:cNvGraphicFramePr>
            <a:graphicFrameLocks noGrp="1"/>
          </p:cNvGraphicFramePr>
          <p:nvPr>
            <p:extLst>
              <p:ext uri="{D42A27DB-BD31-4B8C-83A1-F6EECF244321}">
                <p14:modId xmlns:p14="http://schemas.microsoft.com/office/powerpoint/2010/main" val="3069624386"/>
              </p:ext>
            </p:extLst>
          </p:nvPr>
        </p:nvGraphicFramePr>
        <p:xfrm>
          <a:off x="8145459" y="1713383"/>
          <a:ext cx="1999019" cy="732957"/>
        </p:xfrm>
        <a:graphic>
          <a:graphicData uri="http://schemas.openxmlformats.org/drawingml/2006/table">
            <a:tbl>
              <a:tblPr firstRow="1" bandRow="1">
                <a:tableStyleId>{91DB7C30-2B5D-4D34-8F22-85940E495A18}</a:tableStyleId>
              </a:tblPr>
              <a:tblGrid>
                <a:gridCol w="1999019">
                  <a:extLst>
                    <a:ext uri="{9D8B030D-6E8A-4147-A177-3AD203B41FA5}">
                      <a16:colId xmlns:a16="http://schemas.microsoft.com/office/drawing/2014/main" val="4193166309"/>
                    </a:ext>
                  </a:extLst>
                </a:gridCol>
              </a:tblGrid>
              <a:tr h="293411">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技術支援</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401106">
                <a:tc>
                  <a:txBody>
                    <a:bodyPr/>
                    <a:lstStyle/>
                    <a:p>
                      <a:pPr algn="ctr" defTabSz="899469" fontAlgn="base">
                        <a:spcBef>
                          <a:spcPct val="0"/>
                        </a:spcBef>
                        <a:spcAft>
                          <a:spcPct val="0"/>
                        </a:spcAft>
                        <a:buClrTx/>
                        <a:defRPr/>
                      </a:pPr>
                      <a:r>
                        <a:rPr lang="zh-TW" altLang="en-US" sz="1200" b="1" i="0" u="none" strike="noStrike" kern="1200" cap="none" dirty="0">
                          <a:solidFill>
                            <a:prstClr val="black"/>
                          </a:solidFill>
                          <a:latin typeface="Century Gothic" panose="020B0502020202020204" pitchFamily="34" charset="0"/>
                          <a:ea typeface="微軟正黑體" panose="020B0604030504040204" pitchFamily="34" charset="-120"/>
                          <a:cs typeface="Arial"/>
                          <a:sym typeface="Arial"/>
                        </a:rPr>
                        <a:t>周立筠、廖庭暘、林敬烜</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cxnSp>
        <p:nvCxnSpPr>
          <p:cNvPr id="30" name="直線接點 29">
            <a:extLst>
              <a:ext uri="{FF2B5EF4-FFF2-40B4-BE49-F238E27FC236}">
                <a16:creationId xmlns:a16="http://schemas.microsoft.com/office/drawing/2014/main" id="{33FDE77F-14D1-576B-20BC-78D43AFDA7BD}"/>
              </a:ext>
            </a:extLst>
          </p:cNvPr>
          <p:cNvCxnSpPr>
            <a:cxnSpLocks/>
          </p:cNvCxnSpPr>
          <p:nvPr/>
        </p:nvCxnSpPr>
        <p:spPr bwMode="auto">
          <a:xfrm flipH="1">
            <a:off x="4215676" y="2400357"/>
            <a:ext cx="1629610" cy="0"/>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spTree>
    <p:extLst>
      <p:ext uri="{BB962C8B-B14F-4D97-AF65-F5344CB8AC3E}">
        <p14:creationId xmlns:p14="http://schemas.microsoft.com/office/powerpoint/2010/main" val="1684829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標題 1">
            <a:extLst>
              <a:ext uri="{FF2B5EF4-FFF2-40B4-BE49-F238E27FC236}">
                <a16:creationId xmlns:a16="http://schemas.microsoft.com/office/drawing/2014/main" id="{74E91DDA-EB6D-0C4E-B20F-EE62FEE4BECC}"/>
              </a:ext>
            </a:extLst>
          </p:cNvPr>
          <p:cNvSpPr>
            <a:spLocks noGrp="1"/>
          </p:cNvSpPr>
          <p:nvPr>
            <p:ph type="title"/>
          </p:nvPr>
        </p:nvSpPr>
        <p:spPr/>
        <p:txBody>
          <a:bodyPr/>
          <a:lstStyle/>
          <a:p>
            <a:r>
              <a:rPr lang="zh-TW" altLang="en-US"/>
              <a:t>組織架構與分工</a:t>
            </a:r>
          </a:p>
        </p:txBody>
      </p:sp>
      <p:cxnSp>
        <p:nvCxnSpPr>
          <p:cNvPr id="3" name="直線接點 2">
            <a:extLst>
              <a:ext uri="{FF2B5EF4-FFF2-40B4-BE49-F238E27FC236}">
                <a16:creationId xmlns:a16="http://schemas.microsoft.com/office/drawing/2014/main" id="{99A441C7-C315-9FF8-04D5-6359FC0564A7}"/>
              </a:ext>
            </a:extLst>
          </p:cNvPr>
          <p:cNvCxnSpPr>
            <a:cxnSpLocks/>
            <a:endCxn id="20" idx="0"/>
          </p:cNvCxnSpPr>
          <p:nvPr/>
        </p:nvCxnSpPr>
        <p:spPr bwMode="auto">
          <a:xfrm flipH="1">
            <a:off x="9828109" y="2725490"/>
            <a:ext cx="3452" cy="331085"/>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5" name="直線接點 4">
            <a:extLst>
              <a:ext uri="{FF2B5EF4-FFF2-40B4-BE49-F238E27FC236}">
                <a16:creationId xmlns:a16="http://schemas.microsoft.com/office/drawing/2014/main" id="{1EE98610-D86C-3A62-02A1-62DEA769EC18}"/>
              </a:ext>
            </a:extLst>
          </p:cNvPr>
          <p:cNvCxnSpPr>
            <a:cxnSpLocks/>
          </p:cNvCxnSpPr>
          <p:nvPr/>
        </p:nvCxnSpPr>
        <p:spPr bwMode="auto">
          <a:xfrm>
            <a:off x="5842324" y="2734938"/>
            <a:ext cx="0" cy="615092"/>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6" name="直線接點 5">
            <a:extLst>
              <a:ext uri="{FF2B5EF4-FFF2-40B4-BE49-F238E27FC236}">
                <a16:creationId xmlns:a16="http://schemas.microsoft.com/office/drawing/2014/main" id="{5CF35909-5EC4-F4FF-4140-CB7F8B1BC2B8}"/>
              </a:ext>
            </a:extLst>
          </p:cNvPr>
          <p:cNvCxnSpPr>
            <a:cxnSpLocks/>
          </p:cNvCxnSpPr>
          <p:nvPr/>
        </p:nvCxnSpPr>
        <p:spPr bwMode="auto">
          <a:xfrm>
            <a:off x="2156061" y="2744816"/>
            <a:ext cx="0" cy="606130"/>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9" name="直線接點 8">
            <a:extLst>
              <a:ext uri="{FF2B5EF4-FFF2-40B4-BE49-F238E27FC236}">
                <a16:creationId xmlns:a16="http://schemas.microsoft.com/office/drawing/2014/main" id="{BC72F106-332E-095E-C91D-0AFB8122267B}"/>
              </a:ext>
            </a:extLst>
          </p:cNvPr>
          <p:cNvCxnSpPr>
            <a:cxnSpLocks/>
          </p:cNvCxnSpPr>
          <p:nvPr/>
        </p:nvCxnSpPr>
        <p:spPr bwMode="auto">
          <a:xfrm>
            <a:off x="5838667" y="1937328"/>
            <a:ext cx="6620" cy="938579"/>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sp>
        <p:nvSpPr>
          <p:cNvPr id="19" name="矩形 18">
            <a:extLst>
              <a:ext uri="{FF2B5EF4-FFF2-40B4-BE49-F238E27FC236}">
                <a16:creationId xmlns:a16="http://schemas.microsoft.com/office/drawing/2014/main" id="{0489144D-9DE6-B282-B37E-B5B0A32AF939}"/>
              </a:ext>
            </a:extLst>
          </p:cNvPr>
          <p:cNvSpPr/>
          <p:nvPr/>
        </p:nvSpPr>
        <p:spPr bwMode="auto">
          <a:xfrm>
            <a:off x="1118228" y="3067386"/>
            <a:ext cx="2320830" cy="388703"/>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試點規劃組</a:t>
            </a:r>
          </a:p>
        </p:txBody>
      </p:sp>
      <p:sp>
        <p:nvSpPr>
          <p:cNvPr id="20" name="矩形 19">
            <a:extLst>
              <a:ext uri="{FF2B5EF4-FFF2-40B4-BE49-F238E27FC236}">
                <a16:creationId xmlns:a16="http://schemas.microsoft.com/office/drawing/2014/main" id="{3E06181E-A467-39B5-6F53-1F185F933B89}"/>
              </a:ext>
            </a:extLst>
          </p:cNvPr>
          <p:cNvSpPr/>
          <p:nvPr/>
        </p:nvSpPr>
        <p:spPr bwMode="auto">
          <a:xfrm>
            <a:off x="8667139" y="3056575"/>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dirty="0">
                <a:solidFill>
                  <a:prstClr val="black"/>
                </a:solidFill>
                <a:latin typeface="微軟正黑體" panose="020B0604030504040204" pitchFamily="34" charset="-120"/>
                <a:ea typeface="微軟正黑體" panose="020B0604030504040204" pitchFamily="34" charset="-120"/>
                <a:cs typeface="+mn-cs"/>
              </a:rPr>
              <a:t>系統開發組</a:t>
            </a:r>
          </a:p>
        </p:txBody>
      </p:sp>
      <p:sp>
        <p:nvSpPr>
          <p:cNvPr id="22" name="矩形 21">
            <a:extLst>
              <a:ext uri="{FF2B5EF4-FFF2-40B4-BE49-F238E27FC236}">
                <a16:creationId xmlns:a16="http://schemas.microsoft.com/office/drawing/2014/main" id="{88CABB2C-8BAF-41AF-3450-19E43D974795}"/>
              </a:ext>
            </a:extLst>
          </p:cNvPr>
          <p:cNvSpPr/>
          <p:nvPr/>
        </p:nvSpPr>
        <p:spPr bwMode="auto">
          <a:xfrm>
            <a:off x="4693109" y="3065486"/>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功能規劃組</a:t>
            </a:r>
          </a:p>
        </p:txBody>
      </p:sp>
      <p:sp>
        <p:nvSpPr>
          <p:cNvPr id="26" name="文字方塊 25">
            <a:extLst>
              <a:ext uri="{FF2B5EF4-FFF2-40B4-BE49-F238E27FC236}">
                <a16:creationId xmlns:a16="http://schemas.microsoft.com/office/drawing/2014/main" id="{F3670978-FFD0-EB70-D1AA-195C09E9B236}"/>
              </a:ext>
            </a:extLst>
          </p:cNvPr>
          <p:cNvSpPr txBox="1"/>
          <p:nvPr/>
        </p:nvSpPr>
        <p:spPr>
          <a:xfrm>
            <a:off x="789893" y="3570414"/>
            <a:ext cx="3146959"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組長：蔡政軒</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零售營管部：楊惠慈、巫淑華、蔡佩君、</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翁瑜君</a:t>
            </a:r>
          </a:p>
        </p:txBody>
      </p:sp>
      <p:sp>
        <p:nvSpPr>
          <p:cNvPr id="28" name="文字方塊 27">
            <a:extLst>
              <a:ext uri="{FF2B5EF4-FFF2-40B4-BE49-F238E27FC236}">
                <a16:creationId xmlns:a16="http://schemas.microsoft.com/office/drawing/2014/main" id="{27E1AE96-E1DE-E5B3-9776-95D802B317F2}"/>
              </a:ext>
            </a:extLst>
          </p:cNvPr>
          <p:cNvSpPr txBox="1"/>
          <p:nvPr/>
        </p:nvSpPr>
        <p:spPr>
          <a:xfrm>
            <a:off x="7466183" y="3560474"/>
            <a:ext cx="4015028"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組長：陳秀萍</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資訊處：孫偉碩</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en-US" altLang="zh-TW" sz="1157" b="1" kern="1200" err="1">
                <a:solidFill>
                  <a:srgbClr val="4E7AC8"/>
                </a:solidFill>
                <a:latin typeface="微軟正黑體" panose="020B0604030504040204" pitchFamily="34" charset="-120"/>
                <a:ea typeface="微軟正黑體" panose="020B0604030504040204" pitchFamily="34" charset="-120"/>
                <a:cs typeface="+mn-cs"/>
              </a:rPr>
              <a:t>iBranch</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 &amp; </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大戶</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、蔡泓智</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(MMA &amp; </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行銀</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、黃懷稷</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分行系統</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、羅小婷</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en-US" altLang="zh-TW" sz="1157" b="1" kern="1200" err="1">
                <a:solidFill>
                  <a:srgbClr val="4E7AC8"/>
                </a:solidFill>
                <a:latin typeface="微軟正黑體" panose="020B0604030504040204" pitchFamily="34" charset="-120"/>
                <a:ea typeface="微軟正黑體" panose="020B0604030504040204" pitchFamily="34" charset="-120"/>
                <a:cs typeface="+mn-cs"/>
              </a:rPr>
              <a:t>ToGo</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、林良穎</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(GAI)</a:t>
            </a:r>
          </a:p>
        </p:txBody>
      </p:sp>
      <p:sp>
        <p:nvSpPr>
          <p:cNvPr id="31" name="文字方塊 30">
            <a:extLst>
              <a:ext uri="{FF2B5EF4-FFF2-40B4-BE49-F238E27FC236}">
                <a16:creationId xmlns:a16="http://schemas.microsoft.com/office/drawing/2014/main" id="{1EF72D68-5918-D589-BB6B-2E035A1D4F5F}"/>
              </a:ext>
            </a:extLst>
          </p:cNvPr>
          <p:cNvSpPr txBox="1"/>
          <p:nvPr/>
        </p:nvSpPr>
        <p:spPr>
          <a:xfrm>
            <a:off x="4143834" y="4608949"/>
            <a:ext cx="3204899" cy="1608634"/>
          </a:xfrm>
          <a:prstGeom prst="rect">
            <a:avLst/>
          </a:prstGeom>
          <a:solidFill>
            <a:schemeClr val="bg1"/>
          </a:solidFill>
        </p:spPr>
        <p:txBody>
          <a:bodyPr wrap="square" rtlCol="0">
            <a:spAutoFit/>
          </a:bodyPr>
          <a:lstStyle/>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使用情境規劃及測試</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教育訓練</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使用者問卷設計</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zh-TW" sz="1350" b="1" kern="1200">
                <a:solidFill>
                  <a:prstClr val="black"/>
                </a:solidFill>
                <a:latin typeface="微軟正黑體" panose="020B0604030504040204" pitchFamily="34" charset="-120"/>
                <a:ea typeface="微軟正黑體" panose="020B0604030504040204" pitchFamily="34" charset="-120"/>
                <a:cs typeface="+mn-cs"/>
              </a:rPr>
              <a:t>合規</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審議</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試點宣傳廣宣物 </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86D8E794-CE18-6907-C8C8-A337B85E74FA}"/>
              </a:ext>
            </a:extLst>
          </p:cNvPr>
          <p:cNvSpPr txBox="1"/>
          <p:nvPr/>
        </p:nvSpPr>
        <p:spPr>
          <a:xfrm>
            <a:off x="4111330" y="3574546"/>
            <a:ext cx="3237405"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組長：楊秋雲</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a:lnSpc>
                <a:spcPct val="150000"/>
              </a:lnSpc>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作業處：劉承律、黃俊華、邱宜珊、張語芯</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整合企劃部：萬書妙、劉盈嘉</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p:txBody>
      </p:sp>
      <p:cxnSp>
        <p:nvCxnSpPr>
          <p:cNvPr id="39" name="直線接點 38">
            <a:extLst>
              <a:ext uri="{FF2B5EF4-FFF2-40B4-BE49-F238E27FC236}">
                <a16:creationId xmlns:a16="http://schemas.microsoft.com/office/drawing/2014/main" id="{305834A4-07B6-31F7-1601-03483E47F9E9}"/>
              </a:ext>
            </a:extLst>
          </p:cNvPr>
          <p:cNvCxnSpPr>
            <a:cxnSpLocks/>
          </p:cNvCxnSpPr>
          <p:nvPr/>
        </p:nvCxnSpPr>
        <p:spPr bwMode="auto">
          <a:xfrm>
            <a:off x="3936853" y="3544910"/>
            <a:ext cx="0" cy="2718574"/>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40" name="直線接點 39">
            <a:extLst>
              <a:ext uri="{FF2B5EF4-FFF2-40B4-BE49-F238E27FC236}">
                <a16:creationId xmlns:a16="http://schemas.microsoft.com/office/drawing/2014/main" id="{5B96146D-0A3A-651C-478D-CB381601FA8F}"/>
              </a:ext>
            </a:extLst>
          </p:cNvPr>
          <p:cNvCxnSpPr>
            <a:cxnSpLocks/>
          </p:cNvCxnSpPr>
          <p:nvPr/>
        </p:nvCxnSpPr>
        <p:spPr bwMode="auto">
          <a:xfrm flipV="1">
            <a:off x="2156061" y="2720433"/>
            <a:ext cx="7687646" cy="29011"/>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sp>
        <p:nvSpPr>
          <p:cNvPr id="41" name="矩形 40">
            <a:extLst>
              <a:ext uri="{FF2B5EF4-FFF2-40B4-BE49-F238E27FC236}">
                <a16:creationId xmlns:a16="http://schemas.microsoft.com/office/drawing/2014/main" id="{9B8CC7EC-2306-8C53-61C1-E90FF10F25E3}"/>
              </a:ext>
            </a:extLst>
          </p:cNvPr>
          <p:cNvSpPr/>
          <p:nvPr/>
        </p:nvSpPr>
        <p:spPr bwMode="auto">
          <a:xfrm>
            <a:off x="239933" y="3640972"/>
            <a:ext cx="549958" cy="985507"/>
          </a:xfrm>
          <a:prstGeom prst="rect">
            <a:avLst/>
          </a:prstGeom>
          <a:solidFill>
            <a:srgbClr val="17375E"/>
          </a:solidFill>
          <a:ln w="9525" cap="flat" cmpd="sng" algn="ctr">
            <a:noFill/>
            <a:prstDash val="solid"/>
            <a:round/>
            <a:headEnd type="none" w="med" len="med"/>
            <a:tailEnd type="none" w="med" len="med"/>
          </a:ln>
          <a:effectLst/>
        </p:spPr>
        <p:txBody>
          <a:bodyPr vert="horz" wrap="square" lIns="88157" tIns="44079" rIns="88157" bIns="44079" numCol="1" rtlCol="0" anchor="ctr" anchorCtr="0" compatLnSpc="1">
            <a:prstTxWarp prst="textNoShape">
              <a:avLst/>
            </a:prstTxWarp>
          </a:bodyPr>
          <a:lstStyle/>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專</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案</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成</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員</a:t>
            </a:r>
          </a:p>
        </p:txBody>
      </p:sp>
      <p:sp>
        <p:nvSpPr>
          <p:cNvPr id="42" name="矩形 41">
            <a:extLst>
              <a:ext uri="{FF2B5EF4-FFF2-40B4-BE49-F238E27FC236}">
                <a16:creationId xmlns:a16="http://schemas.microsoft.com/office/drawing/2014/main" id="{A3CD6B39-BC16-1C76-0E9F-EB0F4299E799}"/>
              </a:ext>
            </a:extLst>
          </p:cNvPr>
          <p:cNvSpPr/>
          <p:nvPr/>
        </p:nvSpPr>
        <p:spPr bwMode="auto">
          <a:xfrm>
            <a:off x="239932" y="4709962"/>
            <a:ext cx="547265" cy="1457719"/>
          </a:xfrm>
          <a:prstGeom prst="rect">
            <a:avLst/>
          </a:prstGeom>
          <a:solidFill>
            <a:srgbClr val="17375E"/>
          </a:solidFill>
          <a:ln w="9525" cap="flat" cmpd="sng" algn="ctr">
            <a:noFill/>
            <a:prstDash val="solid"/>
            <a:round/>
            <a:headEnd type="none" w="med" len="med"/>
            <a:tailEnd type="none" w="med" len="med"/>
          </a:ln>
          <a:effectLst/>
        </p:spPr>
        <p:txBody>
          <a:bodyPr vert="horz" wrap="square" lIns="88157" tIns="44079" rIns="88157" bIns="44079" numCol="1" rtlCol="0" anchor="ctr" anchorCtr="0" compatLnSpc="1">
            <a:prstTxWarp prst="textNoShape">
              <a:avLst/>
            </a:prstTxWarp>
          </a:bodyPr>
          <a:lstStyle/>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任</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務</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分</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工</a:t>
            </a:r>
            <a:endParaRPr lang="zh-TW" altLang="en-US" sz="1350" b="1" kern="1200">
              <a:solidFill>
                <a:prstClr val="white">
                  <a:lumMod val="95000"/>
                </a:prstClr>
              </a:solidFill>
              <a:latin typeface="微軟正黑體" panose="020B0604030504040204" pitchFamily="34" charset="-120"/>
              <a:ea typeface="微軟正黑體" panose="020B0604030504040204" pitchFamily="34" charset="-120"/>
              <a:cs typeface="+mn-cs"/>
            </a:endParaRPr>
          </a:p>
        </p:txBody>
      </p:sp>
      <p:cxnSp>
        <p:nvCxnSpPr>
          <p:cNvPr id="102" name="直線接點 101">
            <a:extLst>
              <a:ext uri="{FF2B5EF4-FFF2-40B4-BE49-F238E27FC236}">
                <a16:creationId xmlns:a16="http://schemas.microsoft.com/office/drawing/2014/main" id="{2930D37F-7663-CEF7-779A-6037655FA83E}"/>
              </a:ext>
            </a:extLst>
          </p:cNvPr>
          <p:cNvCxnSpPr>
            <a:cxnSpLocks/>
          </p:cNvCxnSpPr>
          <p:nvPr/>
        </p:nvCxnSpPr>
        <p:spPr bwMode="auto">
          <a:xfrm>
            <a:off x="7466186" y="3574547"/>
            <a:ext cx="0" cy="2718574"/>
          </a:xfrm>
          <a:prstGeom prst="line">
            <a:avLst/>
          </a:prstGeom>
          <a:solidFill>
            <a:schemeClr val="accent1"/>
          </a:solidFill>
          <a:ln w="9525" cap="flat" cmpd="sng" algn="ctr">
            <a:solidFill>
              <a:schemeClr val="tx1"/>
            </a:solidFill>
            <a:prstDash val="lgDash"/>
            <a:round/>
            <a:headEnd type="none" w="med" len="med"/>
            <a:tailEnd type="none" w="med" len="med"/>
          </a:ln>
          <a:effectLst/>
        </p:spPr>
      </p:cxnSp>
      <p:sp>
        <p:nvSpPr>
          <p:cNvPr id="2" name="文字方塊 1">
            <a:extLst>
              <a:ext uri="{FF2B5EF4-FFF2-40B4-BE49-F238E27FC236}">
                <a16:creationId xmlns:a16="http://schemas.microsoft.com/office/drawing/2014/main" id="{B5365284-14A3-9068-9A74-166DD5068BC7}"/>
              </a:ext>
            </a:extLst>
          </p:cNvPr>
          <p:cNvSpPr txBox="1"/>
          <p:nvPr/>
        </p:nvSpPr>
        <p:spPr>
          <a:xfrm>
            <a:off x="7583636" y="4608950"/>
            <a:ext cx="2103614" cy="985506"/>
          </a:xfrm>
          <a:prstGeom prst="rect">
            <a:avLst/>
          </a:prstGeom>
          <a:noFill/>
        </p:spPr>
        <p:txBody>
          <a:bodyPr wrap="square" rtlCol="0">
            <a:spAutoFit/>
          </a:bodyPr>
          <a:lstStyle/>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確認需求規格</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資料及系統串接</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系統開發</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E0F45F23-8B34-8A1F-6FBF-B46EA9084221}"/>
              </a:ext>
            </a:extLst>
          </p:cNvPr>
          <p:cNvSpPr txBox="1"/>
          <p:nvPr/>
        </p:nvSpPr>
        <p:spPr>
          <a:xfrm>
            <a:off x="759249" y="4608950"/>
            <a:ext cx="3177604" cy="985506"/>
          </a:xfrm>
          <a:prstGeom prst="rect">
            <a:avLst/>
          </a:prstGeom>
          <a:noFill/>
        </p:spPr>
        <p:txBody>
          <a:bodyPr wrap="square" rtlCol="0">
            <a:spAutoFit/>
          </a:bodyPr>
          <a:lstStyle/>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挑選試點分行</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規劃試點分行</a:t>
            </a:r>
            <a:r>
              <a:rPr lang="en-US" altLang="zh-TW" sz="1350" b="1" kern="1200">
                <a:solidFill>
                  <a:prstClr val="black"/>
                </a:solidFill>
                <a:latin typeface="微軟正黑體" panose="020B0604030504040204" pitchFamily="34" charset="-120"/>
                <a:ea typeface="微軟正黑體" panose="020B0604030504040204" pitchFamily="34" charset="-120"/>
                <a:cs typeface="+mn-cs"/>
              </a:rPr>
              <a:t>KPI</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考核</a:t>
            </a:r>
            <a:r>
              <a:rPr lang="en-US" altLang="zh-TW" sz="1350" b="1" kern="1200">
                <a:solidFill>
                  <a:prstClr val="black"/>
                </a:solidFill>
                <a:latin typeface="微軟正黑體" panose="020B0604030504040204" pitchFamily="34" charset="-120"/>
                <a:ea typeface="微軟正黑體" panose="020B0604030504040204" pitchFamily="34" charset="-120"/>
                <a:cs typeface="+mn-cs"/>
              </a:rPr>
              <a:t>_</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分行配合度加分設計</a:t>
            </a:r>
            <a:endParaRPr lang="en-US" altLang="zh-TW" sz="1350" b="1" kern="1200">
              <a:solidFill>
                <a:prstClr val="black"/>
              </a:solidFill>
              <a:highlight>
                <a:srgbClr val="FFFF00"/>
              </a:highlight>
              <a:latin typeface="微軟正黑體" panose="020B0604030504040204" pitchFamily="34" charset="-120"/>
              <a:ea typeface="微軟正黑體" panose="020B0604030504040204" pitchFamily="34" charset="-120"/>
              <a:cs typeface="+mn-cs"/>
            </a:endParaRPr>
          </a:p>
        </p:txBody>
      </p:sp>
      <p:cxnSp>
        <p:nvCxnSpPr>
          <p:cNvPr id="12" name="直線接點 11">
            <a:extLst>
              <a:ext uri="{FF2B5EF4-FFF2-40B4-BE49-F238E27FC236}">
                <a16:creationId xmlns:a16="http://schemas.microsoft.com/office/drawing/2014/main" id="{864FACFF-B73B-E706-9274-48C8432C3D97}"/>
              </a:ext>
            </a:extLst>
          </p:cNvPr>
          <p:cNvCxnSpPr>
            <a:cxnSpLocks/>
          </p:cNvCxnSpPr>
          <p:nvPr/>
        </p:nvCxnSpPr>
        <p:spPr bwMode="auto">
          <a:xfrm flipH="1">
            <a:off x="6758252" y="889230"/>
            <a:ext cx="1387207" cy="0"/>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25" name="直線接點 24">
            <a:extLst>
              <a:ext uri="{FF2B5EF4-FFF2-40B4-BE49-F238E27FC236}">
                <a16:creationId xmlns:a16="http://schemas.microsoft.com/office/drawing/2014/main" id="{409AC00D-07E4-DBF9-72D0-1F88EF04F1A7}"/>
              </a:ext>
            </a:extLst>
          </p:cNvPr>
          <p:cNvCxnSpPr>
            <a:cxnSpLocks/>
            <a:stCxn id="13" idx="2"/>
          </p:cNvCxnSpPr>
          <p:nvPr/>
        </p:nvCxnSpPr>
        <p:spPr bwMode="auto">
          <a:xfrm flipH="1">
            <a:off x="9125127" y="1072183"/>
            <a:ext cx="19841" cy="976425"/>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graphicFrame>
        <p:nvGraphicFramePr>
          <p:cNvPr id="4" name="表格 6">
            <a:extLst>
              <a:ext uri="{FF2B5EF4-FFF2-40B4-BE49-F238E27FC236}">
                <a16:creationId xmlns:a16="http://schemas.microsoft.com/office/drawing/2014/main" id="{7575F5C7-B7EF-ABB8-61E7-9F0B2E5449E8}"/>
              </a:ext>
            </a:extLst>
          </p:cNvPr>
          <p:cNvGraphicFramePr>
            <a:graphicFrameLocks noGrp="1"/>
          </p:cNvGraphicFramePr>
          <p:nvPr>
            <p:extLst>
              <p:ext uri="{D42A27DB-BD31-4B8C-83A1-F6EECF244321}">
                <p14:modId xmlns:p14="http://schemas.microsoft.com/office/powerpoint/2010/main" val="416463127"/>
              </p:ext>
            </p:extLst>
          </p:nvPr>
        </p:nvGraphicFramePr>
        <p:xfrm>
          <a:off x="4619086" y="386880"/>
          <a:ext cx="2279312" cy="1269695"/>
        </p:xfrm>
        <a:graphic>
          <a:graphicData uri="http://schemas.openxmlformats.org/drawingml/2006/table">
            <a:tbl>
              <a:tblPr firstRow="1" bandRow="1">
                <a:tableStyleId>{91DB7C30-2B5D-4D34-8F22-85940E495A18}</a:tableStyleId>
              </a:tblPr>
              <a:tblGrid>
                <a:gridCol w="729760">
                  <a:extLst>
                    <a:ext uri="{9D8B030D-6E8A-4147-A177-3AD203B41FA5}">
                      <a16:colId xmlns:a16="http://schemas.microsoft.com/office/drawing/2014/main" val="4193166309"/>
                    </a:ext>
                  </a:extLst>
                </a:gridCol>
                <a:gridCol w="1549552">
                  <a:extLst>
                    <a:ext uri="{9D8B030D-6E8A-4147-A177-3AD203B41FA5}">
                      <a16:colId xmlns:a16="http://schemas.microsoft.com/office/drawing/2014/main" val="4271372512"/>
                    </a:ext>
                  </a:extLst>
                </a:gridCol>
              </a:tblGrid>
              <a:tr h="282354">
                <a:tc gridSpan="2">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專案指導</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zh-TW" altLang="en-US"/>
                    </a:p>
                  </a:txBody>
                  <a:tcPr/>
                </a:tc>
                <a:extLst>
                  <a:ext uri="{0D108BD9-81ED-4DB2-BD59-A6C34878D82A}">
                    <a16:rowId xmlns:a16="http://schemas.microsoft.com/office/drawing/2014/main" val="3779419382"/>
                  </a:ext>
                </a:extLst>
              </a:tr>
              <a:tr h="937844">
                <a:tc>
                  <a:txBody>
                    <a:bodyPr/>
                    <a:lstStyle/>
                    <a:p>
                      <a:pPr algn="ctr" defTabSz="899469" fontAlgn="base">
                        <a:lnSpc>
                          <a:spcPct val="130000"/>
                        </a:lnSpc>
                        <a:spcBef>
                          <a:spcPct val="0"/>
                        </a:spcBef>
                        <a:spcAft>
                          <a:spcPct val="0"/>
                        </a:spcAft>
                        <a:buClrTx/>
                        <a:defRPr/>
                      </a:pPr>
                      <a:r>
                        <a:rPr lang="zh-TW" altLang="en-US" sz="1200" b="0" i="0" u="none" strike="noStrike" kern="1200" cap="none" dirty="0">
                          <a:solidFill>
                            <a:prstClr val="black"/>
                          </a:solidFill>
                          <a:latin typeface="微軟正黑體"/>
                          <a:ea typeface="微軟正黑體"/>
                          <a:cs typeface="Arial"/>
                          <a:sym typeface="Arial"/>
                        </a:rPr>
                        <a:t>綜企 </a:t>
                      </a:r>
                      <a:endParaRPr lang="en-US" altLang="zh-TW" sz="1200" b="0" i="0" u="none" strike="noStrike" kern="1200" cap="none" dirty="0">
                        <a:solidFill>
                          <a:prstClr val="black"/>
                        </a:solidFill>
                        <a:latin typeface="微軟正黑體"/>
                        <a:ea typeface="微軟正黑體"/>
                        <a:cs typeface="Arial"/>
                        <a:sym typeface="Arial"/>
                      </a:endParaRPr>
                    </a:p>
                    <a:p>
                      <a:pPr algn="ctr" defTabSz="899469" fontAlgn="base">
                        <a:lnSpc>
                          <a:spcPct val="130000"/>
                        </a:lnSpc>
                        <a:spcBef>
                          <a:spcPct val="0"/>
                        </a:spcBef>
                        <a:spcAft>
                          <a:spcPct val="0"/>
                        </a:spcAft>
                        <a:buClrTx/>
                        <a:defRPr/>
                      </a:pPr>
                      <a:r>
                        <a:rPr lang="zh-TW" altLang="en-US"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作業 </a:t>
                      </a:r>
                      <a:endParaRPr lang="en-US" altLang="zh-TW"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p>
                      <a:pPr algn="ctr" defTabSz="899469" fontAlgn="base">
                        <a:lnSpc>
                          <a:spcPct val="130000"/>
                        </a:lnSpc>
                        <a:spcBef>
                          <a:spcPct val="0"/>
                        </a:spcBef>
                        <a:spcAft>
                          <a:spcPct val="0"/>
                        </a:spcAft>
                        <a:buClrTx/>
                        <a:defRPr/>
                      </a:pPr>
                      <a:r>
                        <a:rPr lang="zh-TW" altLang="en-US"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資訊 </a:t>
                      </a:r>
                      <a:endParaRPr lang="en-US" altLang="zh-TW"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Century Gothic"/>
                          <a:ea typeface="微軟正黑體"/>
                          <a:cs typeface="Arial"/>
                          <a:sym typeface="Arial"/>
                        </a:rPr>
                        <a:t>王筱嵐</a:t>
                      </a:r>
                      <a:endParaRPr lang="en-US" altLang="zh-TW" sz="1200" b="1" i="0" u="none" strike="noStrike" kern="1200" cap="none" dirty="0">
                        <a:solidFill>
                          <a:prstClr val="black"/>
                        </a:solidFill>
                        <a:latin typeface="微軟正黑體"/>
                        <a:ea typeface="微軟正黑體"/>
                        <a:cs typeface="Arial"/>
                        <a:sym typeface="Arial"/>
                      </a:endParaRPr>
                    </a:p>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張瑜娉</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p>
                      <a:pPr algn="ctr" defTabSz="899469" fontAlgn="base">
                        <a:lnSpc>
                          <a:spcPct val="130000"/>
                        </a:lnSpc>
                        <a:spcBef>
                          <a:spcPct val="0"/>
                        </a:spcBef>
                        <a:spcAft>
                          <a:spcPct val="0"/>
                        </a:spcAft>
                        <a:buClrTx/>
                        <a:defRPr/>
                      </a:pPr>
                      <a:r>
                        <a:rPr lang="zh-TW" altLang="en-US"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沈志成</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0" name="表格 6">
            <a:extLst>
              <a:ext uri="{FF2B5EF4-FFF2-40B4-BE49-F238E27FC236}">
                <a16:creationId xmlns:a16="http://schemas.microsoft.com/office/drawing/2014/main" id="{22024DBB-9756-F87C-8A6A-9170B52738BC}"/>
              </a:ext>
            </a:extLst>
          </p:cNvPr>
          <p:cNvGraphicFramePr>
            <a:graphicFrameLocks noGrp="1"/>
          </p:cNvGraphicFramePr>
          <p:nvPr>
            <p:extLst>
              <p:ext uri="{D42A27DB-BD31-4B8C-83A1-F6EECF244321}">
                <p14:modId xmlns:p14="http://schemas.microsoft.com/office/powerpoint/2010/main" val="791877934"/>
              </p:ext>
            </p:extLst>
          </p:nvPr>
        </p:nvGraphicFramePr>
        <p:xfrm>
          <a:off x="4066913" y="1858886"/>
          <a:ext cx="3718540" cy="731560"/>
        </p:xfrm>
        <a:graphic>
          <a:graphicData uri="http://schemas.openxmlformats.org/drawingml/2006/table">
            <a:tbl>
              <a:tblPr firstRow="1" bandRow="1">
                <a:tableStyleId>{91DB7C30-2B5D-4D34-8F22-85940E495A18}</a:tableStyleId>
              </a:tblPr>
              <a:tblGrid>
                <a:gridCol w="3718540">
                  <a:extLst>
                    <a:ext uri="{9D8B030D-6E8A-4147-A177-3AD203B41FA5}">
                      <a16:colId xmlns:a16="http://schemas.microsoft.com/office/drawing/2014/main" val="4193166309"/>
                    </a:ext>
                  </a:extLst>
                </a:gridCol>
              </a:tblGrid>
              <a:tr h="293411">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altLang="zh-TW" sz="1200" b="1" kern="1200" dirty="0">
                          <a:solidFill>
                            <a:schemeClr val="bg1"/>
                          </a:solidFill>
                          <a:latin typeface="Century Gothic" panose="020B0502020202020204" pitchFamily="34" charset="0"/>
                          <a:ea typeface="微軟正黑體" panose="020B0604030504040204" pitchFamily="34" charset="-120"/>
                        </a:rPr>
                        <a:t>PMO</a:t>
                      </a:r>
                      <a:endParaRPr lang="zh-TW" altLang="en-US" sz="1200" b="1" kern="1200" dirty="0">
                        <a:solidFill>
                          <a:schemeClr val="bg1"/>
                        </a:solidFill>
                        <a:latin typeface="Century Gothic" panose="020B0502020202020204" pitchFamily="34" charset="0"/>
                        <a:ea typeface="微軟正黑體" panose="020B0604030504040204" pitchFamily="34" charset="-120"/>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401106">
                <a:tc>
                  <a:txBody>
                    <a:bodyPr/>
                    <a:lstStyle/>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Century Gothic"/>
                          <a:ea typeface="微軟正黑體"/>
                          <a:cs typeface="Arial"/>
                          <a:sym typeface="Arial"/>
                        </a:rPr>
                        <a:t>王筱嵐    </a:t>
                      </a:r>
                      <a:r>
                        <a:rPr lang="zh-TW" altLang="en-US"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張瑜娉    沈志成</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3" name="表格 6">
            <a:extLst>
              <a:ext uri="{FF2B5EF4-FFF2-40B4-BE49-F238E27FC236}">
                <a16:creationId xmlns:a16="http://schemas.microsoft.com/office/drawing/2014/main" id="{F1B3AE35-5F22-5320-4ADF-F135F38A84B7}"/>
              </a:ext>
            </a:extLst>
          </p:cNvPr>
          <p:cNvGraphicFramePr>
            <a:graphicFrameLocks noGrp="1"/>
          </p:cNvGraphicFramePr>
          <p:nvPr>
            <p:extLst>
              <p:ext uri="{D42A27DB-BD31-4B8C-83A1-F6EECF244321}">
                <p14:modId xmlns:p14="http://schemas.microsoft.com/office/powerpoint/2010/main" val="264498337"/>
              </p:ext>
            </p:extLst>
          </p:nvPr>
        </p:nvGraphicFramePr>
        <p:xfrm>
          <a:off x="8145459" y="339226"/>
          <a:ext cx="1999019" cy="732957"/>
        </p:xfrm>
        <a:graphic>
          <a:graphicData uri="http://schemas.openxmlformats.org/drawingml/2006/table">
            <a:tbl>
              <a:tblPr firstRow="1" bandRow="1">
                <a:tableStyleId>{91DB7C30-2B5D-4D34-8F22-85940E495A18}</a:tableStyleId>
              </a:tblPr>
              <a:tblGrid>
                <a:gridCol w="1999019">
                  <a:extLst>
                    <a:ext uri="{9D8B030D-6E8A-4147-A177-3AD203B41FA5}">
                      <a16:colId xmlns:a16="http://schemas.microsoft.com/office/drawing/2014/main" val="4193166309"/>
                    </a:ext>
                  </a:extLst>
                </a:gridCol>
              </a:tblGrid>
              <a:tr h="293411">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技術顧問</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401106">
                <a:tc>
                  <a:txBody>
                    <a:bodyPr/>
                    <a:lstStyle/>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Century Gothic"/>
                          <a:ea typeface="微軟正黑體"/>
                          <a:cs typeface="Arial"/>
                          <a:sym typeface="Arial"/>
                        </a:rPr>
                        <a:t>張天豪</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8" name="表格 6">
            <a:extLst>
              <a:ext uri="{FF2B5EF4-FFF2-40B4-BE49-F238E27FC236}">
                <a16:creationId xmlns:a16="http://schemas.microsoft.com/office/drawing/2014/main" id="{334D7CDB-A4F2-4B71-B3E4-F2E749E59DEB}"/>
              </a:ext>
            </a:extLst>
          </p:cNvPr>
          <p:cNvGraphicFramePr>
            <a:graphicFrameLocks noGrp="1"/>
          </p:cNvGraphicFramePr>
          <p:nvPr>
            <p:extLst>
              <p:ext uri="{D42A27DB-BD31-4B8C-83A1-F6EECF244321}">
                <p14:modId xmlns:p14="http://schemas.microsoft.com/office/powerpoint/2010/main" val="298457438"/>
              </p:ext>
            </p:extLst>
          </p:nvPr>
        </p:nvGraphicFramePr>
        <p:xfrm>
          <a:off x="8181242" y="1668027"/>
          <a:ext cx="1999019" cy="732957"/>
        </p:xfrm>
        <a:graphic>
          <a:graphicData uri="http://schemas.openxmlformats.org/drawingml/2006/table">
            <a:tbl>
              <a:tblPr firstRow="1" bandRow="1">
                <a:tableStyleId>{91DB7C30-2B5D-4D34-8F22-85940E495A18}</a:tableStyleId>
              </a:tblPr>
              <a:tblGrid>
                <a:gridCol w="1999019">
                  <a:extLst>
                    <a:ext uri="{9D8B030D-6E8A-4147-A177-3AD203B41FA5}">
                      <a16:colId xmlns:a16="http://schemas.microsoft.com/office/drawing/2014/main" val="4193166309"/>
                    </a:ext>
                  </a:extLst>
                </a:gridCol>
              </a:tblGrid>
              <a:tr h="293411">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技術支援</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401106">
                <a:tc>
                  <a:txBody>
                    <a:bodyPr/>
                    <a:lstStyle/>
                    <a:p>
                      <a:pPr algn="ctr" defTabSz="899469" fontAlgn="base">
                        <a:spcBef>
                          <a:spcPct val="0"/>
                        </a:spcBef>
                        <a:spcAft>
                          <a:spcPct val="0"/>
                        </a:spcAft>
                        <a:buClrTx/>
                        <a:defRPr/>
                      </a:pPr>
                      <a:r>
                        <a:rPr lang="zh-TW" altLang="en-US" sz="1200" b="1" i="0" u="none" strike="noStrike" kern="1200" cap="none" dirty="0">
                          <a:solidFill>
                            <a:prstClr val="black"/>
                          </a:solidFill>
                          <a:latin typeface="Century Gothic" panose="020B0502020202020204" pitchFamily="34" charset="0"/>
                          <a:ea typeface="微軟正黑體" panose="020B0604030504040204" pitchFamily="34" charset="-120"/>
                          <a:cs typeface="Arial"/>
                          <a:sym typeface="Arial"/>
                        </a:rPr>
                        <a:t>周立筠、廖庭暘、林敬烜</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spTree>
    <p:extLst>
      <p:ext uri="{BB962C8B-B14F-4D97-AF65-F5344CB8AC3E}">
        <p14:creationId xmlns:p14="http://schemas.microsoft.com/office/powerpoint/2010/main" val="2594207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標題 1">
            <a:extLst>
              <a:ext uri="{FF2B5EF4-FFF2-40B4-BE49-F238E27FC236}">
                <a16:creationId xmlns:a16="http://schemas.microsoft.com/office/drawing/2014/main" id="{74E91DDA-EB6D-0C4E-B20F-EE62FEE4BECC}"/>
              </a:ext>
            </a:extLst>
          </p:cNvPr>
          <p:cNvSpPr>
            <a:spLocks noGrp="1"/>
          </p:cNvSpPr>
          <p:nvPr>
            <p:ph type="title"/>
          </p:nvPr>
        </p:nvSpPr>
        <p:spPr/>
        <p:txBody>
          <a:bodyPr/>
          <a:lstStyle/>
          <a:p>
            <a:r>
              <a:rPr lang="zh-TW" altLang="en-US"/>
              <a:t>組織架構與分工</a:t>
            </a:r>
          </a:p>
        </p:txBody>
      </p:sp>
      <p:cxnSp>
        <p:nvCxnSpPr>
          <p:cNvPr id="3" name="直線接點 2">
            <a:extLst>
              <a:ext uri="{FF2B5EF4-FFF2-40B4-BE49-F238E27FC236}">
                <a16:creationId xmlns:a16="http://schemas.microsoft.com/office/drawing/2014/main" id="{99A441C7-C315-9FF8-04D5-6359FC0564A7}"/>
              </a:ext>
            </a:extLst>
          </p:cNvPr>
          <p:cNvCxnSpPr>
            <a:cxnSpLocks/>
            <a:endCxn id="20" idx="0"/>
          </p:cNvCxnSpPr>
          <p:nvPr/>
        </p:nvCxnSpPr>
        <p:spPr bwMode="auto">
          <a:xfrm flipH="1">
            <a:off x="6390317" y="3450856"/>
            <a:ext cx="3452" cy="331085"/>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5" name="直線接點 4">
            <a:extLst>
              <a:ext uri="{FF2B5EF4-FFF2-40B4-BE49-F238E27FC236}">
                <a16:creationId xmlns:a16="http://schemas.microsoft.com/office/drawing/2014/main" id="{1EE98610-D86C-3A62-02A1-62DEA769EC18}"/>
              </a:ext>
            </a:extLst>
          </p:cNvPr>
          <p:cNvCxnSpPr>
            <a:cxnSpLocks/>
          </p:cNvCxnSpPr>
          <p:nvPr/>
        </p:nvCxnSpPr>
        <p:spPr bwMode="auto">
          <a:xfrm>
            <a:off x="2404532" y="3460304"/>
            <a:ext cx="0" cy="615092"/>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6" name="直線接點 5">
            <a:extLst>
              <a:ext uri="{FF2B5EF4-FFF2-40B4-BE49-F238E27FC236}">
                <a16:creationId xmlns:a16="http://schemas.microsoft.com/office/drawing/2014/main" id="{5CF35909-5EC4-F4FF-4140-CB7F8B1BC2B8}"/>
              </a:ext>
            </a:extLst>
          </p:cNvPr>
          <p:cNvCxnSpPr>
            <a:cxnSpLocks/>
          </p:cNvCxnSpPr>
          <p:nvPr/>
        </p:nvCxnSpPr>
        <p:spPr bwMode="auto">
          <a:xfrm>
            <a:off x="-1281731" y="3470182"/>
            <a:ext cx="0" cy="606130"/>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9" name="直線接點 8">
            <a:extLst>
              <a:ext uri="{FF2B5EF4-FFF2-40B4-BE49-F238E27FC236}">
                <a16:creationId xmlns:a16="http://schemas.microsoft.com/office/drawing/2014/main" id="{BC72F106-332E-095E-C91D-0AFB8122267B}"/>
              </a:ext>
            </a:extLst>
          </p:cNvPr>
          <p:cNvCxnSpPr>
            <a:cxnSpLocks/>
          </p:cNvCxnSpPr>
          <p:nvPr/>
        </p:nvCxnSpPr>
        <p:spPr bwMode="auto">
          <a:xfrm>
            <a:off x="2400875" y="2662694"/>
            <a:ext cx="6620" cy="938579"/>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sp>
        <p:nvSpPr>
          <p:cNvPr id="19" name="矩形 18">
            <a:extLst>
              <a:ext uri="{FF2B5EF4-FFF2-40B4-BE49-F238E27FC236}">
                <a16:creationId xmlns:a16="http://schemas.microsoft.com/office/drawing/2014/main" id="{0489144D-9DE6-B282-B37E-B5B0A32AF939}"/>
              </a:ext>
            </a:extLst>
          </p:cNvPr>
          <p:cNvSpPr/>
          <p:nvPr/>
        </p:nvSpPr>
        <p:spPr bwMode="auto">
          <a:xfrm>
            <a:off x="-2319564" y="3792752"/>
            <a:ext cx="2320830" cy="388703"/>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試點規劃組</a:t>
            </a:r>
          </a:p>
        </p:txBody>
      </p:sp>
      <p:sp>
        <p:nvSpPr>
          <p:cNvPr id="20" name="矩形 19">
            <a:extLst>
              <a:ext uri="{FF2B5EF4-FFF2-40B4-BE49-F238E27FC236}">
                <a16:creationId xmlns:a16="http://schemas.microsoft.com/office/drawing/2014/main" id="{3E06181E-A467-39B5-6F53-1F185F933B89}"/>
              </a:ext>
            </a:extLst>
          </p:cNvPr>
          <p:cNvSpPr/>
          <p:nvPr/>
        </p:nvSpPr>
        <p:spPr bwMode="auto">
          <a:xfrm>
            <a:off x="5229347" y="3781941"/>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dirty="0">
                <a:solidFill>
                  <a:prstClr val="black"/>
                </a:solidFill>
                <a:latin typeface="微軟正黑體" panose="020B0604030504040204" pitchFamily="34" charset="-120"/>
                <a:ea typeface="微軟正黑體" panose="020B0604030504040204" pitchFamily="34" charset="-120"/>
                <a:cs typeface="+mn-cs"/>
              </a:rPr>
              <a:t>系統開發組</a:t>
            </a:r>
          </a:p>
        </p:txBody>
      </p:sp>
      <p:sp>
        <p:nvSpPr>
          <p:cNvPr id="22" name="矩形 21">
            <a:extLst>
              <a:ext uri="{FF2B5EF4-FFF2-40B4-BE49-F238E27FC236}">
                <a16:creationId xmlns:a16="http://schemas.microsoft.com/office/drawing/2014/main" id="{88CABB2C-8BAF-41AF-3450-19E43D974795}"/>
              </a:ext>
            </a:extLst>
          </p:cNvPr>
          <p:cNvSpPr/>
          <p:nvPr/>
        </p:nvSpPr>
        <p:spPr bwMode="auto">
          <a:xfrm>
            <a:off x="1255317" y="3790852"/>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功能規劃組</a:t>
            </a:r>
          </a:p>
        </p:txBody>
      </p:sp>
      <p:cxnSp>
        <p:nvCxnSpPr>
          <p:cNvPr id="40" name="直線接點 39">
            <a:extLst>
              <a:ext uri="{FF2B5EF4-FFF2-40B4-BE49-F238E27FC236}">
                <a16:creationId xmlns:a16="http://schemas.microsoft.com/office/drawing/2014/main" id="{5B96146D-0A3A-651C-478D-CB381601FA8F}"/>
              </a:ext>
            </a:extLst>
          </p:cNvPr>
          <p:cNvCxnSpPr>
            <a:cxnSpLocks/>
          </p:cNvCxnSpPr>
          <p:nvPr/>
        </p:nvCxnSpPr>
        <p:spPr bwMode="auto">
          <a:xfrm flipV="1">
            <a:off x="-1281731" y="3445799"/>
            <a:ext cx="7687646" cy="29011"/>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12" name="直線接點 11">
            <a:extLst>
              <a:ext uri="{FF2B5EF4-FFF2-40B4-BE49-F238E27FC236}">
                <a16:creationId xmlns:a16="http://schemas.microsoft.com/office/drawing/2014/main" id="{864FACFF-B73B-E706-9274-48C8432C3D97}"/>
              </a:ext>
            </a:extLst>
          </p:cNvPr>
          <p:cNvCxnSpPr>
            <a:cxnSpLocks/>
          </p:cNvCxnSpPr>
          <p:nvPr/>
        </p:nvCxnSpPr>
        <p:spPr bwMode="auto">
          <a:xfrm flipH="1">
            <a:off x="3320460" y="1614596"/>
            <a:ext cx="1387207" cy="0"/>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25" name="直線接點 24">
            <a:extLst>
              <a:ext uri="{FF2B5EF4-FFF2-40B4-BE49-F238E27FC236}">
                <a16:creationId xmlns:a16="http://schemas.microsoft.com/office/drawing/2014/main" id="{409AC00D-07E4-DBF9-72D0-1F88EF04F1A7}"/>
              </a:ext>
            </a:extLst>
          </p:cNvPr>
          <p:cNvCxnSpPr>
            <a:cxnSpLocks/>
            <a:stCxn id="13" idx="2"/>
          </p:cNvCxnSpPr>
          <p:nvPr/>
        </p:nvCxnSpPr>
        <p:spPr bwMode="auto">
          <a:xfrm flipH="1">
            <a:off x="5467476" y="1748835"/>
            <a:ext cx="19841" cy="1072793"/>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graphicFrame>
        <p:nvGraphicFramePr>
          <p:cNvPr id="4" name="表格 6">
            <a:extLst>
              <a:ext uri="{FF2B5EF4-FFF2-40B4-BE49-F238E27FC236}">
                <a16:creationId xmlns:a16="http://schemas.microsoft.com/office/drawing/2014/main" id="{7575F5C7-B7EF-ABB8-61E7-9F0B2E5449E8}"/>
              </a:ext>
            </a:extLst>
          </p:cNvPr>
          <p:cNvGraphicFramePr>
            <a:graphicFrameLocks noGrp="1"/>
          </p:cNvGraphicFramePr>
          <p:nvPr>
            <p:extLst>
              <p:ext uri="{D42A27DB-BD31-4B8C-83A1-F6EECF244321}">
                <p14:modId xmlns:p14="http://schemas.microsoft.com/office/powerpoint/2010/main" val="809906775"/>
              </p:ext>
            </p:extLst>
          </p:nvPr>
        </p:nvGraphicFramePr>
        <p:xfrm>
          <a:off x="1181294" y="1112247"/>
          <a:ext cx="2279312" cy="1112076"/>
        </p:xfrm>
        <a:graphic>
          <a:graphicData uri="http://schemas.openxmlformats.org/drawingml/2006/table">
            <a:tbl>
              <a:tblPr firstRow="1" bandRow="1">
                <a:tableStyleId>{91DB7C30-2B5D-4D34-8F22-85940E495A18}</a:tableStyleId>
              </a:tblPr>
              <a:tblGrid>
                <a:gridCol w="729760">
                  <a:extLst>
                    <a:ext uri="{9D8B030D-6E8A-4147-A177-3AD203B41FA5}">
                      <a16:colId xmlns:a16="http://schemas.microsoft.com/office/drawing/2014/main" val="4193166309"/>
                    </a:ext>
                  </a:extLst>
                </a:gridCol>
                <a:gridCol w="1549552">
                  <a:extLst>
                    <a:ext uri="{9D8B030D-6E8A-4147-A177-3AD203B41FA5}">
                      <a16:colId xmlns:a16="http://schemas.microsoft.com/office/drawing/2014/main" val="4271372512"/>
                    </a:ext>
                  </a:extLst>
                </a:gridCol>
              </a:tblGrid>
              <a:tr h="283321">
                <a:tc gridSpan="2">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專案指導</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hMerge="1">
                  <a:txBody>
                    <a:bodyPr/>
                    <a:lstStyle/>
                    <a:p>
                      <a:endParaRPr lang="zh-TW" altLang="en-US"/>
                    </a:p>
                  </a:txBody>
                  <a:tcPr/>
                </a:tc>
                <a:extLst>
                  <a:ext uri="{0D108BD9-81ED-4DB2-BD59-A6C34878D82A}">
                    <a16:rowId xmlns:a16="http://schemas.microsoft.com/office/drawing/2014/main" val="3779419382"/>
                  </a:ext>
                </a:extLst>
              </a:tr>
              <a:tr h="727774">
                <a:tc>
                  <a:txBody>
                    <a:bodyPr/>
                    <a:lstStyle/>
                    <a:p>
                      <a:pPr algn="ctr" defTabSz="899469" fontAlgn="base">
                        <a:lnSpc>
                          <a:spcPct val="130000"/>
                        </a:lnSpc>
                        <a:spcBef>
                          <a:spcPct val="0"/>
                        </a:spcBef>
                        <a:spcAft>
                          <a:spcPct val="0"/>
                        </a:spcAft>
                        <a:buClrTx/>
                        <a:defRPr/>
                      </a:pPr>
                      <a:r>
                        <a:rPr lang="zh-TW" altLang="en-US" sz="1200" b="0" i="0" u="none" strike="noStrike" kern="1200" cap="none" dirty="0">
                          <a:solidFill>
                            <a:prstClr val="black"/>
                          </a:solidFill>
                          <a:latin typeface="微軟正黑體"/>
                          <a:ea typeface="微軟正黑體"/>
                          <a:cs typeface="Arial"/>
                          <a:sym typeface="Arial"/>
                        </a:rPr>
                        <a:t>綜企 </a:t>
                      </a:r>
                      <a:endParaRPr lang="en-US" altLang="zh-TW" sz="1200" b="0" i="0" u="none" strike="noStrike" kern="1200" cap="none" dirty="0">
                        <a:solidFill>
                          <a:prstClr val="black"/>
                        </a:solidFill>
                        <a:latin typeface="微軟正黑體"/>
                        <a:ea typeface="微軟正黑體"/>
                        <a:cs typeface="Arial"/>
                        <a:sym typeface="Arial"/>
                      </a:endParaRPr>
                    </a:p>
                    <a:p>
                      <a:pPr algn="ctr" defTabSz="899469" fontAlgn="base">
                        <a:lnSpc>
                          <a:spcPct val="130000"/>
                        </a:lnSpc>
                        <a:spcBef>
                          <a:spcPct val="0"/>
                        </a:spcBef>
                        <a:spcAft>
                          <a:spcPct val="0"/>
                        </a:spcAft>
                        <a:buClrTx/>
                        <a:defRPr/>
                      </a:pPr>
                      <a:r>
                        <a:rPr lang="zh-TW" altLang="en-US"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作業 </a:t>
                      </a:r>
                      <a:endParaRPr lang="en-US" altLang="zh-TW"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p>
                      <a:pPr algn="ctr" defTabSz="899469" fontAlgn="base">
                        <a:lnSpc>
                          <a:spcPct val="130000"/>
                        </a:lnSpc>
                        <a:spcBef>
                          <a:spcPct val="0"/>
                        </a:spcBef>
                        <a:spcAft>
                          <a:spcPct val="0"/>
                        </a:spcAft>
                        <a:buClrTx/>
                        <a:defRPr/>
                      </a:pPr>
                      <a:r>
                        <a:rPr lang="zh-TW" altLang="en-US"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資訊 </a:t>
                      </a:r>
                      <a:endParaRPr lang="en-US" altLang="zh-TW" sz="12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Century Gothic"/>
                          <a:ea typeface="微軟正黑體"/>
                          <a:cs typeface="Arial"/>
                          <a:sym typeface="Arial"/>
                        </a:rPr>
                        <a:t>王筱嵐</a:t>
                      </a:r>
                      <a:endParaRPr lang="en-US" altLang="zh-TW" sz="1200" b="1" i="0" u="none" strike="noStrike" kern="1200" cap="none" dirty="0">
                        <a:solidFill>
                          <a:prstClr val="black"/>
                        </a:solidFill>
                        <a:latin typeface="微軟正黑體"/>
                        <a:ea typeface="微軟正黑體"/>
                        <a:cs typeface="Arial"/>
                        <a:sym typeface="Arial"/>
                      </a:endParaRPr>
                    </a:p>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張瑜娉</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p>
                      <a:pPr algn="ctr" defTabSz="899469" fontAlgn="base">
                        <a:lnSpc>
                          <a:spcPct val="130000"/>
                        </a:lnSpc>
                        <a:spcBef>
                          <a:spcPct val="0"/>
                        </a:spcBef>
                        <a:spcAft>
                          <a:spcPct val="0"/>
                        </a:spcAft>
                        <a:buClrTx/>
                        <a:defRPr/>
                      </a:pPr>
                      <a:r>
                        <a:rPr lang="zh-TW" altLang="en-US"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沈志成</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0" name="表格 6">
            <a:extLst>
              <a:ext uri="{FF2B5EF4-FFF2-40B4-BE49-F238E27FC236}">
                <a16:creationId xmlns:a16="http://schemas.microsoft.com/office/drawing/2014/main" id="{22024DBB-9756-F87C-8A6A-9170B52738BC}"/>
              </a:ext>
            </a:extLst>
          </p:cNvPr>
          <p:cNvGraphicFramePr>
            <a:graphicFrameLocks noGrp="1"/>
          </p:cNvGraphicFramePr>
          <p:nvPr>
            <p:extLst>
              <p:ext uri="{D42A27DB-BD31-4B8C-83A1-F6EECF244321}">
                <p14:modId xmlns:p14="http://schemas.microsoft.com/office/powerpoint/2010/main" val="3284804336"/>
              </p:ext>
            </p:extLst>
          </p:nvPr>
        </p:nvGraphicFramePr>
        <p:xfrm>
          <a:off x="541605" y="2422009"/>
          <a:ext cx="3718540" cy="634873"/>
        </p:xfrm>
        <a:graphic>
          <a:graphicData uri="http://schemas.openxmlformats.org/drawingml/2006/table">
            <a:tbl>
              <a:tblPr firstRow="1" bandRow="1">
                <a:tableStyleId>{91DB7C30-2B5D-4D34-8F22-85940E495A18}</a:tableStyleId>
              </a:tblPr>
              <a:tblGrid>
                <a:gridCol w="3718540">
                  <a:extLst>
                    <a:ext uri="{9D8B030D-6E8A-4147-A177-3AD203B41FA5}">
                      <a16:colId xmlns:a16="http://schemas.microsoft.com/office/drawing/2014/main" val="4193166309"/>
                    </a:ext>
                  </a:extLst>
                </a:gridCol>
              </a:tblGrid>
              <a:tr h="211482">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altLang="zh-TW" sz="1200" b="1" kern="1200" dirty="0">
                          <a:solidFill>
                            <a:schemeClr val="bg1"/>
                          </a:solidFill>
                          <a:latin typeface="Century Gothic" panose="020B0502020202020204" pitchFamily="34" charset="0"/>
                          <a:ea typeface="微軟正黑體" panose="020B0604030504040204" pitchFamily="34" charset="-120"/>
                        </a:rPr>
                        <a:t>PMO</a:t>
                      </a:r>
                      <a:endParaRPr lang="zh-TW" altLang="en-US" sz="1200" b="1" kern="1200" dirty="0">
                        <a:solidFill>
                          <a:schemeClr val="bg1"/>
                        </a:solidFill>
                        <a:latin typeface="Century Gothic" panose="020B0502020202020204" pitchFamily="34" charset="0"/>
                        <a:ea typeface="微軟正黑體" panose="020B0604030504040204" pitchFamily="34" charset="-120"/>
                      </a:endParaRP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272540">
                <a:tc>
                  <a:txBody>
                    <a:bodyPr/>
                    <a:lstStyle/>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Century Gothic"/>
                          <a:ea typeface="微軟正黑體"/>
                          <a:cs typeface="Arial"/>
                          <a:sym typeface="Arial"/>
                        </a:rPr>
                        <a:t>王筱嵐    </a:t>
                      </a:r>
                      <a:r>
                        <a:rPr lang="zh-TW" altLang="en-US"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張瑜娉    沈志成</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3" name="表格 6">
            <a:extLst>
              <a:ext uri="{FF2B5EF4-FFF2-40B4-BE49-F238E27FC236}">
                <a16:creationId xmlns:a16="http://schemas.microsoft.com/office/drawing/2014/main" id="{F1B3AE35-5F22-5320-4ADF-F135F38A84B7}"/>
              </a:ext>
            </a:extLst>
          </p:cNvPr>
          <p:cNvGraphicFramePr>
            <a:graphicFrameLocks noGrp="1"/>
          </p:cNvGraphicFramePr>
          <p:nvPr>
            <p:extLst>
              <p:ext uri="{D42A27DB-BD31-4B8C-83A1-F6EECF244321}">
                <p14:modId xmlns:p14="http://schemas.microsoft.com/office/powerpoint/2010/main" val="2547885872"/>
              </p:ext>
            </p:extLst>
          </p:nvPr>
        </p:nvGraphicFramePr>
        <p:xfrm>
          <a:off x="4487808" y="1112247"/>
          <a:ext cx="1999019" cy="636588"/>
        </p:xfrm>
        <a:graphic>
          <a:graphicData uri="http://schemas.openxmlformats.org/drawingml/2006/table">
            <a:tbl>
              <a:tblPr firstRow="1" bandRow="1">
                <a:tableStyleId>{91DB7C30-2B5D-4D34-8F22-85940E495A18}</a:tableStyleId>
              </a:tblPr>
              <a:tblGrid>
                <a:gridCol w="1999019">
                  <a:extLst>
                    <a:ext uri="{9D8B030D-6E8A-4147-A177-3AD203B41FA5}">
                      <a16:colId xmlns:a16="http://schemas.microsoft.com/office/drawing/2014/main" val="4193166309"/>
                    </a:ext>
                  </a:extLst>
                </a:gridCol>
              </a:tblGrid>
              <a:tr h="180653">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技術顧問</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218353">
                <a:tc>
                  <a:txBody>
                    <a:bodyPr/>
                    <a:lstStyle/>
                    <a:p>
                      <a:pPr marL="0" marR="0" lvl="0" indent="0" algn="ctr" defTabSz="899469" rtl="0" eaLnBrk="1" fontAlgn="base" latinLnBrk="0" hangingPunct="1">
                        <a:lnSpc>
                          <a:spcPct val="130000"/>
                        </a:lnSpc>
                        <a:spcBef>
                          <a:spcPct val="0"/>
                        </a:spcBef>
                        <a:spcAft>
                          <a:spcPct val="0"/>
                        </a:spcAft>
                        <a:buClrTx/>
                        <a:buSzTx/>
                        <a:buFont typeface="Arial"/>
                        <a:buNone/>
                        <a:tabLst/>
                        <a:defRPr/>
                      </a:pPr>
                      <a:r>
                        <a:rPr lang="zh-TW" altLang="en-US" sz="1200" b="1" i="0" u="none" strike="noStrike" kern="1200" cap="none" dirty="0">
                          <a:solidFill>
                            <a:prstClr val="black"/>
                          </a:solidFill>
                          <a:latin typeface="Century Gothic"/>
                          <a:ea typeface="微軟正黑體"/>
                          <a:cs typeface="Arial"/>
                          <a:sym typeface="Arial"/>
                        </a:rPr>
                        <a:t>張天豪</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8" name="表格 6">
            <a:extLst>
              <a:ext uri="{FF2B5EF4-FFF2-40B4-BE49-F238E27FC236}">
                <a16:creationId xmlns:a16="http://schemas.microsoft.com/office/drawing/2014/main" id="{334D7CDB-A4F2-4B71-B3E4-F2E749E59DEB}"/>
              </a:ext>
            </a:extLst>
          </p:cNvPr>
          <p:cNvGraphicFramePr>
            <a:graphicFrameLocks noGrp="1"/>
          </p:cNvGraphicFramePr>
          <p:nvPr>
            <p:extLst>
              <p:ext uri="{D42A27DB-BD31-4B8C-83A1-F6EECF244321}">
                <p14:modId xmlns:p14="http://schemas.microsoft.com/office/powerpoint/2010/main" val="3600483779"/>
              </p:ext>
            </p:extLst>
          </p:nvPr>
        </p:nvGraphicFramePr>
        <p:xfrm>
          <a:off x="4487808" y="1953925"/>
          <a:ext cx="1999019" cy="606171"/>
        </p:xfrm>
        <a:graphic>
          <a:graphicData uri="http://schemas.openxmlformats.org/drawingml/2006/table">
            <a:tbl>
              <a:tblPr firstRow="1" bandRow="1">
                <a:tableStyleId>{91DB7C30-2B5D-4D34-8F22-85940E495A18}</a:tableStyleId>
              </a:tblPr>
              <a:tblGrid>
                <a:gridCol w="1999019">
                  <a:extLst>
                    <a:ext uri="{9D8B030D-6E8A-4147-A177-3AD203B41FA5}">
                      <a16:colId xmlns:a16="http://schemas.microsoft.com/office/drawing/2014/main" val="4193166309"/>
                    </a:ext>
                  </a:extLst>
                </a:gridCol>
              </a:tblGrid>
              <a:tr h="180653">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技術支援</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218353">
                <a:tc>
                  <a:txBody>
                    <a:bodyPr/>
                    <a:lstStyle/>
                    <a:p>
                      <a:pPr algn="ctr" defTabSz="899469" fontAlgn="base">
                        <a:spcBef>
                          <a:spcPct val="0"/>
                        </a:spcBef>
                        <a:spcAft>
                          <a:spcPct val="0"/>
                        </a:spcAft>
                        <a:buClrTx/>
                        <a:defRPr/>
                      </a:pPr>
                      <a:r>
                        <a:rPr lang="zh-TW" altLang="en-US" sz="1200" b="1" i="0" u="none" strike="noStrike" kern="1200" cap="none" dirty="0">
                          <a:solidFill>
                            <a:prstClr val="black"/>
                          </a:solidFill>
                          <a:latin typeface="Century Gothic" panose="020B0502020202020204" pitchFamily="34" charset="0"/>
                          <a:ea typeface="微軟正黑體" panose="020B0604030504040204" pitchFamily="34" charset="-120"/>
                          <a:cs typeface="Arial"/>
                          <a:sym typeface="Arial"/>
                        </a:rPr>
                        <a:t>周立筠、廖庭暘、林敬烜</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spTree>
    <p:extLst>
      <p:ext uri="{BB962C8B-B14F-4D97-AF65-F5344CB8AC3E}">
        <p14:creationId xmlns:p14="http://schemas.microsoft.com/office/powerpoint/2010/main" val="2840203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標題 1">
            <a:extLst>
              <a:ext uri="{FF2B5EF4-FFF2-40B4-BE49-F238E27FC236}">
                <a16:creationId xmlns:a16="http://schemas.microsoft.com/office/drawing/2014/main" id="{74E91DDA-EB6D-0C4E-B20F-EE62FEE4BECC}"/>
              </a:ext>
            </a:extLst>
          </p:cNvPr>
          <p:cNvSpPr>
            <a:spLocks noGrp="1"/>
          </p:cNvSpPr>
          <p:nvPr>
            <p:ph type="title"/>
          </p:nvPr>
        </p:nvSpPr>
        <p:spPr/>
        <p:txBody>
          <a:bodyPr/>
          <a:lstStyle/>
          <a:p>
            <a:r>
              <a:rPr lang="zh-TW" altLang="en-US"/>
              <a:t>組織架構與分工</a:t>
            </a:r>
          </a:p>
        </p:txBody>
      </p:sp>
      <p:cxnSp>
        <p:nvCxnSpPr>
          <p:cNvPr id="3" name="直線接點 2">
            <a:extLst>
              <a:ext uri="{FF2B5EF4-FFF2-40B4-BE49-F238E27FC236}">
                <a16:creationId xmlns:a16="http://schemas.microsoft.com/office/drawing/2014/main" id="{99A441C7-C315-9FF8-04D5-6359FC0564A7}"/>
              </a:ext>
            </a:extLst>
          </p:cNvPr>
          <p:cNvCxnSpPr>
            <a:cxnSpLocks/>
            <a:endCxn id="20" idx="0"/>
          </p:cNvCxnSpPr>
          <p:nvPr/>
        </p:nvCxnSpPr>
        <p:spPr bwMode="auto">
          <a:xfrm flipH="1">
            <a:off x="9828109" y="2725490"/>
            <a:ext cx="3452" cy="331085"/>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5" name="直線接點 4">
            <a:extLst>
              <a:ext uri="{FF2B5EF4-FFF2-40B4-BE49-F238E27FC236}">
                <a16:creationId xmlns:a16="http://schemas.microsoft.com/office/drawing/2014/main" id="{1EE98610-D86C-3A62-02A1-62DEA769EC18}"/>
              </a:ext>
            </a:extLst>
          </p:cNvPr>
          <p:cNvCxnSpPr>
            <a:cxnSpLocks/>
          </p:cNvCxnSpPr>
          <p:nvPr/>
        </p:nvCxnSpPr>
        <p:spPr bwMode="auto">
          <a:xfrm>
            <a:off x="5842324" y="2734938"/>
            <a:ext cx="0" cy="615092"/>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cxnSp>
        <p:nvCxnSpPr>
          <p:cNvPr id="6" name="直線接點 5">
            <a:extLst>
              <a:ext uri="{FF2B5EF4-FFF2-40B4-BE49-F238E27FC236}">
                <a16:creationId xmlns:a16="http://schemas.microsoft.com/office/drawing/2014/main" id="{5CF35909-5EC4-F4FF-4140-CB7F8B1BC2B8}"/>
              </a:ext>
            </a:extLst>
          </p:cNvPr>
          <p:cNvCxnSpPr>
            <a:cxnSpLocks/>
          </p:cNvCxnSpPr>
          <p:nvPr/>
        </p:nvCxnSpPr>
        <p:spPr bwMode="auto">
          <a:xfrm>
            <a:off x="2156061" y="2744816"/>
            <a:ext cx="0" cy="606130"/>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sp>
        <p:nvSpPr>
          <p:cNvPr id="19" name="矩形 18">
            <a:extLst>
              <a:ext uri="{FF2B5EF4-FFF2-40B4-BE49-F238E27FC236}">
                <a16:creationId xmlns:a16="http://schemas.microsoft.com/office/drawing/2014/main" id="{0489144D-9DE6-B282-B37E-B5B0A32AF939}"/>
              </a:ext>
            </a:extLst>
          </p:cNvPr>
          <p:cNvSpPr/>
          <p:nvPr/>
        </p:nvSpPr>
        <p:spPr bwMode="auto">
          <a:xfrm>
            <a:off x="1118228" y="3067386"/>
            <a:ext cx="2320830" cy="388703"/>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試點規劃組</a:t>
            </a:r>
          </a:p>
        </p:txBody>
      </p:sp>
      <p:sp>
        <p:nvSpPr>
          <p:cNvPr id="20" name="矩形 19">
            <a:extLst>
              <a:ext uri="{FF2B5EF4-FFF2-40B4-BE49-F238E27FC236}">
                <a16:creationId xmlns:a16="http://schemas.microsoft.com/office/drawing/2014/main" id="{3E06181E-A467-39B5-6F53-1F185F933B89}"/>
              </a:ext>
            </a:extLst>
          </p:cNvPr>
          <p:cNvSpPr/>
          <p:nvPr/>
        </p:nvSpPr>
        <p:spPr bwMode="auto">
          <a:xfrm>
            <a:off x="8667139" y="3056575"/>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dirty="0">
                <a:solidFill>
                  <a:prstClr val="black"/>
                </a:solidFill>
                <a:latin typeface="微軟正黑體" panose="020B0604030504040204" pitchFamily="34" charset="-120"/>
                <a:ea typeface="微軟正黑體" panose="020B0604030504040204" pitchFamily="34" charset="-120"/>
                <a:cs typeface="+mn-cs"/>
              </a:rPr>
              <a:t>系統開發組</a:t>
            </a:r>
          </a:p>
        </p:txBody>
      </p:sp>
      <p:sp>
        <p:nvSpPr>
          <p:cNvPr id="22" name="矩形 21">
            <a:extLst>
              <a:ext uri="{FF2B5EF4-FFF2-40B4-BE49-F238E27FC236}">
                <a16:creationId xmlns:a16="http://schemas.microsoft.com/office/drawing/2014/main" id="{88CABB2C-8BAF-41AF-3450-19E43D974795}"/>
              </a:ext>
            </a:extLst>
          </p:cNvPr>
          <p:cNvSpPr/>
          <p:nvPr/>
        </p:nvSpPr>
        <p:spPr bwMode="auto">
          <a:xfrm>
            <a:off x="4693109" y="3065486"/>
            <a:ext cx="2321939" cy="416202"/>
          </a:xfrm>
          <a:prstGeom prst="rect">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89948" tIns="44974" rIns="89948" bIns="44974" numCol="1" rtlCol="0" anchor="ctr" anchorCtr="0" compatLnSpc="1">
            <a:prstTxWarp prst="textNoShape">
              <a:avLst/>
            </a:prstTxWarp>
          </a:bodyPr>
          <a:lstStyle/>
          <a:p>
            <a:pPr algn="ctr" defTabSz="899469" fontAlgn="base">
              <a:spcBef>
                <a:spcPct val="0"/>
              </a:spcBef>
              <a:spcAft>
                <a:spcPct val="0"/>
              </a:spcAft>
              <a:buClrTx/>
              <a:defRPr/>
            </a:pPr>
            <a:r>
              <a:rPr lang="zh-TW" altLang="en-US" sz="1543" b="1" kern="1200">
                <a:solidFill>
                  <a:prstClr val="black"/>
                </a:solidFill>
                <a:latin typeface="微軟正黑體" panose="020B0604030504040204" pitchFamily="34" charset="-120"/>
                <a:ea typeface="微軟正黑體" panose="020B0604030504040204" pitchFamily="34" charset="-120"/>
                <a:cs typeface="+mn-cs"/>
              </a:rPr>
              <a:t>功能規劃組</a:t>
            </a:r>
          </a:p>
        </p:txBody>
      </p:sp>
      <p:sp>
        <p:nvSpPr>
          <p:cNvPr id="26" name="文字方塊 25">
            <a:extLst>
              <a:ext uri="{FF2B5EF4-FFF2-40B4-BE49-F238E27FC236}">
                <a16:creationId xmlns:a16="http://schemas.microsoft.com/office/drawing/2014/main" id="{F3670978-FFD0-EB70-D1AA-195C09E9B236}"/>
              </a:ext>
            </a:extLst>
          </p:cNvPr>
          <p:cNvSpPr txBox="1"/>
          <p:nvPr/>
        </p:nvSpPr>
        <p:spPr>
          <a:xfrm>
            <a:off x="789893" y="3570414"/>
            <a:ext cx="3146959"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組長：蔡政軒</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零售營管部：楊惠慈、巫淑華、蔡佩君、</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翁瑜君</a:t>
            </a:r>
          </a:p>
        </p:txBody>
      </p:sp>
      <p:sp>
        <p:nvSpPr>
          <p:cNvPr id="28" name="文字方塊 27">
            <a:extLst>
              <a:ext uri="{FF2B5EF4-FFF2-40B4-BE49-F238E27FC236}">
                <a16:creationId xmlns:a16="http://schemas.microsoft.com/office/drawing/2014/main" id="{27E1AE96-E1DE-E5B3-9776-95D802B317F2}"/>
              </a:ext>
            </a:extLst>
          </p:cNvPr>
          <p:cNvSpPr txBox="1"/>
          <p:nvPr/>
        </p:nvSpPr>
        <p:spPr>
          <a:xfrm>
            <a:off x="7466183" y="3560474"/>
            <a:ext cx="4015028"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組長：陳秀萍</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資訊處：孫偉碩</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en-US" altLang="zh-TW" sz="1157" b="1" kern="1200" err="1">
                <a:solidFill>
                  <a:srgbClr val="4E7AC8"/>
                </a:solidFill>
                <a:latin typeface="微軟正黑體" panose="020B0604030504040204" pitchFamily="34" charset="-120"/>
                <a:ea typeface="微軟正黑體" panose="020B0604030504040204" pitchFamily="34" charset="-120"/>
                <a:cs typeface="+mn-cs"/>
              </a:rPr>
              <a:t>iBranch</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 &amp; </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大戶</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、蔡泓智</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(MMA &amp; </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行銀</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、黃懷稷</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zh-TW" sz="1157" b="1" kern="1200">
                <a:solidFill>
                  <a:srgbClr val="4E7AC8"/>
                </a:solidFill>
                <a:latin typeface="微軟正黑體" panose="020B0604030504040204" pitchFamily="34" charset="-120"/>
                <a:ea typeface="微軟正黑體" panose="020B0604030504040204" pitchFamily="34" charset="-120"/>
                <a:cs typeface="+mn-cs"/>
              </a:rPr>
              <a:t>分行系統</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、羅小婷</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en-US" altLang="zh-TW" sz="1157" b="1" kern="1200" err="1">
                <a:solidFill>
                  <a:srgbClr val="4E7AC8"/>
                </a:solidFill>
                <a:latin typeface="微軟正黑體" panose="020B0604030504040204" pitchFamily="34" charset="-120"/>
                <a:ea typeface="微軟正黑體" panose="020B0604030504040204" pitchFamily="34" charset="-120"/>
                <a:cs typeface="+mn-cs"/>
              </a:rPr>
              <a:t>ToGo</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a:t>
            </a:r>
            <a:r>
              <a:rPr lang="zh-TW" altLang="en-US" sz="1157" b="1" kern="1200">
                <a:solidFill>
                  <a:srgbClr val="4E7AC8"/>
                </a:solidFill>
                <a:latin typeface="微軟正黑體" panose="020B0604030504040204" pitchFamily="34" charset="-120"/>
                <a:ea typeface="微軟正黑體" panose="020B0604030504040204" pitchFamily="34" charset="-120"/>
                <a:cs typeface="+mn-cs"/>
              </a:rPr>
              <a:t>、林良穎</a:t>
            </a:r>
            <a:r>
              <a:rPr lang="en-US" altLang="zh-TW" sz="1157" b="1" kern="1200">
                <a:solidFill>
                  <a:srgbClr val="4E7AC8"/>
                </a:solidFill>
                <a:latin typeface="微軟正黑體" panose="020B0604030504040204" pitchFamily="34" charset="-120"/>
                <a:ea typeface="微軟正黑體" panose="020B0604030504040204" pitchFamily="34" charset="-120"/>
                <a:cs typeface="+mn-cs"/>
              </a:rPr>
              <a:t>(GAI)</a:t>
            </a:r>
          </a:p>
        </p:txBody>
      </p:sp>
      <p:sp>
        <p:nvSpPr>
          <p:cNvPr id="31" name="文字方塊 30">
            <a:extLst>
              <a:ext uri="{FF2B5EF4-FFF2-40B4-BE49-F238E27FC236}">
                <a16:creationId xmlns:a16="http://schemas.microsoft.com/office/drawing/2014/main" id="{1EF72D68-5918-D589-BB6B-2E035A1D4F5F}"/>
              </a:ext>
            </a:extLst>
          </p:cNvPr>
          <p:cNvSpPr txBox="1"/>
          <p:nvPr/>
        </p:nvSpPr>
        <p:spPr>
          <a:xfrm>
            <a:off x="4143834" y="4608949"/>
            <a:ext cx="3204899" cy="1608634"/>
          </a:xfrm>
          <a:prstGeom prst="rect">
            <a:avLst/>
          </a:prstGeom>
          <a:solidFill>
            <a:schemeClr val="bg1"/>
          </a:solidFill>
        </p:spPr>
        <p:txBody>
          <a:bodyPr wrap="square" rtlCol="0">
            <a:spAutoFit/>
          </a:bodyPr>
          <a:lstStyle/>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使用情境規劃及測試</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教育訓練</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使用者問卷設計</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zh-TW" sz="1350" b="1" kern="1200">
                <a:solidFill>
                  <a:prstClr val="black"/>
                </a:solidFill>
                <a:latin typeface="微軟正黑體" panose="020B0604030504040204" pitchFamily="34" charset="-120"/>
                <a:ea typeface="微軟正黑體" panose="020B0604030504040204" pitchFamily="34" charset="-120"/>
                <a:cs typeface="+mn-cs"/>
              </a:rPr>
              <a:t>合規</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審議</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330590" indent="-330590" defTabSz="881573">
              <a:lnSpc>
                <a:spcPct val="150000"/>
              </a:lnSpc>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試點宣傳廣宣物 </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86D8E794-CE18-6907-C8C8-A337B85E74FA}"/>
              </a:ext>
            </a:extLst>
          </p:cNvPr>
          <p:cNvSpPr txBox="1"/>
          <p:nvPr/>
        </p:nvSpPr>
        <p:spPr>
          <a:xfrm>
            <a:off x="4111330" y="3574546"/>
            <a:ext cx="3237405" cy="946500"/>
          </a:xfrm>
          <a:prstGeom prst="rect">
            <a:avLst/>
          </a:prstGeom>
          <a:noFill/>
        </p:spPr>
        <p:txBody>
          <a:bodyPr wrap="square" rtlCol="0">
            <a:spAutoFit/>
          </a:bodyPr>
          <a:lstStyle/>
          <a:p>
            <a:pPr defTabSz="881573" fontAlgn="base">
              <a:lnSpc>
                <a:spcPct val="150000"/>
              </a:lnSpc>
              <a:spcBef>
                <a:spcPct val="0"/>
              </a:spcBef>
              <a:spcAft>
                <a:spcPct val="0"/>
              </a:spcAft>
              <a:buClrTx/>
              <a:defRPr/>
            </a:pPr>
            <a:r>
              <a:rPr lang="zh-TW" altLang="en-US" sz="1543" b="1" kern="1200">
                <a:solidFill>
                  <a:srgbClr val="4E7AC8"/>
                </a:solidFill>
                <a:latin typeface="微軟正黑體" panose="020B0604030504040204" pitchFamily="34" charset="-120"/>
                <a:ea typeface="微軟正黑體" panose="020B0604030504040204" pitchFamily="34" charset="-120"/>
                <a:cs typeface="+mn-cs"/>
              </a:rPr>
              <a:t>組長：楊秋雲</a:t>
            </a:r>
            <a:endParaRPr lang="en-US" altLang="zh-TW" sz="1543" b="1" kern="1200">
              <a:solidFill>
                <a:srgbClr val="4E7AC8"/>
              </a:solidFill>
              <a:latin typeface="微軟正黑體" panose="020B0604030504040204" pitchFamily="34" charset="-120"/>
              <a:ea typeface="微軟正黑體" panose="020B0604030504040204" pitchFamily="34" charset="-120"/>
              <a:cs typeface="+mn-cs"/>
            </a:endParaRPr>
          </a:p>
          <a:p>
            <a:pPr>
              <a:lnSpc>
                <a:spcPct val="150000"/>
              </a:lnSpc>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作業處：劉承律、黃俊華、邱宜珊、張語芯</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a:p>
            <a:pPr defTabSz="881573" fontAlgn="base">
              <a:lnSpc>
                <a:spcPct val="150000"/>
              </a:lnSpc>
              <a:spcBef>
                <a:spcPct val="0"/>
              </a:spcBef>
              <a:spcAft>
                <a:spcPct val="0"/>
              </a:spcAft>
              <a:buClrTx/>
              <a:defRPr/>
            </a:pPr>
            <a:r>
              <a:rPr lang="zh-TW" altLang="en-US" sz="1157" b="1" kern="1200">
                <a:solidFill>
                  <a:srgbClr val="4E7AC8"/>
                </a:solidFill>
                <a:latin typeface="微軟正黑體" panose="020B0604030504040204" pitchFamily="34" charset="-120"/>
                <a:ea typeface="微軟正黑體" panose="020B0604030504040204" pitchFamily="34" charset="-120"/>
                <a:cs typeface="+mn-cs"/>
              </a:rPr>
              <a:t>整合企劃部：萬書妙、劉盈嘉</a:t>
            </a:r>
            <a:endParaRPr lang="en-US" altLang="zh-TW" sz="1157" b="1" kern="1200">
              <a:solidFill>
                <a:srgbClr val="4E7AC8"/>
              </a:solidFill>
              <a:latin typeface="微軟正黑體" panose="020B0604030504040204" pitchFamily="34" charset="-120"/>
              <a:ea typeface="微軟正黑體" panose="020B0604030504040204" pitchFamily="34" charset="-120"/>
              <a:cs typeface="+mn-cs"/>
            </a:endParaRPr>
          </a:p>
        </p:txBody>
      </p:sp>
      <p:cxnSp>
        <p:nvCxnSpPr>
          <p:cNvPr id="39" name="直線接點 38">
            <a:extLst>
              <a:ext uri="{FF2B5EF4-FFF2-40B4-BE49-F238E27FC236}">
                <a16:creationId xmlns:a16="http://schemas.microsoft.com/office/drawing/2014/main" id="{305834A4-07B6-31F7-1601-03483E47F9E9}"/>
              </a:ext>
            </a:extLst>
          </p:cNvPr>
          <p:cNvCxnSpPr>
            <a:cxnSpLocks/>
          </p:cNvCxnSpPr>
          <p:nvPr/>
        </p:nvCxnSpPr>
        <p:spPr bwMode="auto">
          <a:xfrm>
            <a:off x="3936853" y="3544910"/>
            <a:ext cx="0" cy="2718574"/>
          </a:xfrm>
          <a:prstGeom prst="line">
            <a:avLst/>
          </a:prstGeom>
          <a:solidFill>
            <a:schemeClr val="accent1"/>
          </a:solidFill>
          <a:ln w="9525" cap="flat" cmpd="sng" algn="ctr">
            <a:solidFill>
              <a:schemeClr val="tx1"/>
            </a:solidFill>
            <a:prstDash val="lgDash"/>
            <a:round/>
            <a:headEnd type="none" w="med" len="med"/>
            <a:tailEnd type="none" w="med" len="med"/>
          </a:ln>
          <a:effectLst/>
        </p:spPr>
      </p:cxnSp>
      <p:cxnSp>
        <p:nvCxnSpPr>
          <p:cNvPr id="40" name="直線接點 39">
            <a:extLst>
              <a:ext uri="{FF2B5EF4-FFF2-40B4-BE49-F238E27FC236}">
                <a16:creationId xmlns:a16="http://schemas.microsoft.com/office/drawing/2014/main" id="{5B96146D-0A3A-651C-478D-CB381601FA8F}"/>
              </a:ext>
            </a:extLst>
          </p:cNvPr>
          <p:cNvCxnSpPr>
            <a:cxnSpLocks/>
          </p:cNvCxnSpPr>
          <p:nvPr/>
        </p:nvCxnSpPr>
        <p:spPr bwMode="auto">
          <a:xfrm flipV="1">
            <a:off x="2156061" y="2720433"/>
            <a:ext cx="7687646" cy="29011"/>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sp>
        <p:nvSpPr>
          <p:cNvPr id="41" name="矩形 40">
            <a:extLst>
              <a:ext uri="{FF2B5EF4-FFF2-40B4-BE49-F238E27FC236}">
                <a16:creationId xmlns:a16="http://schemas.microsoft.com/office/drawing/2014/main" id="{9B8CC7EC-2306-8C53-61C1-E90FF10F25E3}"/>
              </a:ext>
            </a:extLst>
          </p:cNvPr>
          <p:cNvSpPr/>
          <p:nvPr/>
        </p:nvSpPr>
        <p:spPr bwMode="auto">
          <a:xfrm>
            <a:off x="239933" y="3640972"/>
            <a:ext cx="549958" cy="985507"/>
          </a:xfrm>
          <a:prstGeom prst="rect">
            <a:avLst/>
          </a:prstGeom>
          <a:solidFill>
            <a:srgbClr val="17375E"/>
          </a:solidFill>
          <a:ln w="9525" cap="flat" cmpd="sng" algn="ctr">
            <a:noFill/>
            <a:prstDash val="solid"/>
            <a:round/>
            <a:headEnd type="none" w="med" len="med"/>
            <a:tailEnd type="none" w="med" len="med"/>
          </a:ln>
          <a:effectLst/>
        </p:spPr>
        <p:txBody>
          <a:bodyPr vert="horz" wrap="square" lIns="88157" tIns="44079" rIns="88157" bIns="44079" numCol="1" rtlCol="0" anchor="ctr" anchorCtr="0" compatLnSpc="1">
            <a:prstTxWarp prst="textNoShape">
              <a:avLst/>
            </a:prstTxWarp>
          </a:bodyPr>
          <a:lstStyle/>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專</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案</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成</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員</a:t>
            </a:r>
          </a:p>
        </p:txBody>
      </p:sp>
      <p:sp>
        <p:nvSpPr>
          <p:cNvPr id="42" name="矩形 41">
            <a:extLst>
              <a:ext uri="{FF2B5EF4-FFF2-40B4-BE49-F238E27FC236}">
                <a16:creationId xmlns:a16="http://schemas.microsoft.com/office/drawing/2014/main" id="{A3CD6B39-BC16-1C76-0E9F-EB0F4299E799}"/>
              </a:ext>
            </a:extLst>
          </p:cNvPr>
          <p:cNvSpPr/>
          <p:nvPr/>
        </p:nvSpPr>
        <p:spPr bwMode="auto">
          <a:xfrm>
            <a:off x="239932" y="4709962"/>
            <a:ext cx="547265" cy="1457719"/>
          </a:xfrm>
          <a:prstGeom prst="rect">
            <a:avLst/>
          </a:prstGeom>
          <a:solidFill>
            <a:srgbClr val="17375E"/>
          </a:solidFill>
          <a:ln w="9525" cap="flat" cmpd="sng" algn="ctr">
            <a:noFill/>
            <a:prstDash val="solid"/>
            <a:round/>
            <a:headEnd type="none" w="med" len="med"/>
            <a:tailEnd type="none" w="med" len="med"/>
          </a:ln>
          <a:effectLst/>
        </p:spPr>
        <p:txBody>
          <a:bodyPr vert="horz" wrap="square" lIns="88157" tIns="44079" rIns="88157" bIns="44079" numCol="1" rtlCol="0" anchor="ctr" anchorCtr="0" compatLnSpc="1">
            <a:prstTxWarp prst="textNoShape">
              <a:avLst/>
            </a:prstTxWarp>
          </a:bodyPr>
          <a:lstStyle/>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任</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務</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分</a:t>
            </a:r>
            <a:endParaRPr lang="en-US" altLang="zh-TW" sz="1543" b="1" kern="1200">
              <a:solidFill>
                <a:prstClr val="white">
                  <a:lumMod val="95000"/>
                </a:prstClr>
              </a:solidFill>
              <a:latin typeface="微軟正黑體" panose="020B0604030504040204" pitchFamily="34" charset="-120"/>
              <a:ea typeface="微軟正黑體" panose="020B0604030504040204" pitchFamily="34" charset="-120"/>
              <a:cs typeface="+mn-cs"/>
            </a:endParaRPr>
          </a:p>
          <a:p>
            <a:pPr algn="ctr" defTabSz="881573" fontAlgn="base">
              <a:spcBef>
                <a:spcPct val="0"/>
              </a:spcBef>
              <a:spcAft>
                <a:spcPct val="0"/>
              </a:spcAft>
              <a:buClrTx/>
              <a:defRPr/>
            </a:pPr>
            <a:r>
              <a:rPr lang="zh-TW" altLang="en-US" sz="1543" b="1" kern="1200">
                <a:solidFill>
                  <a:prstClr val="white">
                    <a:lumMod val="95000"/>
                  </a:prstClr>
                </a:solidFill>
                <a:latin typeface="微軟正黑體" panose="020B0604030504040204" pitchFamily="34" charset="-120"/>
                <a:ea typeface="微軟正黑體" panose="020B0604030504040204" pitchFamily="34" charset="-120"/>
                <a:cs typeface="+mn-cs"/>
              </a:rPr>
              <a:t>工</a:t>
            </a:r>
            <a:endParaRPr lang="zh-TW" altLang="en-US" sz="1350" b="1" kern="1200">
              <a:solidFill>
                <a:prstClr val="white">
                  <a:lumMod val="95000"/>
                </a:prstClr>
              </a:solidFill>
              <a:latin typeface="微軟正黑體" panose="020B0604030504040204" pitchFamily="34" charset="-120"/>
              <a:ea typeface="微軟正黑體" panose="020B0604030504040204" pitchFamily="34" charset="-120"/>
              <a:cs typeface="+mn-cs"/>
            </a:endParaRPr>
          </a:p>
        </p:txBody>
      </p:sp>
      <p:cxnSp>
        <p:nvCxnSpPr>
          <p:cNvPr id="102" name="直線接點 101">
            <a:extLst>
              <a:ext uri="{FF2B5EF4-FFF2-40B4-BE49-F238E27FC236}">
                <a16:creationId xmlns:a16="http://schemas.microsoft.com/office/drawing/2014/main" id="{2930D37F-7663-CEF7-779A-6037655FA83E}"/>
              </a:ext>
            </a:extLst>
          </p:cNvPr>
          <p:cNvCxnSpPr>
            <a:cxnSpLocks/>
          </p:cNvCxnSpPr>
          <p:nvPr/>
        </p:nvCxnSpPr>
        <p:spPr bwMode="auto">
          <a:xfrm>
            <a:off x="7466186" y="3574547"/>
            <a:ext cx="0" cy="2718574"/>
          </a:xfrm>
          <a:prstGeom prst="line">
            <a:avLst/>
          </a:prstGeom>
          <a:solidFill>
            <a:schemeClr val="accent1"/>
          </a:solidFill>
          <a:ln w="9525" cap="flat" cmpd="sng" algn="ctr">
            <a:solidFill>
              <a:schemeClr val="tx1"/>
            </a:solidFill>
            <a:prstDash val="lgDash"/>
            <a:round/>
            <a:headEnd type="none" w="med" len="med"/>
            <a:tailEnd type="none" w="med" len="med"/>
          </a:ln>
          <a:effectLst/>
        </p:spPr>
      </p:cxnSp>
      <p:sp>
        <p:nvSpPr>
          <p:cNvPr id="2" name="文字方塊 1">
            <a:extLst>
              <a:ext uri="{FF2B5EF4-FFF2-40B4-BE49-F238E27FC236}">
                <a16:creationId xmlns:a16="http://schemas.microsoft.com/office/drawing/2014/main" id="{B5365284-14A3-9068-9A74-166DD5068BC7}"/>
              </a:ext>
            </a:extLst>
          </p:cNvPr>
          <p:cNvSpPr txBox="1"/>
          <p:nvPr/>
        </p:nvSpPr>
        <p:spPr>
          <a:xfrm>
            <a:off x="7583636" y="4608950"/>
            <a:ext cx="2103614" cy="985506"/>
          </a:xfrm>
          <a:prstGeom prst="rect">
            <a:avLst/>
          </a:prstGeom>
          <a:noFill/>
        </p:spPr>
        <p:txBody>
          <a:bodyPr wrap="square" rtlCol="0">
            <a:spAutoFit/>
          </a:bodyPr>
          <a:lstStyle/>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確認需求規格</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資料及系統串接</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系統開發</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p:txBody>
      </p:sp>
      <p:sp>
        <p:nvSpPr>
          <p:cNvPr id="51" name="文字方塊 50">
            <a:extLst>
              <a:ext uri="{FF2B5EF4-FFF2-40B4-BE49-F238E27FC236}">
                <a16:creationId xmlns:a16="http://schemas.microsoft.com/office/drawing/2014/main" id="{E0F45F23-8B34-8A1F-6FBF-B46EA9084221}"/>
              </a:ext>
            </a:extLst>
          </p:cNvPr>
          <p:cNvSpPr txBox="1"/>
          <p:nvPr/>
        </p:nvSpPr>
        <p:spPr>
          <a:xfrm>
            <a:off x="759249" y="4608950"/>
            <a:ext cx="3177604" cy="985506"/>
          </a:xfrm>
          <a:prstGeom prst="rect">
            <a:avLst/>
          </a:prstGeom>
          <a:noFill/>
        </p:spPr>
        <p:txBody>
          <a:bodyPr wrap="square" rtlCol="0">
            <a:spAutoFit/>
          </a:bodyPr>
          <a:lstStyle/>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挑選試點分行</a:t>
            </a:r>
            <a:endParaRPr lang="en-US" altLang="zh-TW" sz="1350" b="1" kern="1200">
              <a:solidFill>
                <a:prstClr val="black"/>
              </a:solidFill>
              <a:latin typeface="微軟正黑體" panose="020B0604030504040204" pitchFamily="34" charset="-120"/>
              <a:ea typeface="微軟正黑體" panose="020B0604030504040204" pitchFamily="34" charset="-120"/>
              <a:cs typeface="+mn-cs"/>
            </a:endParaRPr>
          </a:p>
          <a:p>
            <a:pPr marL="275492" indent="-275492" defTabSz="881573" fontAlgn="base">
              <a:lnSpc>
                <a:spcPct val="150000"/>
              </a:lnSpc>
              <a:spcBef>
                <a:spcPct val="0"/>
              </a:spcBef>
              <a:spcAft>
                <a:spcPct val="0"/>
              </a:spcAft>
              <a:buClrTx/>
              <a:buFont typeface="Wingdings" panose="05000000000000000000" pitchFamily="2" charset="2"/>
              <a:buChar char="p"/>
              <a:defRPr/>
            </a:pPr>
            <a:r>
              <a:rPr lang="zh-TW" altLang="en-US" sz="1350" b="1" kern="1200">
                <a:solidFill>
                  <a:prstClr val="black"/>
                </a:solidFill>
                <a:latin typeface="微軟正黑體" panose="020B0604030504040204" pitchFamily="34" charset="-120"/>
                <a:ea typeface="微軟正黑體" panose="020B0604030504040204" pitchFamily="34" charset="-120"/>
                <a:cs typeface="+mn-cs"/>
              </a:rPr>
              <a:t>規劃試點分行</a:t>
            </a:r>
            <a:r>
              <a:rPr lang="en-US" altLang="zh-TW" sz="1350" b="1" kern="1200">
                <a:solidFill>
                  <a:prstClr val="black"/>
                </a:solidFill>
                <a:latin typeface="微軟正黑體" panose="020B0604030504040204" pitchFamily="34" charset="-120"/>
                <a:ea typeface="微軟正黑體" panose="020B0604030504040204" pitchFamily="34" charset="-120"/>
                <a:cs typeface="+mn-cs"/>
              </a:rPr>
              <a:t>KPI</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考核</a:t>
            </a:r>
            <a:r>
              <a:rPr lang="en-US" altLang="zh-TW" sz="1350" b="1" kern="1200">
                <a:solidFill>
                  <a:prstClr val="black"/>
                </a:solidFill>
                <a:latin typeface="微軟正黑體" panose="020B0604030504040204" pitchFamily="34" charset="-120"/>
                <a:ea typeface="微軟正黑體" panose="020B0604030504040204" pitchFamily="34" charset="-120"/>
                <a:cs typeface="+mn-cs"/>
              </a:rPr>
              <a:t>_</a:t>
            </a:r>
            <a:r>
              <a:rPr lang="zh-TW" altLang="en-US" sz="1350" b="1" kern="1200">
                <a:solidFill>
                  <a:prstClr val="black"/>
                </a:solidFill>
                <a:latin typeface="微軟正黑體" panose="020B0604030504040204" pitchFamily="34" charset="-120"/>
                <a:ea typeface="微軟正黑體" panose="020B0604030504040204" pitchFamily="34" charset="-120"/>
                <a:cs typeface="+mn-cs"/>
              </a:rPr>
              <a:t>分行配合度加分設計</a:t>
            </a:r>
            <a:endParaRPr lang="en-US" altLang="zh-TW" sz="1350" b="1" kern="1200">
              <a:solidFill>
                <a:prstClr val="black"/>
              </a:solidFill>
              <a:highlight>
                <a:srgbClr val="FFFF00"/>
              </a:highlight>
              <a:latin typeface="微軟正黑體" panose="020B0604030504040204" pitchFamily="34" charset="-120"/>
              <a:ea typeface="微軟正黑體" panose="020B0604030504040204" pitchFamily="34" charset="-120"/>
              <a:cs typeface="+mn-cs"/>
            </a:endParaRPr>
          </a:p>
        </p:txBody>
      </p:sp>
      <p:cxnSp>
        <p:nvCxnSpPr>
          <p:cNvPr id="12" name="直線接點 11">
            <a:extLst>
              <a:ext uri="{FF2B5EF4-FFF2-40B4-BE49-F238E27FC236}">
                <a16:creationId xmlns:a16="http://schemas.microsoft.com/office/drawing/2014/main" id="{864FACFF-B73B-E706-9274-48C8432C3D97}"/>
              </a:ext>
            </a:extLst>
          </p:cNvPr>
          <p:cNvCxnSpPr>
            <a:cxnSpLocks/>
          </p:cNvCxnSpPr>
          <p:nvPr/>
        </p:nvCxnSpPr>
        <p:spPr bwMode="auto">
          <a:xfrm flipH="1">
            <a:off x="6758252" y="889230"/>
            <a:ext cx="1387207" cy="0"/>
          </a:xfrm>
          <a:prstGeom prst="line">
            <a:avLst/>
          </a:prstGeom>
          <a:noFill/>
          <a:ln w="12700" cap="flat" cmpd="sng" algn="ctr">
            <a:solidFill>
              <a:schemeClr val="tx2">
                <a:lumMod val="20000"/>
                <a:lumOff val="80000"/>
              </a:schemeClr>
            </a:solidFill>
            <a:prstDash val="solid"/>
            <a:round/>
            <a:headEnd type="none" w="med" len="med"/>
            <a:tailEnd type="none" w="med" len="med"/>
          </a:ln>
          <a:effectLst/>
        </p:spPr>
      </p:cxnSp>
      <p:graphicFrame>
        <p:nvGraphicFramePr>
          <p:cNvPr id="18" name="表格 6">
            <a:extLst>
              <a:ext uri="{FF2B5EF4-FFF2-40B4-BE49-F238E27FC236}">
                <a16:creationId xmlns:a16="http://schemas.microsoft.com/office/drawing/2014/main" id="{334D7CDB-A4F2-4B71-B3E4-F2E749E59DEB}"/>
              </a:ext>
            </a:extLst>
          </p:cNvPr>
          <p:cNvGraphicFramePr>
            <a:graphicFrameLocks noGrp="1"/>
          </p:cNvGraphicFramePr>
          <p:nvPr>
            <p:extLst>
              <p:ext uri="{D42A27DB-BD31-4B8C-83A1-F6EECF244321}">
                <p14:modId xmlns:p14="http://schemas.microsoft.com/office/powerpoint/2010/main" val="303315839"/>
              </p:ext>
            </p:extLst>
          </p:nvPr>
        </p:nvGraphicFramePr>
        <p:xfrm>
          <a:off x="8375856" y="1483029"/>
          <a:ext cx="1999019" cy="732957"/>
        </p:xfrm>
        <a:graphic>
          <a:graphicData uri="http://schemas.openxmlformats.org/drawingml/2006/table">
            <a:tbl>
              <a:tblPr firstRow="1" bandRow="1">
                <a:tableStyleId>{91DB7C30-2B5D-4D34-8F22-85940E495A18}</a:tableStyleId>
              </a:tblPr>
              <a:tblGrid>
                <a:gridCol w="1999019">
                  <a:extLst>
                    <a:ext uri="{9D8B030D-6E8A-4147-A177-3AD203B41FA5}">
                      <a16:colId xmlns:a16="http://schemas.microsoft.com/office/drawing/2014/main" val="4193166309"/>
                    </a:ext>
                  </a:extLst>
                </a:gridCol>
              </a:tblGrid>
              <a:tr h="293411">
                <a:tc>
                  <a:txBody>
                    <a:bodyPr/>
                    <a:lstStyle/>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200" b="1" kern="1200" dirty="0">
                          <a:solidFill>
                            <a:schemeClr val="bg1"/>
                          </a:solidFill>
                          <a:latin typeface="Century Gothic" panose="020B0502020202020204" pitchFamily="34" charset="0"/>
                          <a:ea typeface="微軟正黑體" panose="020B0604030504040204" pitchFamily="34" charset="-120"/>
                        </a:rPr>
                        <a:t>技術支援</a:t>
                      </a:r>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779419382"/>
                  </a:ext>
                </a:extLst>
              </a:tr>
              <a:tr h="401106">
                <a:tc>
                  <a:txBody>
                    <a:bodyPr/>
                    <a:lstStyle/>
                    <a:p>
                      <a:pPr algn="ctr" defTabSz="899469" fontAlgn="base">
                        <a:spcBef>
                          <a:spcPct val="0"/>
                        </a:spcBef>
                        <a:spcAft>
                          <a:spcPct val="0"/>
                        </a:spcAft>
                        <a:buClrTx/>
                        <a:defRPr/>
                      </a:pPr>
                      <a:r>
                        <a:rPr lang="zh-TW" altLang="en-US" sz="1200" b="1" i="0" u="none" strike="noStrike" kern="1200" cap="none" dirty="0">
                          <a:solidFill>
                            <a:prstClr val="black"/>
                          </a:solidFill>
                          <a:latin typeface="Century Gothic" panose="020B0502020202020204" pitchFamily="34" charset="0"/>
                          <a:ea typeface="微軟正黑體" panose="020B0604030504040204" pitchFamily="34" charset="-120"/>
                          <a:cs typeface="Arial"/>
                          <a:sym typeface="Arial"/>
                        </a:rPr>
                        <a:t>周立筠、廖庭暘、林敬烜</a:t>
                      </a:r>
                      <a:endParaRPr lang="en-US" altLang="zh-TW" sz="12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2315858"/>
                  </a:ext>
                </a:extLst>
              </a:tr>
            </a:tbl>
          </a:graphicData>
        </a:graphic>
      </p:graphicFrame>
      <p:graphicFrame>
        <p:nvGraphicFramePr>
          <p:cNvPr id="14" name="表格 14">
            <a:extLst>
              <a:ext uri="{FF2B5EF4-FFF2-40B4-BE49-F238E27FC236}">
                <a16:creationId xmlns:a16="http://schemas.microsoft.com/office/drawing/2014/main" id="{3755E316-A3D0-CF03-7138-57CAC56E01C5}"/>
              </a:ext>
            </a:extLst>
          </p:cNvPr>
          <p:cNvGraphicFramePr>
            <a:graphicFrameLocks noGrp="1"/>
          </p:cNvGraphicFramePr>
          <p:nvPr>
            <p:extLst>
              <p:ext uri="{D42A27DB-BD31-4B8C-83A1-F6EECF244321}">
                <p14:modId xmlns:p14="http://schemas.microsoft.com/office/powerpoint/2010/main" val="2866076029"/>
              </p:ext>
            </p:extLst>
          </p:nvPr>
        </p:nvGraphicFramePr>
        <p:xfrm>
          <a:off x="3286471" y="1211801"/>
          <a:ext cx="4839146" cy="563880"/>
        </p:xfrm>
        <a:graphic>
          <a:graphicData uri="http://schemas.openxmlformats.org/drawingml/2006/table">
            <a:tbl>
              <a:tblPr firstRow="1" bandRow="1">
                <a:tableStyleId>{91DB7C30-2B5D-4D34-8F22-85940E495A18}</a:tableStyleId>
              </a:tblPr>
              <a:tblGrid>
                <a:gridCol w="795138">
                  <a:extLst>
                    <a:ext uri="{9D8B030D-6E8A-4147-A177-3AD203B41FA5}">
                      <a16:colId xmlns:a16="http://schemas.microsoft.com/office/drawing/2014/main" val="257749003"/>
                    </a:ext>
                  </a:extLst>
                </a:gridCol>
                <a:gridCol w="1936091">
                  <a:extLst>
                    <a:ext uri="{9D8B030D-6E8A-4147-A177-3AD203B41FA5}">
                      <a16:colId xmlns:a16="http://schemas.microsoft.com/office/drawing/2014/main" val="3512773544"/>
                    </a:ext>
                  </a:extLst>
                </a:gridCol>
                <a:gridCol w="2107917">
                  <a:extLst>
                    <a:ext uri="{9D8B030D-6E8A-4147-A177-3AD203B41FA5}">
                      <a16:colId xmlns:a16="http://schemas.microsoft.com/office/drawing/2014/main" val="792198995"/>
                    </a:ext>
                  </a:extLst>
                </a:gridCol>
              </a:tblGrid>
              <a:tr h="246482">
                <a:tc rowSpan="2">
                  <a:txBody>
                    <a:bodyPr/>
                    <a:lstStyle/>
                    <a:p>
                      <a:pPr algn="ctr"/>
                      <a:r>
                        <a:rPr lang="zh-TW" altLang="en-US" dirty="0">
                          <a:solidFill>
                            <a:schemeClr val="bg1"/>
                          </a:solidFill>
                        </a:rPr>
                        <a:t>專案</a:t>
                      </a:r>
                      <a:endParaRPr lang="en-US" altLang="zh-TW" dirty="0">
                        <a:solidFill>
                          <a:schemeClr val="bg1"/>
                        </a:solidFill>
                      </a:endParaRPr>
                    </a:p>
                    <a:p>
                      <a:pPr algn="ctr"/>
                      <a:r>
                        <a:rPr lang="zh-TW" altLang="en-US" dirty="0">
                          <a:solidFill>
                            <a:schemeClr val="bg1"/>
                          </a:solidFill>
                        </a:rPr>
                        <a:t>指導</a:t>
                      </a:r>
                    </a:p>
                  </a:txBody>
                  <a:tcPr anchor="ctr">
                    <a:solidFill>
                      <a:schemeClr val="tx2"/>
                    </a:solidFill>
                  </a:tcPr>
                </a:tc>
                <a:tc>
                  <a:txBody>
                    <a:bodyPr/>
                    <a:lstStyle/>
                    <a:p>
                      <a:pPr algn="ctr"/>
                      <a:r>
                        <a:rPr lang="zh-TW" altLang="en-US" sz="1100" b="0" i="0" u="none" strike="noStrike" kern="1200" cap="none" dirty="0">
                          <a:solidFill>
                            <a:prstClr val="black"/>
                          </a:solidFill>
                          <a:latin typeface="微軟正黑體"/>
                          <a:ea typeface="微軟正黑體"/>
                          <a:cs typeface="Arial"/>
                          <a:sym typeface="Arial"/>
                        </a:rPr>
                        <a:t>綜企</a:t>
                      </a:r>
                      <a:endParaRPr lang="zh-TW" altLang="en-US" sz="1100" dirty="0"/>
                    </a:p>
                  </a:txBody>
                  <a:tcPr>
                    <a:solidFill>
                      <a:schemeClr val="bg1">
                        <a:lumMod val="95000"/>
                      </a:schemeClr>
                    </a:solidFill>
                  </a:tcPr>
                </a:tc>
                <a:tc>
                  <a:txBody>
                    <a:bodyPr/>
                    <a:lstStyle/>
                    <a:p>
                      <a:pPr algn="ctr"/>
                      <a:r>
                        <a:rPr lang="zh-TW" altLang="en-US" sz="1100" b="0"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作業</a:t>
                      </a:r>
                      <a:endParaRPr lang="zh-TW" altLang="en-US" sz="1100" dirty="0"/>
                    </a:p>
                  </a:txBody>
                  <a:tcPr>
                    <a:solidFill>
                      <a:schemeClr val="bg1">
                        <a:lumMod val="95000"/>
                      </a:schemeClr>
                    </a:solidFill>
                  </a:tcPr>
                </a:tc>
                <a:extLst>
                  <a:ext uri="{0D108BD9-81ED-4DB2-BD59-A6C34878D82A}">
                    <a16:rowId xmlns:a16="http://schemas.microsoft.com/office/drawing/2014/main" val="415215179"/>
                  </a:ext>
                </a:extLst>
              </a:tr>
              <a:tr h="206178">
                <a:tc vMerge="1">
                  <a:txBody>
                    <a:bodyPr/>
                    <a:lstStyle/>
                    <a:p>
                      <a:endParaRPr lang="zh-TW" altLang="en-US" dirty="0"/>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1" i="0" u="none" strike="noStrike" kern="1200" cap="none" dirty="0">
                          <a:solidFill>
                            <a:prstClr val="black"/>
                          </a:solidFill>
                          <a:latin typeface="Century Gothic"/>
                          <a:ea typeface="微軟正黑體"/>
                          <a:cs typeface="Arial"/>
                          <a:sym typeface="Arial"/>
                        </a:rPr>
                        <a:t>王筱嵐</a:t>
                      </a:r>
                      <a:endParaRPr lang="en-US" altLang="zh-TW" sz="1400" b="1" i="0" u="none" strike="noStrike" kern="1200" cap="none" dirty="0">
                        <a:solidFill>
                          <a:prstClr val="black"/>
                        </a:solidFill>
                        <a:latin typeface="微軟正黑體"/>
                        <a:ea typeface="微軟正黑體"/>
                        <a:cs typeface="Arial"/>
                        <a:sym typeface="Aria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張瑜娉</a:t>
                      </a:r>
                      <a:endParaRPr lang="en-US" altLang="zh-TW" sz="14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tc>
                <a:extLst>
                  <a:ext uri="{0D108BD9-81ED-4DB2-BD59-A6C34878D82A}">
                    <a16:rowId xmlns:a16="http://schemas.microsoft.com/office/drawing/2014/main" val="577915010"/>
                  </a:ext>
                </a:extLst>
              </a:tr>
            </a:tbl>
          </a:graphicData>
        </a:graphic>
      </p:graphicFrame>
      <p:graphicFrame>
        <p:nvGraphicFramePr>
          <p:cNvPr id="7" name="表格 7">
            <a:extLst>
              <a:ext uri="{FF2B5EF4-FFF2-40B4-BE49-F238E27FC236}">
                <a16:creationId xmlns:a16="http://schemas.microsoft.com/office/drawing/2014/main" id="{E8763C5F-D6B7-C61E-9558-BE84B053D5C2}"/>
              </a:ext>
            </a:extLst>
          </p:cNvPr>
          <p:cNvGraphicFramePr>
            <a:graphicFrameLocks noGrp="1"/>
          </p:cNvGraphicFramePr>
          <p:nvPr>
            <p:extLst>
              <p:ext uri="{D42A27DB-BD31-4B8C-83A1-F6EECF244321}">
                <p14:modId xmlns:p14="http://schemas.microsoft.com/office/powerpoint/2010/main" val="2105038695"/>
              </p:ext>
            </p:extLst>
          </p:nvPr>
        </p:nvGraphicFramePr>
        <p:xfrm>
          <a:off x="3297115" y="1886598"/>
          <a:ext cx="4815984" cy="370840"/>
        </p:xfrm>
        <a:graphic>
          <a:graphicData uri="http://schemas.openxmlformats.org/drawingml/2006/table">
            <a:tbl>
              <a:tblPr firstRow="1" bandRow="1">
                <a:tableStyleId>{91DB7C30-2B5D-4D34-8F22-85940E495A18}</a:tableStyleId>
              </a:tblPr>
              <a:tblGrid>
                <a:gridCol w="772858">
                  <a:extLst>
                    <a:ext uri="{9D8B030D-6E8A-4147-A177-3AD203B41FA5}">
                      <a16:colId xmlns:a16="http://schemas.microsoft.com/office/drawing/2014/main" val="3892501192"/>
                    </a:ext>
                  </a:extLst>
                </a:gridCol>
                <a:gridCol w="4043126">
                  <a:extLst>
                    <a:ext uri="{9D8B030D-6E8A-4147-A177-3AD203B41FA5}">
                      <a16:colId xmlns:a16="http://schemas.microsoft.com/office/drawing/2014/main" val="2071512966"/>
                    </a:ext>
                  </a:extLst>
                </a:gridCol>
              </a:tblGrid>
              <a:tr h="370840">
                <a:tc>
                  <a:txBody>
                    <a:bodyPr/>
                    <a:lstStyle/>
                    <a:p>
                      <a:pPr algn="ctr"/>
                      <a:r>
                        <a:rPr lang="en-US" altLang="zh-TW" sz="1200" dirty="0">
                          <a:solidFill>
                            <a:schemeClr val="bg1"/>
                          </a:solidFill>
                        </a:rPr>
                        <a:t>PMO</a:t>
                      </a:r>
                      <a:endParaRPr lang="zh-TW" altLang="en-US" sz="1200" dirty="0">
                        <a:solidFill>
                          <a:schemeClr val="bg1"/>
                        </a:solidFill>
                      </a:endParaRP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1" i="0" u="none" strike="noStrike" kern="1200" cap="none" dirty="0">
                          <a:solidFill>
                            <a:prstClr val="black"/>
                          </a:solidFill>
                          <a:latin typeface="Century Gothic"/>
                          <a:ea typeface="微軟正黑體"/>
                          <a:cs typeface="Arial"/>
                          <a:sym typeface="Arial"/>
                        </a:rPr>
                        <a:t>王筱嵐    </a:t>
                      </a:r>
                      <a:r>
                        <a:rPr lang="zh-TW" altLang="en-US" sz="14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rPr>
                        <a:t>張瑜娉    沈志成</a:t>
                      </a:r>
                      <a:endParaRPr lang="en-US" altLang="zh-TW" sz="14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tc>
                <a:extLst>
                  <a:ext uri="{0D108BD9-81ED-4DB2-BD59-A6C34878D82A}">
                    <a16:rowId xmlns:a16="http://schemas.microsoft.com/office/drawing/2014/main" val="2927920196"/>
                  </a:ext>
                </a:extLst>
              </a:tr>
            </a:tbl>
          </a:graphicData>
        </a:graphic>
      </p:graphicFrame>
      <p:graphicFrame>
        <p:nvGraphicFramePr>
          <p:cNvPr id="8" name="表格 7">
            <a:extLst>
              <a:ext uri="{FF2B5EF4-FFF2-40B4-BE49-F238E27FC236}">
                <a16:creationId xmlns:a16="http://schemas.microsoft.com/office/drawing/2014/main" id="{89514946-150F-2949-A06C-0656F58E2F87}"/>
              </a:ext>
            </a:extLst>
          </p:cNvPr>
          <p:cNvGraphicFramePr>
            <a:graphicFrameLocks noGrp="1"/>
          </p:cNvGraphicFramePr>
          <p:nvPr>
            <p:extLst>
              <p:ext uri="{D42A27DB-BD31-4B8C-83A1-F6EECF244321}">
                <p14:modId xmlns:p14="http://schemas.microsoft.com/office/powerpoint/2010/main" val="4123146430"/>
              </p:ext>
            </p:extLst>
          </p:nvPr>
        </p:nvGraphicFramePr>
        <p:xfrm>
          <a:off x="8375856" y="918198"/>
          <a:ext cx="1999019" cy="457200"/>
        </p:xfrm>
        <a:graphic>
          <a:graphicData uri="http://schemas.openxmlformats.org/drawingml/2006/table">
            <a:tbl>
              <a:tblPr firstRow="1" bandRow="1">
                <a:tableStyleId>{91DB7C30-2B5D-4D34-8F22-85940E495A18}</a:tableStyleId>
              </a:tblPr>
              <a:tblGrid>
                <a:gridCol w="539975">
                  <a:extLst>
                    <a:ext uri="{9D8B030D-6E8A-4147-A177-3AD203B41FA5}">
                      <a16:colId xmlns:a16="http://schemas.microsoft.com/office/drawing/2014/main" val="3892501192"/>
                    </a:ext>
                  </a:extLst>
                </a:gridCol>
                <a:gridCol w="1459044">
                  <a:extLst>
                    <a:ext uri="{9D8B030D-6E8A-4147-A177-3AD203B41FA5}">
                      <a16:colId xmlns:a16="http://schemas.microsoft.com/office/drawing/2014/main" val="2071512966"/>
                    </a:ext>
                  </a:extLst>
                </a:gridCol>
              </a:tblGrid>
              <a:tr h="370840">
                <a:tc>
                  <a:txBody>
                    <a:bodyPr/>
                    <a:lstStyle/>
                    <a:p>
                      <a:pPr algn="ctr"/>
                      <a:r>
                        <a:rPr lang="zh-TW" altLang="en-US" sz="1200" dirty="0">
                          <a:solidFill>
                            <a:schemeClr val="bg1"/>
                          </a:solidFill>
                        </a:rPr>
                        <a:t>技術</a:t>
                      </a:r>
                      <a:endParaRPr lang="en-US" altLang="zh-TW" sz="1200" dirty="0">
                        <a:solidFill>
                          <a:schemeClr val="bg1"/>
                        </a:solidFill>
                      </a:endParaRPr>
                    </a:p>
                    <a:p>
                      <a:pPr algn="ctr"/>
                      <a:r>
                        <a:rPr lang="zh-TW" altLang="en-US" sz="1200" dirty="0">
                          <a:solidFill>
                            <a:schemeClr val="bg1"/>
                          </a:solidFill>
                        </a:rPr>
                        <a:t>顧問</a:t>
                      </a:r>
                    </a:p>
                  </a:txBody>
                  <a:tcPr anchor="c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400" b="1" i="0" u="none" strike="noStrike" kern="1200" cap="none" dirty="0">
                          <a:solidFill>
                            <a:prstClr val="black"/>
                          </a:solidFill>
                          <a:latin typeface="Century Gothic"/>
                          <a:ea typeface="微軟正黑體"/>
                          <a:cs typeface="Arial"/>
                          <a:sym typeface="Arial"/>
                        </a:rPr>
                        <a:t>張天豪</a:t>
                      </a:r>
                      <a:endParaRPr lang="en-US" altLang="zh-TW" sz="1400" b="1" i="0" u="none" strike="noStrike" kern="1200" cap="none" dirty="0">
                        <a:solidFill>
                          <a:prstClr val="black"/>
                        </a:solidFill>
                        <a:latin typeface="微軟正黑體" panose="020B0604030504040204" pitchFamily="34" charset="-120"/>
                        <a:ea typeface="微軟正黑體" panose="020B0604030504040204" pitchFamily="34" charset="-120"/>
                        <a:cs typeface="Arial"/>
                        <a:sym typeface="Arial"/>
                      </a:endParaRPr>
                    </a:p>
                  </a:txBody>
                  <a:tcPr anchor="ctr"/>
                </a:tc>
                <a:extLst>
                  <a:ext uri="{0D108BD9-81ED-4DB2-BD59-A6C34878D82A}">
                    <a16:rowId xmlns:a16="http://schemas.microsoft.com/office/drawing/2014/main" val="2927920196"/>
                  </a:ext>
                </a:extLst>
              </a:tr>
            </a:tbl>
          </a:graphicData>
        </a:graphic>
      </p:graphicFrame>
    </p:spTree>
    <p:extLst>
      <p:ext uri="{BB962C8B-B14F-4D97-AF65-F5344CB8AC3E}">
        <p14:creationId xmlns:p14="http://schemas.microsoft.com/office/powerpoint/2010/main" val="2103891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5">
          <a:extLst>
            <a:ext uri="{FF2B5EF4-FFF2-40B4-BE49-F238E27FC236}">
              <a16:creationId xmlns:a16="http://schemas.microsoft.com/office/drawing/2014/main" id="{6E83D63F-01D4-498D-CD1D-4D5C1DFA248E}"/>
            </a:ext>
          </a:extLst>
        </p:cNvPr>
        <p:cNvGrpSpPr/>
        <p:nvPr/>
      </p:nvGrpSpPr>
      <p:grpSpPr>
        <a:xfrm>
          <a:off x="0" y="0"/>
          <a:ext cx="0" cy="0"/>
          <a:chOff x="0" y="0"/>
          <a:chExt cx="0" cy="0"/>
        </a:xfrm>
      </p:grpSpPr>
      <p:sp>
        <p:nvSpPr>
          <p:cNvPr id="173" name="Google Shape;173;p13">
            <a:extLst>
              <a:ext uri="{FF2B5EF4-FFF2-40B4-BE49-F238E27FC236}">
                <a16:creationId xmlns:a16="http://schemas.microsoft.com/office/drawing/2014/main" id="{B1A6F795-6509-7FCD-9A26-B2330E57BDDF}"/>
              </a:ext>
            </a:extLst>
          </p:cNvPr>
          <p:cNvSpPr txBox="1">
            <a:spLocks noGrp="1"/>
          </p:cNvSpPr>
          <p:nvPr>
            <p:ph type="title"/>
          </p:nvPr>
        </p:nvSpPr>
        <p:spPr>
          <a:prstGeom prst="rect">
            <a:avLst/>
          </a:prstGeom>
          <a:noFill/>
          <a:ln>
            <a:noFill/>
          </a:ln>
        </p:spPr>
        <p:txBody>
          <a:bodyPr spcFirstLastPara="1" wrap="square" lIns="88150" tIns="44075" rIns="88150" bIns="44075" anchor="ctr" anchorCtr="0">
            <a:noAutofit/>
          </a:bodyPr>
          <a:lstStyle/>
          <a:p>
            <a:pPr lvl="0">
              <a:lnSpc>
                <a:spcPct val="130000"/>
              </a:lnSpc>
              <a:buSzPts val="3100"/>
            </a:pPr>
            <a:r>
              <a:rPr lang="zh-TW" altLang="en-US">
                <a:solidFill>
                  <a:schemeClr val="tx1"/>
                </a:solidFill>
              </a:rPr>
              <a:t>重點文字方塊範例</a:t>
            </a:r>
            <a:r>
              <a:rPr lang="en-US" altLang="zh-TW">
                <a:solidFill>
                  <a:schemeClr val="tx1"/>
                </a:solidFill>
              </a:rPr>
              <a:t>1</a:t>
            </a:r>
            <a:endParaRPr sz="2000">
              <a:highlight>
                <a:srgbClr val="FFFF00"/>
              </a:highlight>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F66B8CD-6B05-7593-3205-D49F0A44CF91}"/>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grpSp>
        <p:nvGrpSpPr>
          <p:cNvPr id="3" name="群組 2">
            <a:extLst>
              <a:ext uri="{FF2B5EF4-FFF2-40B4-BE49-F238E27FC236}">
                <a16:creationId xmlns:a16="http://schemas.microsoft.com/office/drawing/2014/main" id="{DE6DA27C-7181-6FD1-D05A-C2343734A5E2}"/>
              </a:ext>
            </a:extLst>
          </p:cNvPr>
          <p:cNvGrpSpPr/>
          <p:nvPr/>
        </p:nvGrpSpPr>
        <p:grpSpPr>
          <a:xfrm>
            <a:off x="300378" y="3960087"/>
            <a:ext cx="11040722" cy="1698315"/>
            <a:chOff x="768183" y="4621196"/>
            <a:chExt cx="10718901" cy="1698315"/>
          </a:xfrm>
        </p:grpSpPr>
        <p:sp>
          <p:nvSpPr>
            <p:cNvPr id="4" name="箭號: 向右 5">
              <a:extLst>
                <a:ext uri="{FF2B5EF4-FFF2-40B4-BE49-F238E27FC236}">
                  <a16:creationId xmlns:a16="http://schemas.microsoft.com/office/drawing/2014/main" id="{43DBD846-1C94-64E3-3441-D8F9826A3CF9}"/>
                </a:ext>
              </a:extLst>
            </p:cNvPr>
            <p:cNvSpPr/>
            <p:nvPr/>
          </p:nvSpPr>
          <p:spPr>
            <a:xfrm>
              <a:off x="776220" y="4740327"/>
              <a:ext cx="3703379" cy="1460055"/>
            </a:xfrm>
            <a:prstGeom prst="rightArrow">
              <a:avLst>
                <a:gd name="adj1" fmla="val 50000"/>
                <a:gd name="adj2" fmla="val 7363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mn-ea"/>
                <a:cs typeface="+mn-cs"/>
                <a:sym typeface="Arial"/>
              </a:endParaRPr>
            </a:p>
          </p:txBody>
        </p:sp>
        <p:grpSp>
          <p:nvGrpSpPr>
            <p:cNvPr id="5" name="群組 4">
              <a:extLst>
                <a:ext uri="{FF2B5EF4-FFF2-40B4-BE49-F238E27FC236}">
                  <a16:creationId xmlns:a16="http://schemas.microsoft.com/office/drawing/2014/main" id="{CE6B5218-B55A-2819-8758-8BA4F503F989}"/>
                </a:ext>
              </a:extLst>
            </p:cNvPr>
            <p:cNvGrpSpPr/>
            <p:nvPr/>
          </p:nvGrpSpPr>
          <p:grpSpPr>
            <a:xfrm>
              <a:off x="768183" y="4700998"/>
              <a:ext cx="1547207" cy="1543532"/>
              <a:chOff x="1503378" y="4356571"/>
              <a:chExt cx="1263000" cy="1260000"/>
            </a:xfrm>
          </p:grpSpPr>
          <p:sp>
            <p:nvSpPr>
              <p:cNvPr id="29" name="矩形: 圓角 24">
                <a:extLst>
                  <a:ext uri="{FF2B5EF4-FFF2-40B4-BE49-F238E27FC236}">
                    <a16:creationId xmlns:a16="http://schemas.microsoft.com/office/drawing/2014/main" id="{82EFBDED-1E8F-BCBA-6184-AF6FB1D45E6C}"/>
                  </a:ext>
                </a:extLst>
              </p:cNvPr>
              <p:cNvSpPr/>
              <p:nvPr/>
            </p:nvSpPr>
            <p:spPr>
              <a:xfrm>
                <a:off x="1506378" y="4356571"/>
                <a:ext cx="1260000" cy="1260000"/>
              </a:xfrm>
              <a:prstGeom prst="roundRect">
                <a:avLst/>
              </a:prstGeom>
              <a:solidFill>
                <a:schemeClr val="tx2">
                  <a:lumMod val="60000"/>
                  <a:lumOff val="40000"/>
                </a:schemeClr>
              </a:solidFill>
              <a:ln w="19050">
                <a:noFill/>
              </a:ln>
              <a:effectLst>
                <a:glow>
                  <a:schemeClr val="accent3">
                    <a:satMod val="175000"/>
                  </a:schemeClr>
                </a:glow>
                <a:outerShdw blurRad="35898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200" b="0" i="0" u="none" strike="noStrike" kern="0" cap="none" spc="0" normalizeH="0" baseline="0" noProof="0">
                  <a:ln>
                    <a:noFill/>
                  </a:ln>
                  <a:solidFill>
                    <a:srgbClr val="3E619E">
                      <a:lumMod val="60000"/>
                      <a:lumOff val="40000"/>
                    </a:srgbClr>
                  </a:solidFill>
                  <a:effectLst/>
                  <a:uLnTx/>
                  <a:uFillTx/>
                  <a:latin typeface="+mn-ea"/>
                  <a:cs typeface="+mn-cs"/>
                  <a:sym typeface="Arial"/>
                </a:endParaRPr>
              </a:p>
            </p:txBody>
          </p:sp>
          <p:sp>
            <p:nvSpPr>
              <p:cNvPr id="30" name="文字方塊 29">
                <a:extLst>
                  <a:ext uri="{FF2B5EF4-FFF2-40B4-BE49-F238E27FC236}">
                    <a16:creationId xmlns:a16="http://schemas.microsoft.com/office/drawing/2014/main" id="{9E942564-9F84-F090-6E7F-6372E8C5A012}"/>
                  </a:ext>
                </a:extLst>
              </p:cNvPr>
              <p:cNvSpPr txBox="1"/>
              <p:nvPr/>
            </p:nvSpPr>
            <p:spPr>
              <a:xfrm>
                <a:off x="1503378" y="4599822"/>
                <a:ext cx="1260000" cy="694681"/>
              </a:xfrm>
              <a:prstGeom prst="rect">
                <a:avLst/>
              </a:prstGeom>
              <a:noFill/>
            </p:spPr>
            <p:txBody>
              <a:bodyPr wrap="square" rtlCol="0">
                <a:spAutoFit/>
              </a:bodyPr>
              <a:lstStyle/>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推動</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數位變革</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p:txBody>
          </p:sp>
        </p:grpSp>
        <p:grpSp>
          <p:nvGrpSpPr>
            <p:cNvPr id="6" name="群組 5">
              <a:extLst>
                <a:ext uri="{FF2B5EF4-FFF2-40B4-BE49-F238E27FC236}">
                  <a16:creationId xmlns:a16="http://schemas.microsoft.com/office/drawing/2014/main" id="{87CD2712-5F54-011B-6BF9-5CB863A4BD88}"/>
                </a:ext>
              </a:extLst>
            </p:cNvPr>
            <p:cNvGrpSpPr/>
            <p:nvPr/>
          </p:nvGrpSpPr>
          <p:grpSpPr>
            <a:xfrm>
              <a:off x="2417419" y="4621196"/>
              <a:ext cx="1315552" cy="1698315"/>
              <a:chOff x="3198504" y="4102224"/>
              <a:chExt cx="1315552" cy="1698315"/>
            </a:xfrm>
          </p:grpSpPr>
          <p:sp>
            <p:nvSpPr>
              <p:cNvPr id="26" name="文字方塊 25">
                <a:extLst>
                  <a:ext uri="{FF2B5EF4-FFF2-40B4-BE49-F238E27FC236}">
                    <a16:creationId xmlns:a16="http://schemas.microsoft.com/office/drawing/2014/main" id="{7B7AA905-FF53-2999-C94F-B5BDA621EF65}"/>
                  </a:ext>
                </a:extLst>
              </p:cNvPr>
              <p:cNvSpPr txBox="1"/>
              <p:nvPr/>
            </p:nvSpPr>
            <p:spPr>
              <a:xfrm>
                <a:off x="3198504" y="4751326"/>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數位賦能</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27" name="文字方塊 26">
                <a:extLst>
                  <a:ext uri="{FF2B5EF4-FFF2-40B4-BE49-F238E27FC236}">
                    <a16:creationId xmlns:a16="http://schemas.microsoft.com/office/drawing/2014/main" id="{CCAE1755-9E86-78E6-5419-5CFF752C9B33}"/>
                  </a:ext>
                </a:extLst>
              </p:cNvPr>
              <p:cNvSpPr txBox="1"/>
              <p:nvPr/>
            </p:nvSpPr>
            <p:spPr>
              <a:xfrm>
                <a:off x="3198504" y="4102224"/>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數位文化</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28" name="文字方塊 27">
                <a:extLst>
                  <a:ext uri="{FF2B5EF4-FFF2-40B4-BE49-F238E27FC236}">
                    <a16:creationId xmlns:a16="http://schemas.microsoft.com/office/drawing/2014/main" id="{98401B7C-9979-478B-D2EA-C8ABF937454F}"/>
                  </a:ext>
                </a:extLst>
              </p:cNvPr>
              <p:cNvSpPr txBox="1"/>
              <p:nvPr/>
            </p:nvSpPr>
            <p:spPr>
              <a:xfrm>
                <a:off x="3198504" y="5400429"/>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數位人才</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grpSp>
        <p:sp>
          <p:nvSpPr>
            <p:cNvPr id="11" name="箭號: 向右 30">
              <a:extLst>
                <a:ext uri="{FF2B5EF4-FFF2-40B4-BE49-F238E27FC236}">
                  <a16:creationId xmlns:a16="http://schemas.microsoft.com/office/drawing/2014/main" id="{30E4F8F9-6A9C-B3FB-C8D6-D25D0179D6A8}"/>
                </a:ext>
              </a:extLst>
            </p:cNvPr>
            <p:cNvSpPr/>
            <p:nvPr/>
          </p:nvSpPr>
          <p:spPr>
            <a:xfrm>
              <a:off x="4637651" y="4740327"/>
              <a:ext cx="6849433" cy="1460055"/>
            </a:xfrm>
            <a:prstGeom prst="rightArrow">
              <a:avLst>
                <a:gd name="adj1" fmla="val 50000"/>
                <a:gd name="adj2" fmla="val 689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mn-ea"/>
                <a:cs typeface="+mn-cs"/>
                <a:sym typeface="Arial"/>
              </a:endParaRPr>
            </a:p>
          </p:txBody>
        </p:sp>
        <p:grpSp>
          <p:nvGrpSpPr>
            <p:cNvPr id="12" name="群組 11">
              <a:extLst>
                <a:ext uri="{FF2B5EF4-FFF2-40B4-BE49-F238E27FC236}">
                  <a16:creationId xmlns:a16="http://schemas.microsoft.com/office/drawing/2014/main" id="{938E1733-C1B7-E775-A477-C2A62299743F}"/>
                </a:ext>
              </a:extLst>
            </p:cNvPr>
            <p:cNvGrpSpPr/>
            <p:nvPr/>
          </p:nvGrpSpPr>
          <p:grpSpPr>
            <a:xfrm>
              <a:off x="4184939" y="4705490"/>
              <a:ext cx="1494000" cy="1494892"/>
              <a:chOff x="1506378" y="4356571"/>
              <a:chExt cx="1260000" cy="1260000"/>
            </a:xfrm>
          </p:grpSpPr>
          <p:sp>
            <p:nvSpPr>
              <p:cNvPr id="24" name="矩形: 圓角 32">
                <a:extLst>
                  <a:ext uri="{FF2B5EF4-FFF2-40B4-BE49-F238E27FC236}">
                    <a16:creationId xmlns:a16="http://schemas.microsoft.com/office/drawing/2014/main" id="{0F79D0B5-0AE4-8FF8-0697-E39611F05108}"/>
                  </a:ext>
                </a:extLst>
              </p:cNvPr>
              <p:cNvSpPr/>
              <p:nvPr/>
            </p:nvSpPr>
            <p:spPr>
              <a:xfrm>
                <a:off x="1506378" y="4356571"/>
                <a:ext cx="1260000" cy="1260000"/>
              </a:xfrm>
              <a:prstGeom prst="roundRect">
                <a:avLst/>
              </a:prstGeom>
              <a:solidFill>
                <a:schemeClr val="tx2"/>
              </a:solidFill>
              <a:ln w="19050">
                <a:noFill/>
              </a:ln>
              <a:effectLst>
                <a:glow>
                  <a:schemeClr val="accent3">
                    <a:satMod val="175000"/>
                  </a:schemeClr>
                </a:glow>
                <a:outerShdw blurRad="35898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200" b="0" i="0" u="none" strike="noStrike" kern="0" cap="none" spc="0" normalizeH="0" baseline="0" noProof="0">
                  <a:ln>
                    <a:noFill/>
                  </a:ln>
                  <a:solidFill>
                    <a:srgbClr val="FFFFFF"/>
                  </a:solidFill>
                  <a:effectLst/>
                  <a:uLnTx/>
                  <a:uFillTx/>
                  <a:latin typeface="+mn-ea"/>
                  <a:cs typeface="+mn-cs"/>
                  <a:sym typeface="Arial"/>
                </a:endParaRPr>
              </a:p>
            </p:txBody>
          </p:sp>
          <p:sp>
            <p:nvSpPr>
              <p:cNvPr id="25" name="文字方塊 24">
                <a:extLst>
                  <a:ext uri="{FF2B5EF4-FFF2-40B4-BE49-F238E27FC236}">
                    <a16:creationId xmlns:a16="http://schemas.microsoft.com/office/drawing/2014/main" id="{873DFDD9-9FD7-F2C6-7774-59949C628AE0}"/>
                  </a:ext>
                </a:extLst>
              </p:cNvPr>
              <p:cNvSpPr txBox="1"/>
              <p:nvPr/>
            </p:nvSpPr>
            <p:spPr>
              <a:xfrm>
                <a:off x="1506378" y="4598078"/>
                <a:ext cx="1260000" cy="717284"/>
              </a:xfrm>
              <a:prstGeom prst="rect">
                <a:avLst/>
              </a:prstGeom>
              <a:noFill/>
            </p:spPr>
            <p:txBody>
              <a:bodyPr wrap="square" rtlCol="0">
                <a:spAutoFit/>
              </a:bodyPr>
              <a:lstStyle/>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建立</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永續基礎</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p:txBody>
          </p:sp>
        </p:grpSp>
        <p:grpSp>
          <p:nvGrpSpPr>
            <p:cNvPr id="13" name="群組 12">
              <a:extLst>
                <a:ext uri="{FF2B5EF4-FFF2-40B4-BE49-F238E27FC236}">
                  <a16:creationId xmlns:a16="http://schemas.microsoft.com/office/drawing/2014/main" id="{0B63B609-075A-EF27-BEC5-3E14EA2FE1E4}"/>
                </a:ext>
              </a:extLst>
            </p:cNvPr>
            <p:cNvGrpSpPr/>
            <p:nvPr/>
          </p:nvGrpSpPr>
          <p:grpSpPr>
            <a:xfrm>
              <a:off x="5741520" y="4621196"/>
              <a:ext cx="1315552" cy="1698315"/>
              <a:chOff x="3198504" y="4102224"/>
              <a:chExt cx="1315552" cy="1698315"/>
            </a:xfrm>
          </p:grpSpPr>
          <p:sp>
            <p:nvSpPr>
              <p:cNvPr id="21" name="文字方塊 20">
                <a:extLst>
                  <a:ext uri="{FF2B5EF4-FFF2-40B4-BE49-F238E27FC236}">
                    <a16:creationId xmlns:a16="http://schemas.microsoft.com/office/drawing/2014/main" id="{0F2C8DB3-1BE6-D83C-4D3B-016F08064C0E}"/>
                  </a:ext>
                </a:extLst>
              </p:cNvPr>
              <p:cNvSpPr txBox="1"/>
              <p:nvPr/>
            </p:nvSpPr>
            <p:spPr>
              <a:xfrm>
                <a:off x="3198504" y="4751326"/>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人才育成</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22" name="文字方塊 21">
                <a:extLst>
                  <a:ext uri="{FF2B5EF4-FFF2-40B4-BE49-F238E27FC236}">
                    <a16:creationId xmlns:a16="http://schemas.microsoft.com/office/drawing/2014/main" id="{F9001EB4-2598-7665-3549-DB3CEE7D405C}"/>
                  </a:ext>
                </a:extLst>
              </p:cNvPr>
              <p:cNvSpPr txBox="1"/>
              <p:nvPr/>
            </p:nvSpPr>
            <p:spPr>
              <a:xfrm>
                <a:off x="3198504" y="4102224"/>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資料治理</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23" name="文字方塊 22">
                <a:extLst>
                  <a:ext uri="{FF2B5EF4-FFF2-40B4-BE49-F238E27FC236}">
                    <a16:creationId xmlns:a16="http://schemas.microsoft.com/office/drawing/2014/main" id="{514177EB-F91F-1E2D-7C6A-1271E64F7BAA}"/>
                  </a:ext>
                </a:extLst>
              </p:cNvPr>
              <p:cNvSpPr txBox="1"/>
              <p:nvPr/>
            </p:nvSpPr>
            <p:spPr>
              <a:xfrm>
                <a:off x="3198504" y="5400429"/>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智財導入</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grpSp>
        <p:grpSp>
          <p:nvGrpSpPr>
            <p:cNvPr id="14" name="群組 13">
              <a:extLst>
                <a:ext uri="{FF2B5EF4-FFF2-40B4-BE49-F238E27FC236}">
                  <a16:creationId xmlns:a16="http://schemas.microsoft.com/office/drawing/2014/main" id="{1573C159-5C18-92DD-C5F2-506FFCB9787A}"/>
                </a:ext>
              </a:extLst>
            </p:cNvPr>
            <p:cNvGrpSpPr/>
            <p:nvPr/>
          </p:nvGrpSpPr>
          <p:grpSpPr>
            <a:xfrm>
              <a:off x="7215124" y="4705490"/>
              <a:ext cx="1494000" cy="1494892"/>
              <a:chOff x="1506378" y="4356571"/>
              <a:chExt cx="1260000" cy="1260000"/>
            </a:xfrm>
          </p:grpSpPr>
          <p:sp>
            <p:nvSpPr>
              <p:cNvPr id="19" name="矩形: 圓角 60">
                <a:extLst>
                  <a:ext uri="{FF2B5EF4-FFF2-40B4-BE49-F238E27FC236}">
                    <a16:creationId xmlns:a16="http://schemas.microsoft.com/office/drawing/2014/main" id="{AB8D82CA-39A1-D39F-0F1A-9D80F0B2E0E6}"/>
                  </a:ext>
                </a:extLst>
              </p:cNvPr>
              <p:cNvSpPr/>
              <p:nvPr/>
            </p:nvSpPr>
            <p:spPr>
              <a:xfrm>
                <a:off x="1506378" y="4356571"/>
                <a:ext cx="1260000" cy="1260000"/>
              </a:xfrm>
              <a:prstGeom prst="roundRect">
                <a:avLst/>
              </a:prstGeom>
              <a:solidFill>
                <a:schemeClr val="tx2">
                  <a:lumMod val="75000"/>
                </a:schemeClr>
              </a:solidFill>
              <a:ln w="19050">
                <a:noFill/>
              </a:ln>
              <a:effectLst>
                <a:glow>
                  <a:schemeClr val="accent3">
                    <a:satMod val="175000"/>
                  </a:schemeClr>
                </a:glow>
                <a:outerShdw blurRad="358985"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200" b="0" i="0" u="none" strike="noStrike" kern="0" cap="none" spc="0" normalizeH="0" baseline="0" noProof="0">
                  <a:ln>
                    <a:noFill/>
                  </a:ln>
                  <a:solidFill>
                    <a:srgbClr val="FFFFFF"/>
                  </a:solidFill>
                  <a:effectLst/>
                  <a:uLnTx/>
                  <a:uFillTx/>
                  <a:latin typeface="+mn-ea"/>
                  <a:cs typeface="+mn-cs"/>
                  <a:sym typeface="Arial"/>
                </a:endParaRPr>
              </a:p>
            </p:txBody>
          </p:sp>
          <p:sp>
            <p:nvSpPr>
              <p:cNvPr id="20" name="文字方塊 19">
                <a:extLst>
                  <a:ext uri="{FF2B5EF4-FFF2-40B4-BE49-F238E27FC236}">
                    <a16:creationId xmlns:a16="http://schemas.microsoft.com/office/drawing/2014/main" id="{07CCD2DE-095F-6F19-F539-60CD56943AC4}"/>
                  </a:ext>
                </a:extLst>
              </p:cNvPr>
              <p:cNvSpPr txBox="1"/>
              <p:nvPr/>
            </p:nvSpPr>
            <p:spPr>
              <a:xfrm>
                <a:off x="1506378" y="4598078"/>
                <a:ext cx="1260000" cy="717284"/>
              </a:xfrm>
              <a:prstGeom prst="rect">
                <a:avLst/>
              </a:prstGeom>
              <a:noFill/>
            </p:spPr>
            <p:txBody>
              <a:bodyPr wrap="square" rtlCol="0">
                <a:spAutoFit/>
              </a:bodyPr>
              <a:lstStyle/>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落實</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a:p>
                <a:pPr marL="0" marR="0" lvl="0" indent="0" algn="ctr" defTabSz="896203" rtl="0" eaLnBrk="1" fontAlgn="auto" latinLnBrk="0" hangingPunct="1">
                  <a:lnSpc>
                    <a:spcPct val="13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FFFFFF"/>
                    </a:solidFill>
                    <a:effectLst/>
                    <a:uLnTx/>
                    <a:uFillTx/>
                    <a:latin typeface="+mn-ea"/>
                    <a:ea typeface="+mn-ea"/>
                    <a:cs typeface="Arial"/>
                    <a:sym typeface="Arial"/>
                  </a:rPr>
                  <a:t>三大應用</a:t>
                </a:r>
                <a:endParaRPr kumimoji="0" lang="en-US" altLang="zh-TW" sz="2000" b="1" i="0" u="none" strike="noStrike" kern="0" cap="none" spc="0" normalizeH="0" baseline="0" noProof="0">
                  <a:ln>
                    <a:noFill/>
                  </a:ln>
                  <a:solidFill>
                    <a:srgbClr val="FFFFFF"/>
                  </a:solidFill>
                  <a:effectLst/>
                  <a:uLnTx/>
                  <a:uFillTx/>
                  <a:latin typeface="+mn-ea"/>
                  <a:ea typeface="+mn-ea"/>
                  <a:cs typeface="Arial"/>
                  <a:sym typeface="Arial"/>
                </a:endParaRPr>
              </a:p>
            </p:txBody>
          </p:sp>
        </p:grpSp>
        <p:grpSp>
          <p:nvGrpSpPr>
            <p:cNvPr id="15" name="群組 14">
              <a:extLst>
                <a:ext uri="{FF2B5EF4-FFF2-40B4-BE49-F238E27FC236}">
                  <a16:creationId xmlns:a16="http://schemas.microsoft.com/office/drawing/2014/main" id="{6BC031AD-B383-FC73-1503-E916E974B728}"/>
                </a:ext>
              </a:extLst>
            </p:cNvPr>
            <p:cNvGrpSpPr/>
            <p:nvPr/>
          </p:nvGrpSpPr>
          <p:grpSpPr>
            <a:xfrm>
              <a:off x="8867176" y="4621196"/>
              <a:ext cx="1315552" cy="1698315"/>
              <a:chOff x="3198504" y="4102224"/>
              <a:chExt cx="1315552" cy="1698315"/>
            </a:xfrm>
          </p:grpSpPr>
          <p:sp>
            <p:nvSpPr>
              <p:cNvPr id="16" name="文字方塊 15">
                <a:extLst>
                  <a:ext uri="{FF2B5EF4-FFF2-40B4-BE49-F238E27FC236}">
                    <a16:creationId xmlns:a16="http://schemas.microsoft.com/office/drawing/2014/main" id="{1F11321C-D61A-F49B-0DD0-2EF94DE8E2F2}"/>
                  </a:ext>
                </a:extLst>
              </p:cNvPr>
              <p:cNvSpPr txBox="1"/>
              <p:nvPr/>
            </p:nvSpPr>
            <p:spPr>
              <a:xfrm>
                <a:off x="3198504" y="4751326"/>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流程營運</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17" name="文字方塊 16">
                <a:extLst>
                  <a:ext uri="{FF2B5EF4-FFF2-40B4-BE49-F238E27FC236}">
                    <a16:creationId xmlns:a16="http://schemas.microsoft.com/office/drawing/2014/main" id="{8C17E1BF-D383-3745-730E-8BC24FBFEE77}"/>
                  </a:ext>
                </a:extLst>
              </p:cNvPr>
              <p:cNvSpPr txBox="1"/>
              <p:nvPr/>
            </p:nvSpPr>
            <p:spPr>
              <a:xfrm>
                <a:off x="3198504" y="4102224"/>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業務行銷</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sp>
            <p:nvSpPr>
              <p:cNvPr id="18" name="文字方塊 17">
                <a:extLst>
                  <a:ext uri="{FF2B5EF4-FFF2-40B4-BE49-F238E27FC236}">
                    <a16:creationId xmlns:a16="http://schemas.microsoft.com/office/drawing/2014/main" id="{60C3257E-53C4-6669-C0DB-F6B8847410C4}"/>
                  </a:ext>
                </a:extLst>
              </p:cNvPr>
              <p:cNvSpPr txBox="1"/>
              <p:nvPr/>
            </p:nvSpPr>
            <p:spPr>
              <a:xfrm>
                <a:off x="3198504" y="5400429"/>
                <a:ext cx="1315552" cy="400110"/>
              </a:xfrm>
              <a:prstGeom prst="rect">
                <a:avLst/>
              </a:prstGeom>
              <a:noFill/>
            </p:spPr>
            <p:txBody>
              <a:bodyPr wrap="square" rtlCol="0">
                <a:spAutoFit/>
              </a:bodyPr>
              <a:lstStyle>
                <a:defPPr>
                  <a:defRPr lang="zh-TW"/>
                </a:defPPr>
                <a:lvl1pPr algn="ctr" defTabSz="896203" fontAlgn="auto">
                  <a:spcBef>
                    <a:spcPts val="0"/>
                  </a:spcBef>
                  <a:spcAft>
                    <a:spcPts val="0"/>
                  </a:spcAft>
                  <a:defRPr sz="2000">
                    <a:latin typeface="Century Gothic" panose="020B0502020202020204" pitchFamily="34" charset="0"/>
                    <a:ea typeface="微軟正黑體" panose="020B0604030504040204" pitchFamily="34" charset="-120"/>
                  </a:defRPr>
                </a:lvl1p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000000"/>
                    </a:solidFill>
                    <a:effectLst/>
                    <a:uLnTx/>
                    <a:uFillTx/>
                    <a:latin typeface="+mn-ea"/>
                    <a:ea typeface="+mn-ea"/>
                    <a:cs typeface="Arial"/>
                    <a:sym typeface="Arial"/>
                  </a:rPr>
                  <a:t>風險決策</a:t>
                </a:r>
                <a:endParaRPr kumimoji="0" lang="en-US" altLang="zh-TW" sz="2000" b="0" i="0" u="none" strike="noStrike" kern="0" cap="none" spc="0" normalizeH="0" baseline="0" noProof="0">
                  <a:ln>
                    <a:noFill/>
                  </a:ln>
                  <a:solidFill>
                    <a:srgbClr val="000000"/>
                  </a:solidFill>
                  <a:effectLst/>
                  <a:uLnTx/>
                  <a:uFillTx/>
                  <a:latin typeface="+mn-ea"/>
                  <a:ea typeface="+mn-ea"/>
                  <a:cs typeface="Arial"/>
                  <a:sym typeface="Arial"/>
                </a:endParaRPr>
              </a:p>
            </p:txBody>
          </p:sp>
        </p:grpSp>
      </p:grpSp>
      <p:grpSp>
        <p:nvGrpSpPr>
          <p:cNvPr id="31" name="群組 30">
            <a:extLst>
              <a:ext uri="{FF2B5EF4-FFF2-40B4-BE49-F238E27FC236}">
                <a16:creationId xmlns:a16="http://schemas.microsoft.com/office/drawing/2014/main" id="{5976A841-5A05-F566-933B-D3B67B6241C5}"/>
              </a:ext>
            </a:extLst>
          </p:cNvPr>
          <p:cNvGrpSpPr/>
          <p:nvPr/>
        </p:nvGrpSpPr>
        <p:grpSpPr>
          <a:xfrm>
            <a:off x="312140" y="1635817"/>
            <a:ext cx="10801243" cy="1823540"/>
            <a:chOff x="1935956" y="1699615"/>
            <a:chExt cx="8991600" cy="1823540"/>
          </a:xfrm>
        </p:grpSpPr>
        <p:sp>
          <p:nvSpPr>
            <p:cNvPr id="32" name="矩形: 圓角 52">
              <a:extLst>
                <a:ext uri="{FF2B5EF4-FFF2-40B4-BE49-F238E27FC236}">
                  <a16:creationId xmlns:a16="http://schemas.microsoft.com/office/drawing/2014/main" id="{52A2161A-240F-F6D5-3411-FFC4C1867A18}"/>
                </a:ext>
              </a:extLst>
            </p:cNvPr>
            <p:cNvSpPr/>
            <p:nvPr/>
          </p:nvSpPr>
          <p:spPr>
            <a:xfrm>
              <a:off x="1935956" y="2283318"/>
              <a:ext cx="2743200" cy="1239837"/>
            </a:xfrm>
            <a:prstGeom prst="roundRect">
              <a:avLst/>
            </a:prstGeom>
            <a:solidFill>
              <a:schemeClr val="bg1"/>
            </a:solidFill>
            <a:ln w="19050">
              <a:solidFill>
                <a:schemeClr val="bg1">
                  <a:lumMod val="75000"/>
                </a:schemeClr>
              </a:solidFill>
            </a:ln>
            <a:effectLst>
              <a:glow>
                <a:schemeClr val="accent3">
                  <a:satMod val="175000"/>
                </a:schemeClr>
              </a:glow>
              <a:outerShdw blurRad="314691" dist="38100" dir="2700000" sx="99000" sy="99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dirty="0">
                <a:ln>
                  <a:noFill/>
                </a:ln>
                <a:solidFill>
                  <a:srgbClr val="FFFFFF"/>
                </a:solidFill>
                <a:effectLst/>
                <a:uLnTx/>
                <a:uFillTx/>
                <a:latin typeface="+mn-ea"/>
                <a:cs typeface="+mn-cs"/>
                <a:sym typeface="Arial"/>
              </a:endParaRPr>
            </a:p>
          </p:txBody>
        </p:sp>
        <p:sp>
          <p:nvSpPr>
            <p:cNvPr id="33" name="矩形: 圓角 53">
              <a:extLst>
                <a:ext uri="{FF2B5EF4-FFF2-40B4-BE49-F238E27FC236}">
                  <a16:creationId xmlns:a16="http://schemas.microsoft.com/office/drawing/2014/main" id="{920B3F98-C1E7-93D6-C38D-27A0490C510C}"/>
                </a:ext>
              </a:extLst>
            </p:cNvPr>
            <p:cNvSpPr/>
            <p:nvPr/>
          </p:nvSpPr>
          <p:spPr>
            <a:xfrm>
              <a:off x="5060156" y="2283318"/>
              <a:ext cx="2743200" cy="1239837"/>
            </a:xfrm>
            <a:prstGeom prst="roundRect">
              <a:avLst/>
            </a:prstGeom>
            <a:solidFill>
              <a:schemeClr val="bg1"/>
            </a:solidFill>
            <a:ln w="19050">
              <a:solidFill>
                <a:schemeClr val="bg1">
                  <a:lumMod val="75000"/>
                </a:schemeClr>
              </a:solidFill>
            </a:ln>
            <a:effectLst>
              <a:glow>
                <a:schemeClr val="accent3">
                  <a:satMod val="175000"/>
                </a:schemeClr>
              </a:glow>
              <a:outerShdw blurRad="314691" dist="38100" dir="2700000" sx="99000" sy="99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mn-ea"/>
                <a:cs typeface="+mn-cs"/>
                <a:sym typeface="Arial"/>
              </a:endParaRPr>
            </a:p>
          </p:txBody>
        </p:sp>
        <p:sp>
          <p:nvSpPr>
            <p:cNvPr id="34" name="矩形: 圓角 54">
              <a:extLst>
                <a:ext uri="{FF2B5EF4-FFF2-40B4-BE49-F238E27FC236}">
                  <a16:creationId xmlns:a16="http://schemas.microsoft.com/office/drawing/2014/main" id="{5D478F78-F87F-F61F-0322-7D5469C2E27A}"/>
                </a:ext>
              </a:extLst>
            </p:cNvPr>
            <p:cNvSpPr/>
            <p:nvPr/>
          </p:nvSpPr>
          <p:spPr>
            <a:xfrm>
              <a:off x="8184356" y="2283318"/>
              <a:ext cx="2743200" cy="1239837"/>
            </a:xfrm>
            <a:prstGeom prst="roundRect">
              <a:avLst/>
            </a:prstGeom>
            <a:solidFill>
              <a:schemeClr val="bg1"/>
            </a:solidFill>
            <a:ln w="19050">
              <a:solidFill>
                <a:schemeClr val="bg1">
                  <a:lumMod val="75000"/>
                </a:schemeClr>
              </a:solidFill>
            </a:ln>
            <a:effectLst>
              <a:glow>
                <a:schemeClr val="accent3">
                  <a:satMod val="175000"/>
                </a:schemeClr>
              </a:glow>
              <a:outerShdw blurRad="314691" dist="38100" dir="2700000" sx="99000" sy="99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mn-ea"/>
                <a:cs typeface="+mn-cs"/>
                <a:sym typeface="Arial"/>
              </a:endParaRPr>
            </a:p>
          </p:txBody>
        </p:sp>
        <p:sp>
          <p:nvSpPr>
            <p:cNvPr id="35" name="文字方塊 34">
              <a:extLst>
                <a:ext uri="{FF2B5EF4-FFF2-40B4-BE49-F238E27FC236}">
                  <a16:creationId xmlns:a16="http://schemas.microsoft.com/office/drawing/2014/main" id="{36C662DB-A8C9-A007-6878-92A14608720B}"/>
                </a:ext>
              </a:extLst>
            </p:cNvPr>
            <p:cNvSpPr txBox="1"/>
            <p:nvPr/>
          </p:nvSpPr>
          <p:spPr>
            <a:xfrm>
              <a:off x="2432056" y="2438703"/>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3E619E">
                      <a:lumMod val="75000"/>
                    </a:srgbClr>
                  </a:solidFill>
                  <a:effectLst/>
                  <a:uLnTx/>
                  <a:uFillTx/>
                  <a:latin typeface="+mn-ea"/>
                  <a:ea typeface="+mn-ea"/>
                  <a:cs typeface="Arial"/>
                  <a:sym typeface="Arial"/>
                </a:rPr>
                <a:t>五大經營主軸</a:t>
              </a:r>
              <a:endParaRPr kumimoji="0" lang="en-US" altLang="zh-TW" sz="2000" b="1" i="0" u="none" strike="noStrike" kern="0" cap="none" spc="0" normalizeH="0" baseline="0" noProof="0">
                <a:ln>
                  <a:noFill/>
                </a:ln>
                <a:solidFill>
                  <a:srgbClr val="3E619E">
                    <a:lumMod val="75000"/>
                  </a:srgbClr>
                </a:solidFill>
                <a:effectLst/>
                <a:uLnTx/>
                <a:uFillTx/>
                <a:latin typeface="+mn-ea"/>
                <a:ea typeface="+mn-ea"/>
                <a:cs typeface="Arial"/>
                <a:sym typeface="Arial"/>
              </a:endParaRPr>
            </a:p>
          </p:txBody>
        </p:sp>
        <p:sp>
          <p:nvSpPr>
            <p:cNvPr id="36" name="文字方塊 35">
              <a:extLst>
                <a:ext uri="{FF2B5EF4-FFF2-40B4-BE49-F238E27FC236}">
                  <a16:creationId xmlns:a16="http://schemas.microsoft.com/office/drawing/2014/main" id="{A611986C-C498-8D57-9B94-63D9FB62B462}"/>
                </a:ext>
              </a:extLst>
            </p:cNvPr>
            <p:cNvSpPr txBox="1"/>
            <p:nvPr/>
          </p:nvSpPr>
          <p:spPr>
            <a:xfrm>
              <a:off x="5556256" y="2395839"/>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3E619E">
                      <a:lumMod val="75000"/>
                    </a:srgbClr>
                  </a:solidFill>
                  <a:effectLst/>
                  <a:uLnTx/>
                  <a:uFillTx/>
                  <a:latin typeface="+mn-ea"/>
                  <a:ea typeface="+mn-ea"/>
                  <a:cs typeface="Arial"/>
                  <a:sym typeface="Arial"/>
                </a:rPr>
                <a:t>四大經營策略</a:t>
              </a:r>
              <a:endParaRPr kumimoji="0" lang="en-US" altLang="zh-TW" sz="2000" b="1" i="0" u="none" strike="noStrike" kern="0" cap="none" spc="0" normalizeH="0" baseline="0" noProof="0">
                <a:ln>
                  <a:noFill/>
                </a:ln>
                <a:solidFill>
                  <a:srgbClr val="3E619E">
                    <a:lumMod val="75000"/>
                  </a:srgbClr>
                </a:solidFill>
                <a:effectLst/>
                <a:uLnTx/>
                <a:uFillTx/>
                <a:latin typeface="+mn-ea"/>
                <a:ea typeface="+mn-ea"/>
                <a:cs typeface="Arial"/>
                <a:sym typeface="Arial"/>
              </a:endParaRPr>
            </a:p>
          </p:txBody>
        </p:sp>
        <p:sp>
          <p:nvSpPr>
            <p:cNvPr id="37" name="文字方塊 36">
              <a:extLst>
                <a:ext uri="{FF2B5EF4-FFF2-40B4-BE49-F238E27FC236}">
                  <a16:creationId xmlns:a16="http://schemas.microsoft.com/office/drawing/2014/main" id="{1E6D860F-09A1-1865-A8FF-945C566AF93D}"/>
                </a:ext>
              </a:extLst>
            </p:cNvPr>
            <p:cNvSpPr txBox="1"/>
            <p:nvPr/>
          </p:nvSpPr>
          <p:spPr>
            <a:xfrm>
              <a:off x="8680456" y="2438703"/>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1" i="0" u="none" strike="noStrike" kern="0" cap="none" spc="0" normalizeH="0" baseline="0" noProof="0">
                  <a:ln>
                    <a:noFill/>
                  </a:ln>
                  <a:solidFill>
                    <a:srgbClr val="3E619E">
                      <a:lumMod val="75000"/>
                    </a:srgbClr>
                  </a:solidFill>
                  <a:effectLst/>
                  <a:uLnTx/>
                  <a:uFillTx/>
                  <a:latin typeface="+mn-ea"/>
                  <a:ea typeface="+mn-ea"/>
                  <a:cs typeface="Arial"/>
                  <a:sym typeface="Arial"/>
                </a:rPr>
                <a:t>五大經營策略</a:t>
              </a:r>
              <a:endParaRPr kumimoji="0" lang="en-US" altLang="zh-TW" sz="2000" b="1" i="0" u="none" strike="noStrike" kern="0" cap="none" spc="0" normalizeH="0" baseline="0" noProof="0">
                <a:ln>
                  <a:noFill/>
                </a:ln>
                <a:solidFill>
                  <a:srgbClr val="3E619E">
                    <a:lumMod val="75000"/>
                  </a:srgbClr>
                </a:solidFill>
                <a:effectLst/>
                <a:uLnTx/>
                <a:uFillTx/>
                <a:latin typeface="+mn-ea"/>
                <a:ea typeface="+mn-ea"/>
                <a:cs typeface="Arial"/>
                <a:sym typeface="Arial"/>
              </a:endParaRPr>
            </a:p>
          </p:txBody>
        </p:sp>
        <p:sp>
          <p:nvSpPr>
            <p:cNvPr id="38" name="文字方塊 37">
              <a:extLst>
                <a:ext uri="{FF2B5EF4-FFF2-40B4-BE49-F238E27FC236}">
                  <a16:creationId xmlns:a16="http://schemas.microsoft.com/office/drawing/2014/main" id="{1BB71598-E230-6D43-5623-A2C7D0651884}"/>
                </a:ext>
              </a:extLst>
            </p:cNvPr>
            <p:cNvSpPr txBox="1"/>
            <p:nvPr/>
          </p:nvSpPr>
          <p:spPr>
            <a:xfrm>
              <a:off x="2015011" y="2903215"/>
              <a:ext cx="2563639"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EE5A6D"/>
                  </a:solidFill>
                  <a:effectLst/>
                  <a:uLnTx/>
                  <a:uFillTx/>
                  <a:latin typeface="+mn-ea"/>
                  <a:ea typeface="+mn-ea"/>
                  <a:cs typeface="Arial"/>
                  <a:sym typeface="Arial"/>
                </a:rPr>
                <a:t>4-</a:t>
              </a:r>
              <a:r>
                <a:rPr kumimoji="0" lang="zh-TW" altLang="en-US" sz="2000" b="0" i="0" u="none" strike="noStrike" kern="0" cap="none" spc="0" normalizeH="0" baseline="0" noProof="0">
                  <a:ln>
                    <a:noFill/>
                  </a:ln>
                  <a:solidFill>
                    <a:srgbClr val="EE5A6D"/>
                  </a:solidFill>
                  <a:effectLst/>
                  <a:uLnTx/>
                  <a:uFillTx/>
                  <a:latin typeface="+mn-ea"/>
                  <a:ea typeface="+mn-ea"/>
                  <a:cs typeface="Arial"/>
                  <a:sym typeface="Arial"/>
                </a:rPr>
                <a:t>積極進行數位轉型</a:t>
              </a:r>
              <a:endParaRPr kumimoji="0" lang="en-US" altLang="zh-TW" sz="2000" b="0" i="0" u="none" strike="noStrike" kern="0" cap="none" spc="0" normalizeH="0" baseline="0" noProof="0">
                <a:ln>
                  <a:noFill/>
                </a:ln>
                <a:solidFill>
                  <a:srgbClr val="EE5A6D"/>
                </a:solidFill>
                <a:effectLst/>
                <a:uLnTx/>
                <a:uFillTx/>
                <a:latin typeface="+mn-ea"/>
                <a:ea typeface="+mn-ea"/>
                <a:cs typeface="Arial"/>
                <a:sym typeface="Arial"/>
              </a:endParaRPr>
            </a:p>
          </p:txBody>
        </p:sp>
        <p:sp>
          <p:nvSpPr>
            <p:cNvPr id="39" name="文字方塊 38">
              <a:extLst>
                <a:ext uri="{FF2B5EF4-FFF2-40B4-BE49-F238E27FC236}">
                  <a16:creationId xmlns:a16="http://schemas.microsoft.com/office/drawing/2014/main" id="{AADCAC28-00C6-D0AE-54A3-E7CECE59E8A7}"/>
                </a:ext>
              </a:extLst>
            </p:cNvPr>
            <p:cNvSpPr txBox="1"/>
            <p:nvPr/>
          </p:nvSpPr>
          <p:spPr>
            <a:xfrm>
              <a:off x="5149936" y="2991536"/>
              <a:ext cx="2563639"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EE5A6D"/>
                  </a:solidFill>
                  <a:effectLst/>
                  <a:uLnTx/>
                  <a:uFillTx/>
                  <a:latin typeface="+mn-ea"/>
                  <a:ea typeface="+mn-ea"/>
                  <a:cs typeface="Arial"/>
                  <a:sym typeface="Arial"/>
                </a:rPr>
                <a:t>1-</a:t>
              </a:r>
              <a:r>
                <a:rPr kumimoji="0" lang="zh-TW" altLang="en-US" sz="2000" b="0" i="0" u="none" strike="noStrike" kern="0" cap="none" spc="0" normalizeH="0" baseline="0" noProof="0">
                  <a:ln>
                    <a:noFill/>
                  </a:ln>
                  <a:solidFill>
                    <a:srgbClr val="EE5A6D"/>
                  </a:solidFill>
                  <a:effectLst/>
                  <a:uLnTx/>
                  <a:uFillTx/>
                  <a:latin typeface="+mn-ea"/>
                  <a:ea typeface="+mn-ea"/>
                  <a:cs typeface="Arial"/>
                  <a:sym typeface="Arial"/>
                </a:rPr>
                <a:t>加速推動數位變革</a:t>
              </a:r>
              <a:endParaRPr kumimoji="0" lang="en-US" altLang="zh-TW" sz="2000" b="0" i="0" u="none" strike="noStrike" kern="0" cap="none" spc="0" normalizeH="0" baseline="0" noProof="0">
                <a:ln>
                  <a:noFill/>
                </a:ln>
                <a:solidFill>
                  <a:srgbClr val="EE5A6D"/>
                </a:solidFill>
                <a:effectLst/>
                <a:uLnTx/>
                <a:uFillTx/>
                <a:latin typeface="+mn-ea"/>
                <a:ea typeface="+mn-ea"/>
                <a:cs typeface="Arial"/>
                <a:sym typeface="Arial"/>
              </a:endParaRPr>
            </a:p>
          </p:txBody>
        </p:sp>
        <p:sp>
          <p:nvSpPr>
            <p:cNvPr id="40" name="文字方塊 39">
              <a:extLst>
                <a:ext uri="{FF2B5EF4-FFF2-40B4-BE49-F238E27FC236}">
                  <a16:creationId xmlns:a16="http://schemas.microsoft.com/office/drawing/2014/main" id="{67883DA9-3402-F720-0341-1AEA8BF2054D}"/>
                </a:ext>
              </a:extLst>
            </p:cNvPr>
            <p:cNvSpPr txBox="1"/>
            <p:nvPr/>
          </p:nvSpPr>
          <p:spPr>
            <a:xfrm>
              <a:off x="8274136" y="2908564"/>
              <a:ext cx="2563639"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zh-TW" altLang="en-US" sz="2000" b="0" i="0" u="none" strike="noStrike" kern="0" cap="none" spc="0" normalizeH="0" baseline="0" noProof="0">
                  <a:ln>
                    <a:noFill/>
                  </a:ln>
                  <a:solidFill>
                    <a:srgbClr val="EE5A6D"/>
                  </a:solidFill>
                  <a:effectLst/>
                  <a:uLnTx/>
                  <a:uFillTx/>
                  <a:latin typeface="+mn-ea"/>
                  <a:ea typeface="+mn-ea"/>
                  <a:cs typeface="Arial"/>
                  <a:sym typeface="Arial"/>
                </a:rPr>
                <a:t>從數位跨入科技</a:t>
              </a:r>
              <a:endParaRPr kumimoji="0" lang="en-US" altLang="zh-TW" sz="2000" b="0" i="0" u="none" strike="noStrike" kern="0" cap="none" spc="0" normalizeH="0" baseline="0" noProof="0">
                <a:ln>
                  <a:noFill/>
                </a:ln>
                <a:solidFill>
                  <a:srgbClr val="EE5A6D"/>
                </a:solidFill>
                <a:effectLst/>
                <a:uLnTx/>
                <a:uFillTx/>
                <a:latin typeface="+mn-ea"/>
                <a:ea typeface="+mn-ea"/>
                <a:cs typeface="Arial"/>
                <a:sym typeface="Arial"/>
              </a:endParaRPr>
            </a:p>
          </p:txBody>
        </p:sp>
        <p:sp>
          <p:nvSpPr>
            <p:cNvPr id="41" name="文字方塊 40">
              <a:extLst>
                <a:ext uri="{FF2B5EF4-FFF2-40B4-BE49-F238E27FC236}">
                  <a16:creationId xmlns:a16="http://schemas.microsoft.com/office/drawing/2014/main" id="{31C4EE6F-EA87-2BB5-9617-4954CDF95A30}"/>
                </a:ext>
              </a:extLst>
            </p:cNvPr>
            <p:cNvSpPr txBox="1"/>
            <p:nvPr/>
          </p:nvSpPr>
          <p:spPr>
            <a:xfrm>
              <a:off x="2432056" y="1699615"/>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3E619E">
                      <a:lumMod val="75000"/>
                    </a:srgbClr>
                  </a:solidFill>
                  <a:effectLst/>
                  <a:uLnTx/>
                  <a:uFillTx/>
                  <a:latin typeface="+mn-ea"/>
                  <a:ea typeface="+mn-ea"/>
                  <a:cs typeface="Arial"/>
                  <a:sym typeface="Arial"/>
                </a:rPr>
                <a:t>2019-2021</a:t>
              </a:r>
            </a:p>
          </p:txBody>
        </p:sp>
        <p:sp>
          <p:nvSpPr>
            <p:cNvPr id="42" name="文字方塊 41">
              <a:extLst>
                <a:ext uri="{FF2B5EF4-FFF2-40B4-BE49-F238E27FC236}">
                  <a16:creationId xmlns:a16="http://schemas.microsoft.com/office/drawing/2014/main" id="{0BD17130-929A-DF70-A257-5AC928153E4D}"/>
                </a:ext>
              </a:extLst>
            </p:cNvPr>
            <p:cNvSpPr txBox="1"/>
            <p:nvPr/>
          </p:nvSpPr>
          <p:spPr>
            <a:xfrm>
              <a:off x="5556256" y="1699615"/>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3E619E">
                      <a:lumMod val="75000"/>
                    </a:srgbClr>
                  </a:solidFill>
                  <a:effectLst/>
                  <a:uLnTx/>
                  <a:uFillTx/>
                  <a:latin typeface="+mn-ea"/>
                  <a:ea typeface="+mn-ea"/>
                  <a:cs typeface="Arial"/>
                  <a:sym typeface="Arial"/>
                </a:rPr>
                <a:t>2022-2024</a:t>
              </a:r>
            </a:p>
          </p:txBody>
        </p:sp>
        <p:sp>
          <p:nvSpPr>
            <p:cNvPr id="43" name="文字方塊 42">
              <a:extLst>
                <a:ext uri="{FF2B5EF4-FFF2-40B4-BE49-F238E27FC236}">
                  <a16:creationId xmlns:a16="http://schemas.microsoft.com/office/drawing/2014/main" id="{766AC6C2-073E-454A-7C49-B330AFB480CD}"/>
                </a:ext>
              </a:extLst>
            </p:cNvPr>
            <p:cNvSpPr txBox="1"/>
            <p:nvPr/>
          </p:nvSpPr>
          <p:spPr>
            <a:xfrm>
              <a:off x="8680456" y="1699615"/>
              <a:ext cx="1751000" cy="400110"/>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2000" b="0" i="0" u="none" strike="noStrike" kern="0" cap="none" spc="0" normalizeH="0" baseline="0" noProof="0">
                  <a:ln>
                    <a:noFill/>
                  </a:ln>
                  <a:solidFill>
                    <a:srgbClr val="3E619E">
                      <a:lumMod val="75000"/>
                    </a:srgbClr>
                  </a:solidFill>
                  <a:effectLst/>
                  <a:uLnTx/>
                  <a:uFillTx/>
                  <a:latin typeface="+mn-ea"/>
                  <a:ea typeface="+mn-ea"/>
                  <a:cs typeface="Arial"/>
                  <a:sym typeface="Arial"/>
                </a:rPr>
                <a:t>2025-2027</a:t>
              </a:r>
            </a:p>
          </p:txBody>
        </p:sp>
        <p:cxnSp>
          <p:nvCxnSpPr>
            <p:cNvPr id="44" name="直線接點 43">
              <a:extLst>
                <a:ext uri="{FF2B5EF4-FFF2-40B4-BE49-F238E27FC236}">
                  <a16:creationId xmlns:a16="http://schemas.microsoft.com/office/drawing/2014/main" id="{52D02A32-02AD-9F3F-D28C-694CBD2325D1}"/>
                </a:ext>
              </a:extLst>
            </p:cNvPr>
            <p:cNvCxnSpPr>
              <a:stCxn id="41" idx="3"/>
              <a:endCxn id="42" idx="1"/>
            </p:cNvCxnSpPr>
            <p:nvPr/>
          </p:nvCxnSpPr>
          <p:spPr>
            <a:xfrm>
              <a:off x="4183056" y="1899670"/>
              <a:ext cx="1373200"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45" name="直線接點 44">
              <a:extLst>
                <a:ext uri="{FF2B5EF4-FFF2-40B4-BE49-F238E27FC236}">
                  <a16:creationId xmlns:a16="http://schemas.microsoft.com/office/drawing/2014/main" id="{240B8425-92BE-A25C-6BBA-BCAC2871C181}"/>
                </a:ext>
              </a:extLst>
            </p:cNvPr>
            <p:cNvCxnSpPr>
              <a:cxnSpLocks/>
              <a:stCxn id="42" idx="3"/>
              <a:endCxn id="43" idx="1"/>
            </p:cNvCxnSpPr>
            <p:nvPr/>
          </p:nvCxnSpPr>
          <p:spPr>
            <a:xfrm>
              <a:off x="7307256" y="1899670"/>
              <a:ext cx="1373200"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46" name="文字方塊 45">
              <a:extLst>
                <a:ext uri="{FF2B5EF4-FFF2-40B4-BE49-F238E27FC236}">
                  <a16:creationId xmlns:a16="http://schemas.microsoft.com/office/drawing/2014/main" id="{4AC9C71F-DF0C-5652-A6A6-F1B278B17C5D}"/>
                </a:ext>
              </a:extLst>
            </p:cNvPr>
            <p:cNvSpPr txBox="1"/>
            <p:nvPr/>
          </p:nvSpPr>
          <p:spPr>
            <a:xfrm>
              <a:off x="5149936" y="2743733"/>
              <a:ext cx="2563639" cy="276999"/>
            </a:xfrm>
            <a:prstGeom prst="rect">
              <a:avLst/>
            </a:prstGeom>
            <a:noFill/>
          </p:spPr>
          <p:txBody>
            <a:bodyPr wrap="square" rtlCol="0">
              <a:spAutoFit/>
            </a:bodyPr>
            <a:lstStyle/>
            <a:p>
              <a:pPr marL="0" marR="0" lvl="0" indent="0" algn="ctr" defTabSz="896203"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a:ln>
                    <a:noFill/>
                  </a:ln>
                  <a:solidFill>
                    <a:srgbClr val="000000">
                      <a:lumMod val="75000"/>
                      <a:lumOff val="25000"/>
                    </a:srgbClr>
                  </a:solidFill>
                  <a:effectLst/>
                  <a:uLnTx/>
                  <a:uFillTx/>
                  <a:latin typeface="+mn-ea"/>
                  <a:ea typeface="+mn-ea"/>
                  <a:cs typeface="Arial"/>
                  <a:sym typeface="Arial"/>
                </a:rPr>
                <a:t>-</a:t>
              </a:r>
              <a:r>
                <a:rPr kumimoji="0" lang="zh-TW" altLang="en-US" sz="1200" b="0" i="0" u="none" strike="noStrike" kern="0" cap="none" spc="0" normalizeH="0" baseline="0" noProof="0">
                  <a:ln>
                    <a:noFill/>
                  </a:ln>
                  <a:solidFill>
                    <a:srgbClr val="000000">
                      <a:lumMod val="75000"/>
                      <a:lumOff val="25000"/>
                    </a:srgbClr>
                  </a:solidFill>
                  <a:effectLst/>
                  <a:uLnTx/>
                  <a:uFillTx/>
                  <a:latin typeface="+mn-ea"/>
                  <a:ea typeface="+mn-ea"/>
                  <a:cs typeface="Arial"/>
                  <a:sym typeface="Arial"/>
                </a:rPr>
                <a:t> 四大策略之首 </a:t>
              </a:r>
              <a:r>
                <a:rPr kumimoji="0" lang="en-US" altLang="zh-TW" sz="1200" b="0" i="0" u="none" strike="noStrike" kern="0" cap="none" spc="0" normalizeH="0" baseline="0" noProof="0">
                  <a:ln>
                    <a:noFill/>
                  </a:ln>
                  <a:solidFill>
                    <a:srgbClr val="000000">
                      <a:lumMod val="75000"/>
                      <a:lumOff val="25000"/>
                    </a:srgbClr>
                  </a:solidFill>
                  <a:effectLst/>
                  <a:uLnTx/>
                  <a:uFillTx/>
                  <a:latin typeface="+mn-ea"/>
                  <a:ea typeface="+mn-ea"/>
                  <a:cs typeface="Arial"/>
                  <a:sym typeface="Arial"/>
                </a:rPr>
                <a:t>-</a:t>
              </a:r>
            </a:p>
          </p:txBody>
        </p:sp>
      </p:grpSp>
      <p:sp>
        <p:nvSpPr>
          <p:cNvPr id="47" name="圆角矩形 30">
            <a:extLst>
              <a:ext uri="{FF2B5EF4-FFF2-40B4-BE49-F238E27FC236}">
                <a16:creationId xmlns:a16="http://schemas.microsoft.com/office/drawing/2014/main" id="{2C17DD9C-A7E5-29C1-9FFE-30C8FD0EB32F}"/>
              </a:ext>
            </a:extLst>
          </p:cNvPr>
          <p:cNvSpPr>
            <a:spLocks noChangeArrowheads="1"/>
          </p:cNvSpPr>
          <p:nvPr/>
        </p:nvSpPr>
        <p:spPr bwMode="auto">
          <a:xfrm>
            <a:off x="312140" y="968799"/>
            <a:ext cx="10801243" cy="497346"/>
          </a:xfrm>
          <a:prstGeom prst="roundRect">
            <a:avLst>
              <a:gd name="adj"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marL="0" marR="0" lvl="0" indent="0" algn="ctr" defTabSz="896203"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srgbClr val="3E619E">
                    <a:lumMod val="75000"/>
                  </a:srgbClr>
                </a:solidFill>
                <a:effectLst/>
                <a:uLnTx/>
                <a:uFillTx/>
                <a:latin typeface="+mn-ea"/>
                <a:cs typeface="+mn-cs"/>
                <a:sym typeface="Arial"/>
              </a:rPr>
              <a:t>永豐金控策略藍圖 </a:t>
            </a:r>
            <a:r>
              <a:rPr kumimoji="0" lang="en-US" altLang="zh-TW" sz="2000" b="1" i="0" u="none" strike="noStrike" kern="1200" cap="none" spc="0" normalizeH="0" baseline="0" noProof="0">
                <a:ln>
                  <a:noFill/>
                </a:ln>
                <a:solidFill>
                  <a:srgbClr val="3E619E">
                    <a:lumMod val="75000"/>
                  </a:srgbClr>
                </a:solidFill>
                <a:effectLst/>
                <a:uLnTx/>
                <a:uFillTx/>
                <a:latin typeface="+mn-ea"/>
                <a:cs typeface="+mn-cs"/>
                <a:sym typeface="Arial"/>
              </a:rPr>
              <a:t>(</a:t>
            </a:r>
            <a:r>
              <a:rPr kumimoji="0" lang="zh-TW" altLang="en-US" sz="2000" b="1" i="0" u="none" strike="noStrike" kern="1200" cap="none" spc="0" normalizeH="0" baseline="0" noProof="0">
                <a:ln>
                  <a:noFill/>
                </a:ln>
                <a:solidFill>
                  <a:srgbClr val="3E619E">
                    <a:lumMod val="75000"/>
                  </a:srgbClr>
                </a:solidFill>
                <a:effectLst/>
                <a:uLnTx/>
                <a:uFillTx/>
                <a:latin typeface="+mn-ea"/>
                <a:cs typeface="+mn-cs"/>
                <a:sym typeface="Arial"/>
              </a:rPr>
              <a:t>三年一期</a:t>
            </a:r>
            <a:r>
              <a:rPr kumimoji="0" lang="en-US" altLang="zh-TW" sz="2000" b="1" i="0" u="none" strike="noStrike" kern="1200" cap="none" spc="0" normalizeH="0" baseline="0" noProof="0">
                <a:ln>
                  <a:noFill/>
                </a:ln>
                <a:solidFill>
                  <a:srgbClr val="3E619E">
                    <a:lumMod val="75000"/>
                  </a:srgbClr>
                </a:solidFill>
                <a:effectLst/>
                <a:uLnTx/>
                <a:uFillTx/>
                <a:latin typeface="+mn-ea"/>
                <a:cs typeface="+mn-cs"/>
                <a:sym typeface="Arial"/>
              </a:rPr>
              <a:t>)</a:t>
            </a:r>
          </a:p>
        </p:txBody>
      </p:sp>
    </p:spTree>
    <p:extLst>
      <p:ext uri="{BB962C8B-B14F-4D97-AF65-F5344CB8AC3E}">
        <p14:creationId xmlns:p14="http://schemas.microsoft.com/office/powerpoint/2010/main" val="3843352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812C5C20-3932-5005-88CC-11114EDDF4DD}"/>
            </a:ext>
          </a:extLst>
        </p:cNvPr>
        <p:cNvGrpSpPr/>
        <p:nvPr/>
      </p:nvGrpSpPr>
      <p:grpSpPr>
        <a:xfrm>
          <a:off x="0" y="0"/>
          <a:ext cx="0" cy="0"/>
          <a:chOff x="0" y="0"/>
          <a:chExt cx="0" cy="0"/>
        </a:xfrm>
      </p:grpSpPr>
      <p:sp>
        <p:nvSpPr>
          <p:cNvPr id="38" name="矩形 37">
            <a:extLst>
              <a:ext uri="{FF2B5EF4-FFF2-40B4-BE49-F238E27FC236}">
                <a16:creationId xmlns:a16="http://schemas.microsoft.com/office/drawing/2014/main" id="{0269647C-14F5-055D-76CF-48C6061C0E9B}"/>
              </a:ext>
            </a:extLst>
          </p:cNvPr>
          <p:cNvSpPr/>
          <p:nvPr/>
        </p:nvSpPr>
        <p:spPr>
          <a:xfrm>
            <a:off x="6348002" y="1053541"/>
            <a:ext cx="4170556" cy="2341756"/>
          </a:xfrm>
          <a:prstGeom prst="rect">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281" name="矩形 280">
            <a:extLst>
              <a:ext uri="{FF2B5EF4-FFF2-40B4-BE49-F238E27FC236}">
                <a16:creationId xmlns:a16="http://schemas.microsoft.com/office/drawing/2014/main" id="{AB51BCB2-BDA7-BD5A-0A6B-325380102B6B}"/>
              </a:ext>
            </a:extLst>
          </p:cNvPr>
          <p:cNvSpPr/>
          <p:nvPr/>
        </p:nvSpPr>
        <p:spPr>
          <a:xfrm>
            <a:off x="6362292" y="2274126"/>
            <a:ext cx="4146502" cy="112117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lumMod val="50000"/>
                    <a:lumOff val="50000"/>
                  </a:srgbClr>
                </a:solidFill>
                <a:effectLst/>
                <a:uLnTx/>
                <a:uFillTx/>
                <a:latin typeface="Century Gothic"/>
                <a:ea typeface="微軟正黑體"/>
                <a:cs typeface="+mn-cs"/>
                <a:sym typeface="Arial"/>
              </a:rPr>
              <a:t>L2</a:t>
            </a:r>
            <a:endParaRPr kumimoji="1" lang="zh-TW" altLang="en-US" sz="1400" b="0" i="0" u="none" strike="noStrike" kern="0" cap="none" spc="0" normalizeH="0" baseline="0" noProof="0">
              <a:ln>
                <a:noFill/>
              </a:ln>
              <a:solidFill>
                <a:srgbClr val="000000">
                  <a:lumMod val="50000"/>
                  <a:lumOff val="50000"/>
                </a:srgbClr>
              </a:solidFill>
              <a:effectLst/>
              <a:uLnTx/>
              <a:uFillTx/>
              <a:latin typeface="Century Gothic"/>
              <a:ea typeface="微軟正黑體"/>
              <a:cs typeface="+mn-cs"/>
              <a:sym typeface="Arial"/>
            </a:endParaRPr>
          </a:p>
        </p:txBody>
      </p:sp>
      <p:sp>
        <p:nvSpPr>
          <p:cNvPr id="21" name="圓角矩形 20">
            <a:extLst>
              <a:ext uri="{FF2B5EF4-FFF2-40B4-BE49-F238E27FC236}">
                <a16:creationId xmlns:a16="http://schemas.microsoft.com/office/drawing/2014/main" id="{CE1C42C9-1F79-E614-1742-DCC199D23985}"/>
              </a:ext>
            </a:extLst>
          </p:cNvPr>
          <p:cNvSpPr/>
          <p:nvPr/>
        </p:nvSpPr>
        <p:spPr>
          <a:xfrm>
            <a:off x="618320" y="990780"/>
            <a:ext cx="5050629" cy="2803764"/>
          </a:xfrm>
          <a:prstGeom prst="roundRect">
            <a:avLst>
              <a:gd name="adj" fmla="val 1220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000" marR="0" lvl="2" indent="0" algn="l" defTabSz="914400" rtl="0" eaLnBrk="1" fontAlgn="auto" latinLnBrk="0" hangingPunct="1">
              <a:lnSpc>
                <a:spcPct val="130000"/>
              </a:lnSpc>
              <a:spcBef>
                <a:spcPts val="600"/>
              </a:spcBef>
              <a:spcAft>
                <a:spcPts val="0"/>
              </a:spcAft>
              <a:buClr>
                <a:srgbClr val="000000"/>
              </a:buClr>
              <a:buSzPct val="100000"/>
              <a:buFont typeface="Arial"/>
              <a:buNone/>
              <a:tabLst/>
              <a:defRPr/>
            </a:pPr>
            <a:r>
              <a:rPr kumimoji="0" lang="zh-TW" altLang="en-US" sz="16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用以劃分頁面視覺區域，可包含多個段落標題、內文與圖片，也可用於強調表格特定大項</a:t>
            </a:r>
            <a:endParaRPr kumimoji="0" lang="en-US" altLang="zh-TW" sz="1600" b="1"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endParaRPr>
          </a:p>
          <a:p>
            <a:pPr marL="321750" marR="0" lvl="2" indent="-285750" algn="l" defTabSz="914400" rtl="0" eaLnBrk="1" fontAlgn="auto" latinLnBrk="0" hangingPunct="1">
              <a:lnSpc>
                <a:spcPct val="130000"/>
              </a:lnSpc>
              <a:spcBef>
                <a:spcPts val="600"/>
              </a:spcBef>
              <a:spcAft>
                <a:spcPts val="0"/>
              </a:spcAft>
              <a:buClr>
                <a:srgbClr val="000000"/>
              </a:buClr>
              <a:buSzPct val="100000"/>
              <a:buFont typeface="Arial" panose="020B0604020202020204" pitchFamily="34" charset="0"/>
              <a:buChar char="•"/>
              <a:tabLst/>
              <a:defRPr/>
            </a:pPr>
            <a:r>
              <a:rPr kumimoji="0" lang="zh-TW" altLang="en-US" sz="16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優先使用主要色系 </a:t>
            </a:r>
            <a:r>
              <a:rPr lang="en-US" altLang="zh-TW" sz="1600">
                <a:solidFill>
                  <a:srgbClr val="000000"/>
                </a:solidFill>
                <a:ea typeface="微軟正黑體" panose="020B0604030504040204" pitchFamily="34" charset="-120"/>
              </a:rPr>
              <a:t>L2</a:t>
            </a:r>
            <a:r>
              <a:rPr kumimoji="0" lang="zh-TW" altLang="en-US" sz="16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mn-cs"/>
                <a:sym typeface="Arial"/>
              </a:rPr>
              <a:t> ➊</a:t>
            </a:r>
            <a:endParaRPr kumimoji="0" lang="en-US" altLang="zh-TW" sz="16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endParaRPr>
          </a:p>
          <a:p>
            <a:pPr marL="321750" marR="0" lvl="2" indent="-285750" algn="l" defTabSz="914400" rtl="0" eaLnBrk="1" fontAlgn="auto" latinLnBrk="0" hangingPunct="1">
              <a:lnSpc>
                <a:spcPct val="130000"/>
              </a:lnSpc>
              <a:spcBef>
                <a:spcPts val="600"/>
              </a:spcBef>
              <a:spcAft>
                <a:spcPts val="0"/>
              </a:spcAft>
              <a:buClr>
                <a:srgbClr val="000000"/>
              </a:buClr>
              <a:buSzPct val="100000"/>
              <a:buFont typeface="Arial" panose="020B0604020202020204" pitchFamily="34" charset="0"/>
              <a:buChar char="•"/>
              <a:tabLst/>
              <a:defRPr/>
            </a:pPr>
            <a:r>
              <a:rPr kumimoji="1" lang="zh-TW" altLang="en-US" sz="1600" b="0" i="0" u="none" strike="noStrike" kern="0" cap="none" spc="0" normalizeH="0" baseline="0" noProof="0">
                <a:ln>
                  <a:noFill/>
                </a:ln>
                <a:solidFill>
                  <a:srgbClr val="000000"/>
                </a:solidFill>
                <a:effectLst/>
                <a:uLnTx/>
                <a:uFillTx/>
                <a:latin typeface="Century Gothic"/>
                <a:ea typeface="微軟正黑體"/>
                <a:cs typeface="+mn-cs"/>
                <a:sym typeface="Arial"/>
              </a:rPr>
              <a:t>出現前後對照、比較需求時改以重點色系 </a:t>
            </a:r>
            <a:r>
              <a:rPr kumimoji="1" lang="en-US" altLang="zh-TW" sz="1600">
                <a:solidFill>
                  <a:srgbClr val="000000"/>
                </a:solidFill>
                <a:latin typeface="Century Gothic"/>
                <a:ea typeface="微軟正黑體"/>
              </a:rPr>
              <a:t>L2</a:t>
            </a:r>
            <a:r>
              <a:rPr kumimoji="1" lang="zh-TW" altLang="en-US" sz="1600">
                <a:solidFill>
                  <a:srgbClr val="000000"/>
                </a:solidFill>
                <a:latin typeface="Century Gothic"/>
                <a:ea typeface="微軟正黑體"/>
              </a:rPr>
              <a:t> </a:t>
            </a:r>
            <a:r>
              <a:rPr kumimoji="0" lang="zh-TW" altLang="en-US" sz="16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mn-cs"/>
                <a:sym typeface="Arial"/>
              </a:rPr>
              <a:t>➋</a:t>
            </a:r>
            <a:endParaRPr kumimoji="1" lang="en-US" altLang="zh-TW" sz="16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321750" marR="0" lvl="2" indent="-285750" algn="l" defTabSz="914400" rtl="0" eaLnBrk="1" fontAlgn="auto" latinLnBrk="0" hangingPunct="1">
              <a:lnSpc>
                <a:spcPct val="130000"/>
              </a:lnSpc>
              <a:spcBef>
                <a:spcPts val="600"/>
              </a:spcBef>
              <a:spcAft>
                <a:spcPts val="0"/>
              </a:spcAft>
              <a:buClr>
                <a:srgbClr val="000000"/>
              </a:buClr>
              <a:buSzPct val="100000"/>
              <a:buFont typeface="Arial" panose="020B0604020202020204" pitchFamily="34" charset="0"/>
              <a:buChar char="•"/>
              <a:tabLst/>
              <a:defRPr/>
            </a:pPr>
            <a:r>
              <a:rPr kumimoji="1" lang="zh-TW" altLang="en-US" sz="16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圖片複雜排列較亂時可以漸層轉化</a:t>
            </a:r>
            <a:r>
              <a:rPr kumimoji="1" lang="en-US" altLang="zh-TW" sz="16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 </a:t>
            </a:r>
            <a:r>
              <a:rPr kumimoji="1" lang="zh-TW" altLang="en-US" sz="16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rPr>
              <a:t>（見下頁）</a:t>
            </a:r>
            <a:endParaRPr kumimoji="0" lang="zh-TW" altLang="en-US" sz="16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sym typeface="Arial"/>
            </a:endParaRPr>
          </a:p>
        </p:txBody>
      </p:sp>
      <p:sp>
        <p:nvSpPr>
          <p:cNvPr id="278" name="Google Shape;278;g26107f9f4fa_0_30">
            <a:extLst>
              <a:ext uri="{FF2B5EF4-FFF2-40B4-BE49-F238E27FC236}">
                <a16:creationId xmlns:a16="http://schemas.microsoft.com/office/drawing/2014/main" id="{F145CC8F-21A5-DCBA-C302-7CC86C754FC9}"/>
              </a:ext>
            </a:extLst>
          </p:cNvPr>
          <p:cNvSpPr txBox="1">
            <a:spLocks noGrp="1"/>
          </p:cNvSpPr>
          <p:nvPr>
            <p:ph type="title"/>
          </p:nvPr>
        </p:nvSpPr>
        <p:spPr>
          <a:prstGeom prst="rect">
            <a:avLst/>
          </a:prstGeom>
        </p:spPr>
        <p:txBody>
          <a:bodyPr spcFirstLastPara="1" wrap="square" lIns="88150" tIns="44050" rIns="88150" bIns="44050" anchor="ctr" anchorCtr="0">
            <a:noAutofit/>
          </a:bodyPr>
          <a:lstStyle/>
          <a:p>
            <a:pPr lvl="0">
              <a:buClr>
                <a:schemeClr val="dk1"/>
              </a:buClr>
            </a:pPr>
            <a:r>
              <a:rPr lang="zh-TW" altLang="en-US">
                <a:solidFill>
                  <a:schemeClr val="tx1"/>
                </a:solidFill>
              </a:rPr>
              <a:t>頁面分割色</a:t>
            </a:r>
            <a:endParaRPr/>
          </a:p>
        </p:txBody>
      </p:sp>
      <p:sp>
        <p:nvSpPr>
          <p:cNvPr id="283" name="Google Shape;283;g26107f9f4fa_0_30">
            <a:extLst>
              <a:ext uri="{FF2B5EF4-FFF2-40B4-BE49-F238E27FC236}">
                <a16:creationId xmlns:a16="http://schemas.microsoft.com/office/drawing/2014/main" id="{09263C24-BBF5-2F0D-2FAB-1DB64BA414E0}"/>
              </a:ext>
            </a:extLst>
          </p:cNvPr>
          <p:cNvSpPr/>
          <p:nvPr/>
        </p:nvSpPr>
        <p:spPr>
          <a:xfrm>
            <a:off x="5928575" y="3824254"/>
            <a:ext cx="252000" cy="25200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400" b="0" i="0" u="none" strike="noStrike" kern="0" cap="none" spc="0" normalizeH="0" baseline="0" noProof="0">
              <a:ln>
                <a:noFill/>
              </a:ln>
              <a:solidFill>
                <a:srgbClr val="49A4FF"/>
              </a:solidFill>
              <a:effectLst/>
              <a:uLnTx/>
              <a:uFillTx/>
              <a:latin typeface="微軟正黑體" panose="020B0604030504040204" pitchFamily="34" charset="-120"/>
              <a:ea typeface="微軟正黑體" panose="020B0604030504040204" pitchFamily="34" charset="-120"/>
              <a:cs typeface="Microsoft JhengHei"/>
              <a:sym typeface="Microsoft JhengHei"/>
            </a:endParaRPr>
          </a:p>
        </p:txBody>
      </p:sp>
      <p:sp>
        <p:nvSpPr>
          <p:cNvPr id="2" name="文字方塊 1">
            <a:extLst>
              <a:ext uri="{FF2B5EF4-FFF2-40B4-BE49-F238E27FC236}">
                <a16:creationId xmlns:a16="http://schemas.microsoft.com/office/drawing/2014/main" id="{CA74EF6A-7D68-7F92-01F1-685CFF10A8AF}"/>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graphicFrame>
        <p:nvGraphicFramePr>
          <p:cNvPr id="26" name="表格 25">
            <a:extLst>
              <a:ext uri="{FF2B5EF4-FFF2-40B4-BE49-F238E27FC236}">
                <a16:creationId xmlns:a16="http://schemas.microsoft.com/office/drawing/2014/main" id="{6C380D66-8D43-C4A3-61BD-E3D736A62BFC}"/>
              </a:ext>
            </a:extLst>
          </p:cNvPr>
          <p:cNvGraphicFramePr>
            <a:graphicFrameLocks noGrp="1"/>
          </p:cNvGraphicFramePr>
          <p:nvPr/>
        </p:nvGraphicFramePr>
        <p:xfrm>
          <a:off x="1541191" y="4043541"/>
          <a:ext cx="394018" cy="1931210"/>
        </p:xfrm>
        <a:graphic>
          <a:graphicData uri="http://schemas.openxmlformats.org/drawingml/2006/table">
            <a:tbl>
              <a:tblPr firstRow="1" bandRow="1">
                <a:tableStyleId>{91DB7C30-2B5D-4D34-8F22-85940E495A18}</a:tableStyleId>
              </a:tblPr>
              <a:tblGrid>
                <a:gridCol w="394018">
                  <a:extLst>
                    <a:ext uri="{9D8B030D-6E8A-4147-A177-3AD203B41FA5}">
                      <a16:colId xmlns:a16="http://schemas.microsoft.com/office/drawing/2014/main" val="4250977617"/>
                    </a:ext>
                  </a:extLst>
                </a:gridCol>
              </a:tblGrid>
              <a:tr h="333203">
                <a:tc>
                  <a:txBody>
                    <a:bodyPr/>
                    <a:lstStyle/>
                    <a:p>
                      <a:endParaRPr lang="zh-TW" altLang="en-US" sz="1200">
                        <a:solidFill>
                          <a:schemeClr val="tx1">
                            <a:lumMod val="65000"/>
                            <a:lumOff val="35000"/>
                          </a:schemeClr>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62020178"/>
                  </a:ext>
                </a:extLst>
              </a:tr>
              <a:tr h="398029">
                <a:tc>
                  <a:txBody>
                    <a:bodyPr/>
                    <a:lstStyle/>
                    <a:p>
                      <a:r>
                        <a:rPr lang="en-US" altLang="zh-TW" sz="1200">
                          <a:solidFill>
                            <a:schemeClr val="tx1">
                              <a:lumMod val="65000"/>
                              <a:lumOff val="35000"/>
                            </a:schemeClr>
                          </a:solidFill>
                        </a:rPr>
                        <a:t>L2</a:t>
                      </a:r>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75746515"/>
                  </a:ext>
                </a:extLst>
              </a:tr>
              <a:tr h="304800">
                <a:tc>
                  <a:txBody>
                    <a:bodyPr/>
                    <a:lstStyle/>
                    <a:p>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92859495"/>
                  </a:ext>
                </a:extLst>
              </a:tr>
              <a:tr h="276225">
                <a:tc>
                  <a:txBody>
                    <a:bodyPr/>
                    <a:lstStyle/>
                    <a:p>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86067254"/>
                  </a:ext>
                </a:extLst>
              </a:tr>
              <a:tr h="285750">
                <a:tc>
                  <a:txBody>
                    <a:bodyPr/>
                    <a:lstStyle/>
                    <a:p>
                      <a:endParaRPr lang="zh-TW" altLang="en-US" sz="1200">
                        <a:solidFill>
                          <a:schemeClr val="tx1">
                            <a:lumMod val="65000"/>
                            <a:lumOff val="35000"/>
                          </a:schemeClr>
                        </a:solidFill>
                      </a:endParaRPr>
                    </a:p>
                  </a:txBody>
                  <a:tcPr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71476496"/>
                  </a:ext>
                </a:extLst>
              </a:tr>
              <a:tr h="33320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a:solidFill>
                          <a:schemeClr val="tx1">
                            <a:lumMod val="65000"/>
                            <a:lumOff val="35000"/>
                          </a:schemeClr>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76754042"/>
                  </a:ext>
                </a:extLst>
              </a:tr>
            </a:tbl>
          </a:graphicData>
        </a:graphic>
      </p:graphicFrame>
      <p:pic>
        <p:nvPicPr>
          <p:cNvPr id="27" name="圖片 26" descr="一張含有 螢幕擷取畫面, 鮮豔, 正方形, Rectangle 的圖片&#10;&#10;AI 產生的內容可能不正確。">
            <a:extLst>
              <a:ext uri="{FF2B5EF4-FFF2-40B4-BE49-F238E27FC236}">
                <a16:creationId xmlns:a16="http://schemas.microsoft.com/office/drawing/2014/main" id="{11076D86-1543-2E2A-5297-AC80D8AF0EAA}"/>
              </a:ext>
            </a:extLst>
          </p:cNvPr>
          <p:cNvPicPr>
            <a:picLocks noChangeAspect="1"/>
          </p:cNvPicPr>
          <p:nvPr/>
        </p:nvPicPr>
        <p:blipFill>
          <a:blip r:embed="rId4"/>
          <a:stretch>
            <a:fillRect/>
          </a:stretch>
        </p:blipFill>
        <p:spPr>
          <a:xfrm>
            <a:off x="1953496" y="3534551"/>
            <a:ext cx="3578435" cy="2587483"/>
          </a:xfrm>
          <a:prstGeom prst="roundRect">
            <a:avLst>
              <a:gd name="adj" fmla="val 5347"/>
            </a:avLst>
          </a:prstGeom>
          <a:effectLst>
            <a:outerShdw blurRad="418871" dist="38100" dir="2700000" sx="103000" sy="103000" algn="tl" rotWithShape="0">
              <a:prstClr val="black">
                <a:alpha val="57809"/>
              </a:prstClr>
            </a:outerShdw>
          </a:effectLst>
        </p:spPr>
      </p:pic>
      <p:sp>
        <p:nvSpPr>
          <p:cNvPr id="39" name="矩形 38">
            <a:extLst>
              <a:ext uri="{FF2B5EF4-FFF2-40B4-BE49-F238E27FC236}">
                <a16:creationId xmlns:a16="http://schemas.microsoft.com/office/drawing/2014/main" id="{39AF37D7-AE8F-49E8-90CA-44389B95D6C6}"/>
              </a:ext>
            </a:extLst>
          </p:cNvPr>
          <p:cNvSpPr/>
          <p:nvPr/>
        </p:nvSpPr>
        <p:spPr>
          <a:xfrm>
            <a:off x="7771483" y="2617817"/>
            <a:ext cx="1228782" cy="835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40" name="矩形 39">
            <a:extLst>
              <a:ext uri="{FF2B5EF4-FFF2-40B4-BE49-F238E27FC236}">
                <a16:creationId xmlns:a16="http://schemas.microsoft.com/office/drawing/2014/main" id="{A8B2D18F-CF43-A7AC-08AE-D2E61371496F}"/>
              </a:ext>
            </a:extLst>
          </p:cNvPr>
          <p:cNvSpPr/>
          <p:nvPr/>
        </p:nvSpPr>
        <p:spPr>
          <a:xfrm>
            <a:off x="8938371" y="2605433"/>
            <a:ext cx="1228782" cy="8255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41" name="矩形 40">
            <a:extLst>
              <a:ext uri="{FF2B5EF4-FFF2-40B4-BE49-F238E27FC236}">
                <a16:creationId xmlns:a16="http://schemas.microsoft.com/office/drawing/2014/main" id="{C88DE53E-BFFC-3C3B-4695-7F7BDF35FC5E}"/>
              </a:ext>
            </a:extLst>
          </p:cNvPr>
          <p:cNvSpPr/>
          <p:nvPr/>
        </p:nvSpPr>
        <p:spPr>
          <a:xfrm>
            <a:off x="6675219" y="2389651"/>
            <a:ext cx="1043330" cy="33558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L4</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2" name="矩形 41">
            <a:extLst>
              <a:ext uri="{FF2B5EF4-FFF2-40B4-BE49-F238E27FC236}">
                <a16:creationId xmlns:a16="http://schemas.microsoft.com/office/drawing/2014/main" id="{10785DF8-0972-A129-19EE-66513F4AF3F5}"/>
              </a:ext>
            </a:extLst>
          </p:cNvPr>
          <p:cNvSpPr/>
          <p:nvPr/>
        </p:nvSpPr>
        <p:spPr>
          <a:xfrm>
            <a:off x="8991305" y="2395554"/>
            <a:ext cx="1043330" cy="34060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L5</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3" name="矩形 42">
            <a:extLst>
              <a:ext uri="{FF2B5EF4-FFF2-40B4-BE49-F238E27FC236}">
                <a16:creationId xmlns:a16="http://schemas.microsoft.com/office/drawing/2014/main" id="{8773E1A2-426A-D874-9BC4-C8BF2B3DAB24}"/>
              </a:ext>
            </a:extLst>
          </p:cNvPr>
          <p:cNvSpPr/>
          <p:nvPr/>
        </p:nvSpPr>
        <p:spPr>
          <a:xfrm>
            <a:off x="7824417" y="2389651"/>
            <a:ext cx="1043330" cy="34650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4" name="矩形 43">
            <a:extLst>
              <a:ext uri="{FF2B5EF4-FFF2-40B4-BE49-F238E27FC236}">
                <a16:creationId xmlns:a16="http://schemas.microsoft.com/office/drawing/2014/main" id="{E89C22D4-B642-38E6-2E19-4FCE276D3B5D}"/>
              </a:ext>
            </a:extLst>
          </p:cNvPr>
          <p:cNvSpPr/>
          <p:nvPr/>
        </p:nvSpPr>
        <p:spPr>
          <a:xfrm>
            <a:off x="6641575" y="2617817"/>
            <a:ext cx="1228782" cy="835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45" name="矩形 44">
            <a:extLst>
              <a:ext uri="{FF2B5EF4-FFF2-40B4-BE49-F238E27FC236}">
                <a16:creationId xmlns:a16="http://schemas.microsoft.com/office/drawing/2014/main" id="{ADC431E1-A8F4-5CBE-56E0-1F9AAE5CD92F}"/>
              </a:ext>
            </a:extLst>
          </p:cNvPr>
          <p:cNvSpPr/>
          <p:nvPr/>
        </p:nvSpPr>
        <p:spPr>
          <a:xfrm>
            <a:off x="6566843" y="1215013"/>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段落標題</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1</a:t>
            </a:r>
          </a:p>
        </p:txBody>
      </p:sp>
      <p:sp>
        <p:nvSpPr>
          <p:cNvPr id="46" name="文字方塊 45">
            <a:extLst>
              <a:ext uri="{FF2B5EF4-FFF2-40B4-BE49-F238E27FC236}">
                <a16:creationId xmlns:a16="http://schemas.microsoft.com/office/drawing/2014/main" id="{72ECE3BC-A2E0-ACCC-891D-1B29F07B6CE0}"/>
              </a:ext>
            </a:extLst>
          </p:cNvPr>
          <p:cNvSpPr txBox="1"/>
          <p:nvPr/>
        </p:nvSpPr>
        <p:spPr>
          <a:xfrm>
            <a:off x="6566842" y="1553919"/>
            <a:ext cx="428923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solidFill>
                <a:effectLst/>
                <a:uLnTx/>
                <a:uFillTx/>
                <a:latin typeface="微軟正黑體"/>
                <a:ea typeface="微軟正黑體"/>
                <a:cs typeface="Arial"/>
                <a:sym typeface="Arial"/>
              </a:rPr>
              <a:t>ＸＸＸＸＸＸＸＸＸＸＸＸＸＸＸ</a:t>
            </a:r>
          </a:p>
        </p:txBody>
      </p:sp>
      <p:sp>
        <p:nvSpPr>
          <p:cNvPr id="47" name="矩形 46">
            <a:extLst>
              <a:ext uri="{FF2B5EF4-FFF2-40B4-BE49-F238E27FC236}">
                <a16:creationId xmlns:a16="http://schemas.microsoft.com/office/drawing/2014/main" id="{7CF64068-D22F-E1B9-BCBB-E6D3AA65BC90}"/>
              </a:ext>
            </a:extLst>
          </p:cNvPr>
          <p:cNvSpPr/>
          <p:nvPr/>
        </p:nvSpPr>
        <p:spPr>
          <a:xfrm>
            <a:off x="6566842" y="1833748"/>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段落標題</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2</a:t>
            </a:r>
          </a:p>
        </p:txBody>
      </p:sp>
      <p:cxnSp>
        <p:nvCxnSpPr>
          <p:cNvPr id="23" name="直線接點 22">
            <a:extLst>
              <a:ext uri="{FF2B5EF4-FFF2-40B4-BE49-F238E27FC236}">
                <a16:creationId xmlns:a16="http://schemas.microsoft.com/office/drawing/2014/main" id="{C841A890-BB7B-3F69-5136-86D261DB30F6}"/>
              </a:ext>
            </a:extLst>
          </p:cNvPr>
          <p:cNvCxnSpPr>
            <a:cxnSpLocks/>
            <a:stCxn id="281" idx="1"/>
            <a:endCxn id="21" idx="3"/>
          </p:cNvCxnSpPr>
          <p:nvPr/>
        </p:nvCxnSpPr>
        <p:spPr>
          <a:xfrm flipH="1" flipV="1">
            <a:off x="5668949" y="2392662"/>
            <a:ext cx="693343" cy="4420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圓角矩形 50">
            <a:extLst>
              <a:ext uri="{FF2B5EF4-FFF2-40B4-BE49-F238E27FC236}">
                <a16:creationId xmlns:a16="http://schemas.microsoft.com/office/drawing/2014/main" id="{67E9412E-C91B-F0E2-271A-799A4831D3B0}"/>
              </a:ext>
            </a:extLst>
          </p:cNvPr>
          <p:cNvSpPr/>
          <p:nvPr/>
        </p:nvSpPr>
        <p:spPr>
          <a:xfrm>
            <a:off x="2037219" y="4435193"/>
            <a:ext cx="3396002" cy="379453"/>
          </a:xfrm>
          <a:prstGeom prst="roundRect">
            <a:avLst/>
          </a:prstGeom>
          <a:no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lumMod val="95000"/>
                </a:srgbClr>
              </a:solidFill>
              <a:effectLst/>
              <a:highlight>
                <a:srgbClr val="FF0000"/>
              </a:highlight>
              <a:uLnTx/>
              <a:uFillTx/>
              <a:latin typeface="Century Gothic"/>
              <a:ea typeface="微軟正黑體"/>
              <a:cs typeface="+mn-cs"/>
              <a:sym typeface="Arial"/>
            </a:endParaRPr>
          </a:p>
        </p:txBody>
      </p:sp>
      <p:sp>
        <p:nvSpPr>
          <p:cNvPr id="54" name="文字方塊 53">
            <a:extLst>
              <a:ext uri="{FF2B5EF4-FFF2-40B4-BE49-F238E27FC236}">
                <a16:creationId xmlns:a16="http://schemas.microsoft.com/office/drawing/2014/main" id="{54DC28B6-C80C-329E-B370-7AD2653A9326}"/>
              </a:ext>
            </a:extLst>
          </p:cNvPr>
          <p:cNvSpPr txBox="1"/>
          <p:nvPr/>
        </p:nvSpPr>
        <p:spPr>
          <a:xfrm>
            <a:off x="4090333" y="3727437"/>
            <a:ext cx="58543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a:ln>
                  <a:noFill/>
                </a:ln>
                <a:solidFill>
                  <a:srgbClr val="FFFFFF">
                    <a:lumMod val="75000"/>
                  </a:srgbClr>
                </a:solidFill>
                <a:effectLst/>
                <a:uLnTx/>
                <a:uFillTx/>
                <a:latin typeface="微軟正黑體" panose="020B0604030504040204" pitchFamily="34" charset="-120"/>
                <a:ea typeface="微軟正黑體" panose="020B0604030504040204" pitchFamily="34" charset="-120"/>
                <a:cs typeface="Microsoft JhengHei"/>
                <a:sym typeface="Microsoft JhengHei"/>
              </a:rPr>
              <a:t>＊所選色系最淺 </a:t>
            </a:r>
            <a:endParaRPr kumimoji="0" lang="zh-TW" altLang="en-US" sz="1400" b="0" i="0" u="none" strike="noStrike" kern="0" cap="none" spc="0" normalizeH="0" baseline="0" noProof="0">
              <a:ln>
                <a:noFill/>
              </a:ln>
              <a:solidFill>
                <a:srgbClr val="FFFFFF">
                  <a:lumMod val="75000"/>
                </a:srgbClr>
              </a:solidFill>
              <a:effectLst/>
              <a:uLnTx/>
              <a:uFillTx/>
              <a:latin typeface="Arial"/>
              <a:cs typeface="Arial"/>
              <a:sym typeface="Arial"/>
            </a:endParaRPr>
          </a:p>
        </p:txBody>
      </p:sp>
      <p:sp>
        <p:nvSpPr>
          <p:cNvPr id="290" name="矩形 289">
            <a:extLst>
              <a:ext uri="{FF2B5EF4-FFF2-40B4-BE49-F238E27FC236}">
                <a16:creationId xmlns:a16="http://schemas.microsoft.com/office/drawing/2014/main" id="{8BD9C498-4D3D-930E-8EEC-9F8AED39A665}"/>
              </a:ext>
            </a:extLst>
          </p:cNvPr>
          <p:cNvSpPr/>
          <p:nvPr/>
        </p:nvSpPr>
        <p:spPr>
          <a:xfrm>
            <a:off x="6357766" y="3568064"/>
            <a:ext cx="4170556" cy="2341756"/>
          </a:xfrm>
          <a:prstGeom prst="rect">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291" name="矩形 290">
            <a:extLst>
              <a:ext uri="{FF2B5EF4-FFF2-40B4-BE49-F238E27FC236}">
                <a16:creationId xmlns:a16="http://schemas.microsoft.com/office/drawing/2014/main" id="{0FD69E39-AB05-3D9A-76BC-C2A801E5D680}"/>
              </a:ext>
            </a:extLst>
          </p:cNvPr>
          <p:cNvSpPr/>
          <p:nvPr/>
        </p:nvSpPr>
        <p:spPr>
          <a:xfrm>
            <a:off x="6536698" y="4698215"/>
            <a:ext cx="2463567" cy="105806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lumMod val="50000"/>
                    <a:lumOff val="50000"/>
                  </a:srgbClr>
                </a:solidFill>
                <a:effectLst/>
                <a:uLnTx/>
                <a:uFillTx/>
                <a:latin typeface="Century Gothic"/>
                <a:ea typeface="微軟正黑體"/>
                <a:cs typeface="+mn-cs"/>
                <a:sym typeface="Arial"/>
              </a:rPr>
              <a:t>L2</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292" name="矩形 291">
            <a:extLst>
              <a:ext uri="{FF2B5EF4-FFF2-40B4-BE49-F238E27FC236}">
                <a16:creationId xmlns:a16="http://schemas.microsoft.com/office/drawing/2014/main" id="{A1082827-736B-6B4A-FD25-E37700A14D69}"/>
              </a:ext>
            </a:extLst>
          </p:cNvPr>
          <p:cNvSpPr/>
          <p:nvPr/>
        </p:nvSpPr>
        <p:spPr>
          <a:xfrm>
            <a:off x="7781247" y="5041906"/>
            <a:ext cx="1228782" cy="835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294" name="矩形 293">
            <a:extLst>
              <a:ext uri="{FF2B5EF4-FFF2-40B4-BE49-F238E27FC236}">
                <a16:creationId xmlns:a16="http://schemas.microsoft.com/office/drawing/2014/main" id="{965BE299-83C6-89CD-1027-420855BE7FF8}"/>
              </a:ext>
            </a:extLst>
          </p:cNvPr>
          <p:cNvSpPr/>
          <p:nvPr/>
        </p:nvSpPr>
        <p:spPr>
          <a:xfrm>
            <a:off x="6684983" y="4813740"/>
            <a:ext cx="1043330" cy="3355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296" name="矩形 295">
            <a:extLst>
              <a:ext uri="{FF2B5EF4-FFF2-40B4-BE49-F238E27FC236}">
                <a16:creationId xmlns:a16="http://schemas.microsoft.com/office/drawing/2014/main" id="{8A5BAE95-1FF2-ECD2-CE47-4F13E6E8F066}"/>
              </a:ext>
            </a:extLst>
          </p:cNvPr>
          <p:cNvSpPr/>
          <p:nvPr/>
        </p:nvSpPr>
        <p:spPr>
          <a:xfrm>
            <a:off x="7834181" y="4813740"/>
            <a:ext cx="1043330" cy="34650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297" name="矩形 296">
            <a:extLst>
              <a:ext uri="{FF2B5EF4-FFF2-40B4-BE49-F238E27FC236}">
                <a16:creationId xmlns:a16="http://schemas.microsoft.com/office/drawing/2014/main" id="{A57B3821-5124-4671-6BD8-1F60186CF980}"/>
              </a:ext>
            </a:extLst>
          </p:cNvPr>
          <p:cNvSpPr/>
          <p:nvPr/>
        </p:nvSpPr>
        <p:spPr>
          <a:xfrm>
            <a:off x="6651339" y="5041906"/>
            <a:ext cx="1228782" cy="8359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298" name="矩形 297">
            <a:extLst>
              <a:ext uri="{FF2B5EF4-FFF2-40B4-BE49-F238E27FC236}">
                <a16:creationId xmlns:a16="http://schemas.microsoft.com/office/drawing/2014/main" id="{AFF139AF-28E5-3CC5-7A6A-F16CE285FEE6}"/>
              </a:ext>
            </a:extLst>
          </p:cNvPr>
          <p:cNvSpPr/>
          <p:nvPr/>
        </p:nvSpPr>
        <p:spPr>
          <a:xfrm>
            <a:off x="6576607" y="3729536"/>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段落標題</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1</a:t>
            </a:r>
          </a:p>
        </p:txBody>
      </p:sp>
      <p:sp>
        <p:nvSpPr>
          <p:cNvPr id="299" name="文字方塊 298">
            <a:extLst>
              <a:ext uri="{FF2B5EF4-FFF2-40B4-BE49-F238E27FC236}">
                <a16:creationId xmlns:a16="http://schemas.microsoft.com/office/drawing/2014/main" id="{938F6FC0-33EB-6390-614D-30530EEC4B45}"/>
              </a:ext>
            </a:extLst>
          </p:cNvPr>
          <p:cNvSpPr txBox="1"/>
          <p:nvPr/>
        </p:nvSpPr>
        <p:spPr>
          <a:xfrm>
            <a:off x="6576606" y="4068442"/>
            <a:ext cx="428923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400" b="0" i="0" u="none" strike="noStrike" kern="0" cap="none" spc="0" normalizeH="0" baseline="0" noProof="0">
                <a:ln>
                  <a:noFill/>
                </a:ln>
                <a:solidFill>
                  <a:srgbClr val="000000"/>
                </a:solidFill>
                <a:effectLst/>
                <a:uLnTx/>
                <a:uFillTx/>
                <a:latin typeface="微軟正黑體"/>
                <a:ea typeface="微軟正黑體"/>
                <a:cs typeface="Arial"/>
                <a:sym typeface="Arial"/>
              </a:rPr>
              <a:t>ＸＸＸＸＸＸＸＸＸＸＸＸＸＸＸ</a:t>
            </a:r>
          </a:p>
        </p:txBody>
      </p:sp>
      <p:sp>
        <p:nvSpPr>
          <p:cNvPr id="300" name="矩形 299">
            <a:extLst>
              <a:ext uri="{FF2B5EF4-FFF2-40B4-BE49-F238E27FC236}">
                <a16:creationId xmlns:a16="http://schemas.microsoft.com/office/drawing/2014/main" id="{303FC4F7-5FDE-B551-E3F9-8176F0E88D6B}"/>
              </a:ext>
            </a:extLst>
          </p:cNvPr>
          <p:cNvSpPr/>
          <p:nvPr/>
        </p:nvSpPr>
        <p:spPr>
          <a:xfrm>
            <a:off x="6576606" y="4308079"/>
            <a:ext cx="4289236" cy="4279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zh-TW" altLang="en-US"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段落標題</a:t>
            </a:r>
            <a:r>
              <a:rPr kumimoji="1" lang="en-US" altLang="zh-TW" sz="1600" b="1" i="0" u="none" strike="noStrike" kern="0" cap="none" spc="0" normalizeH="0" baseline="0" noProof="0">
                <a:ln>
                  <a:noFill/>
                </a:ln>
                <a:solidFill>
                  <a:srgbClr val="0071F3">
                    <a:lumMod val="75000"/>
                  </a:srgbClr>
                </a:solidFill>
                <a:effectLst/>
                <a:uLnTx/>
                <a:uFillTx/>
                <a:latin typeface="Century Gothic"/>
                <a:ea typeface="微軟正黑體"/>
                <a:cs typeface="+mn-cs"/>
                <a:sym typeface="Arial"/>
              </a:rPr>
              <a:t>2</a:t>
            </a:r>
          </a:p>
        </p:txBody>
      </p:sp>
      <p:sp>
        <p:nvSpPr>
          <p:cNvPr id="302" name="文字方塊 301">
            <a:extLst>
              <a:ext uri="{FF2B5EF4-FFF2-40B4-BE49-F238E27FC236}">
                <a16:creationId xmlns:a16="http://schemas.microsoft.com/office/drawing/2014/main" id="{610865A8-3139-BADD-FF6C-C85582EF7363}"/>
              </a:ext>
            </a:extLst>
          </p:cNvPr>
          <p:cNvSpPr txBox="1"/>
          <p:nvPr/>
        </p:nvSpPr>
        <p:spPr>
          <a:xfrm>
            <a:off x="6348002" y="1024272"/>
            <a:ext cx="5859886" cy="343492"/>
          </a:xfrm>
          <a:prstGeom prst="rect">
            <a:avLst/>
          </a:prstGeom>
          <a:noFill/>
        </p:spPr>
        <p:txBody>
          <a:bodyPr wrap="square">
            <a:spAutoFit/>
          </a:bodyPr>
          <a:lstStyle/>
          <a:p>
            <a:pPr marL="36000" marR="0" lvl="2" indent="0" algn="l" defTabSz="914400" rtl="0" eaLnBrk="1" fontAlgn="auto" latinLnBrk="0" hangingPunct="1">
              <a:lnSpc>
                <a:spcPct val="130000"/>
              </a:lnSpc>
              <a:spcBef>
                <a:spcPts val="600"/>
              </a:spcBef>
              <a:spcAft>
                <a:spcPts val="0"/>
              </a:spcAft>
              <a:buClr>
                <a:srgbClr val="000000"/>
              </a:buClr>
              <a:buSzPct val="100000"/>
              <a:buFont typeface="Arial"/>
              <a:buNone/>
              <a:tabLst/>
              <a:defRPr/>
            </a:pPr>
            <a:r>
              <a:rPr kumimoji="0" lang="zh-TW" altLang="en-US" sz="14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Arial"/>
                <a:sym typeface="Arial"/>
              </a:rPr>
              <a:t>➊</a:t>
            </a:r>
            <a:endParaRPr kumimoji="0" lang="en-US" altLang="zh-TW" sz="1400" b="0" i="0" u="none" strike="noStrike" kern="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Arial"/>
              <a:sym typeface="Arial"/>
            </a:endParaRPr>
          </a:p>
        </p:txBody>
      </p:sp>
      <p:sp>
        <p:nvSpPr>
          <p:cNvPr id="305" name="文字方塊 304">
            <a:extLst>
              <a:ext uri="{FF2B5EF4-FFF2-40B4-BE49-F238E27FC236}">
                <a16:creationId xmlns:a16="http://schemas.microsoft.com/office/drawing/2014/main" id="{7AF834EA-574E-53AA-19F3-946AEE47DD93}"/>
              </a:ext>
            </a:extLst>
          </p:cNvPr>
          <p:cNvSpPr txBox="1"/>
          <p:nvPr/>
        </p:nvSpPr>
        <p:spPr>
          <a:xfrm>
            <a:off x="6357766" y="3594069"/>
            <a:ext cx="62011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a:ln>
                  <a:noFill/>
                </a:ln>
                <a:solidFill>
                  <a:srgbClr val="3E619E">
                    <a:lumMod val="60000"/>
                    <a:lumOff val="40000"/>
                  </a:srgbClr>
                </a:solidFill>
                <a:effectLst/>
                <a:uLnTx/>
                <a:uFillTx/>
                <a:latin typeface="微軟正黑體" panose="020B0604030504040204" pitchFamily="34" charset="-120"/>
                <a:ea typeface="微軟正黑體" panose="020B0604030504040204" pitchFamily="34" charset="-120"/>
                <a:cs typeface="Arial"/>
                <a:sym typeface="Arial"/>
              </a:rPr>
              <a:t>➋</a:t>
            </a:r>
            <a:endParaRPr kumimoji="0" lang="zh-TW" alt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07" name="矩形 306">
            <a:extLst>
              <a:ext uri="{FF2B5EF4-FFF2-40B4-BE49-F238E27FC236}">
                <a16:creationId xmlns:a16="http://schemas.microsoft.com/office/drawing/2014/main" id="{31DBD987-1EC4-FEC7-B579-4CF8B231A17B}"/>
              </a:ext>
            </a:extLst>
          </p:cNvPr>
          <p:cNvSpPr/>
          <p:nvPr/>
        </p:nvSpPr>
        <p:spPr>
          <a:xfrm>
            <a:off x="9061361" y="4704406"/>
            <a:ext cx="1282983" cy="105806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lumMod val="50000"/>
                    <a:lumOff val="50000"/>
                  </a:srgbClr>
                </a:solidFill>
                <a:effectLst/>
                <a:uLnTx/>
                <a:uFillTx/>
                <a:latin typeface="Century Gothic"/>
                <a:ea typeface="微軟正黑體"/>
                <a:cs typeface="+mn-cs"/>
                <a:sym typeface="Arial"/>
              </a:rPr>
              <a:t>L2</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293" name="矩形 292">
            <a:extLst>
              <a:ext uri="{FF2B5EF4-FFF2-40B4-BE49-F238E27FC236}">
                <a16:creationId xmlns:a16="http://schemas.microsoft.com/office/drawing/2014/main" id="{C1D71B9E-4E18-E583-E248-E366D8CF9B51}"/>
              </a:ext>
            </a:extLst>
          </p:cNvPr>
          <p:cNvSpPr/>
          <p:nvPr/>
        </p:nvSpPr>
        <p:spPr>
          <a:xfrm>
            <a:off x="9115562" y="5029522"/>
            <a:ext cx="1228782" cy="8255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000000"/>
                </a:solidFill>
                <a:effectLst/>
                <a:uLnTx/>
                <a:uFillTx/>
                <a:latin typeface="Century Gothic"/>
                <a:ea typeface="微軟正黑體"/>
                <a:cs typeface="+mn-cs"/>
                <a:sym typeface="Arial"/>
              </a:rPr>
              <a:t>XXXXXXXXXXXXXXX</a:t>
            </a:r>
            <a:endParaRPr kumimoji="1" lang="zh-TW" altLang="en-US" sz="14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sp>
        <p:nvSpPr>
          <p:cNvPr id="295" name="矩形 294">
            <a:extLst>
              <a:ext uri="{FF2B5EF4-FFF2-40B4-BE49-F238E27FC236}">
                <a16:creationId xmlns:a16="http://schemas.microsoft.com/office/drawing/2014/main" id="{F99F3B85-830C-E666-F576-CD84077DF01D}"/>
              </a:ext>
            </a:extLst>
          </p:cNvPr>
          <p:cNvSpPr/>
          <p:nvPr/>
        </p:nvSpPr>
        <p:spPr>
          <a:xfrm>
            <a:off x="9168496" y="4819643"/>
            <a:ext cx="1043330" cy="3406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L1</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308" name="左-右雙向箭號 307">
            <a:extLst>
              <a:ext uri="{FF2B5EF4-FFF2-40B4-BE49-F238E27FC236}">
                <a16:creationId xmlns:a16="http://schemas.microsoft.com/office/drawing/2014/main" id="{C608CD09-D9FC-593D-7348-FC2FC25E7600}"/>
              </a:ext>
            </a:extLst>
          </p:cNvPr>
          <p:cNvSpPr/>
          <p:nvPr/>
        </p:nvSpPr>
        <p:spPr>
          <a:xfrm>
            <a:off x="8705955" y="4878081"/>
            <a:ext cx="646591" cy="242574"/>
          </a:xfrm>
          <a:prstGeom prst="lef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309" name="向右箭號 308">
            <a:extLst>
              <a:ext uri="{FF2B5EF4-FFF2-40B4-BE49-F238E27FC236}">
                <a16:creationId xmlns:a16="http://schemas.microsoft.com/office/drawing/2014/main" id="{6C9B91FB-E790-7CC4-CF29-E5C1E741933E}"/>
              </a:ext>
            </a:extLst>
          </p:cNvPr>
          <p:cNvSpPr/>
          <p:nvPr/>
        </p:nvSpPr>
        <p:spPr>
          <a:xfrm>
            <a:off x="7580079" y="2455930"/>
            <a:ext cx="396146" cy="218689"/>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310" name="向右箭號 309">
            <a:extLst>
              <a:ext uri="{FF2B5EF4-FFF2-40B4-BE49-F238E27FC236}">
                <a16:creationId xmlns:a16="http://schemas.microsoft.com/office/drawing/2014/main" id="{87AD39B1-CC68-452B-C860-29766E7D6903}"/>
              </a:ext>
            </a:extLst>
          </p:cNvPr>
          <p:cNvSpPr/>
          <p:nvPr/>
        </p:nvSpPr>
        <p:spPr>
          <a:xfrm>
            <a:off x="8727677" y="2457255"/>
            <a:ext cx="396146" cy="218689"/>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2982707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E981-B02B-22A8-0FC9-851B159978C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1AFD25A-C12A-0F08-F900-7404DF9B6E74}"/>
              </a:ext>
            </a:extLst>
          </p:cNvPr>
          <p:cNvSpPr>
            <a:spLocks noGrp="1"/>
          </p:cNvSpPr>
          <p:nvPr>
            <p:ph type="title"/>
          </p:nvPr>
        </p:nvSpPr>
        <p:spPr>
          <a:xfrm>
            <a:off x="1440244" y="1800089"/>
            <a:ext cx="8640000" cy="1439998"/>
          </a:xfrm>
          <a:prstGeom prst="rect">
            <a:avLst/>
          </a:prstGeom>
          <a:solidFill>
            <a:schemeClr val="accent1">
              <a:lumMod val="20000"/>
              <a:lumOff val="80000"/>
            </a:schemeClr>
          </a:solidFill>
        </p:spPr>
        <p:txBody>
          <a:bodyPr/>
          <a:lstStyle/>
          <a:p>
            <a:r>
              <a:rPr lang="zh-TW" altLang="en-US"/>
              <a:t>ＸＸＸＸＸＸＸＸＸＸＸＸＸＸＸＸＸＸＸＸＸＸＸＸＸＸＸＸＸＸ</a:t>
            </a:r>
          </a:p>
        </p:txBody>
      </p:sp>
      <p:sp>
        <p:nvSpPr>
          <p:cNvPr id="4" name="文字版面配置區 3">
            <a:extLst>
              <a:ext uri="{FF2B5EF4-FFF2-40B4-BE49-F238E27FC236}">
                <a16:creationId xmlns:a16="http://schemas.microsoft.com/office/drawing/2014/main" id="{DF535F56-18AB-6C0E-D404-668E6CDA1B56}"/>
              </a:ext>
            </a:extLst>
          </p:cNvPr>
          <p:cNvSpPr>
            <a:spLocks noGrp="1"/>
          </p:cNvSpPr>
          <p:nvPr>
            <p:ph type="body" idx="4294967295"/>
          </p:nvPr>
        </p:nvSpPr>
        <p:spPr>
          <a:xfrm>
            <a:off x="3725240" y="3645087"/>
            <a:ext cx="4015410" cy="930127"/>
          </a:xfrm>
          <a:prstGeom prst="rect">
            <a:avLst/>
          </a:prstGeom>
          <a:solidFill>
            <a:schemeClr val="accent6">
              <a:lumMod val="20000"/>
              <a:lumOff val="80000"/>
            </a:schemeClr>
          </a:solidFill>
        </p:spPr>
        <p:txBody>
          <a:bodyPr/>
          <a:lstStyle/>
          <a:p>
            <a:pPr algn="ctr"/>
            <a:r>
              <a:rPr lang="zh-TW" altLang="en-US" sz="2000">
                <a:latin typeface="微軟正黑體" panose="020B0604030504040204" pitchFamily="34" charset="-120"/>
                <a:ea typeface="微軟正黑體" panose="020B0604030504040204" pitchFamily="34" charset="-120"/>
              </a:rPr>
              <a:t>ＸＸＸＸＸＸＸＸＸＸＸＸＸＸＸＸＸＸＸＸＸＸＸＸＸＸＸＸＸＸ</a:t>
            </a:r>
            <a:endParaRPr lang="en-US" altLang="zh-TW" sz="2000">
              <a:latin typeface="微軟正黑體" panose="020B0604030504040204" pitchFamily="34" charset="-120"/>
              <a:ea typeface="微軟正黑體" panose="020B0604030504040204" pitchFamily="34" charset="-120"/>
            </a:endParaRPr>
          </a:p>
        </p:txBody>
      </p:sp>
      <p:sp>
        <p:nvSpPr>
          <p:cNvPr id="5" name="文字版面配置區 4">
            <a:extLst>
              <a:ext uri="{FF2B5EF4-FFF2-40B4-BE49-F238E27FC236}">
                <a16:creationId xmlns:a16="http://schemas.microsoft.com/office/drawing/2014/main" id="{78CAA34F-A0A0-E0C0-F644-4AF2B0391918}"/>
              </a:ext>
            </a:extLst>
          </p:cNvPr>
          <p:cNvSpPr>
            <a:spLocks noGrp="1"/>
          </p:cNvSpPr>
          <p:nvPr>
            <p:ph type="body" idx="2"/>
          </p:nvPr>
        </p:nvSpPr>
        <p:spPr>
          <a:noFill/>
        </p:spPr>
        <p:txBody>
          <a:bodyPr/>
          <a:lstStyle/>
          <a:p>
            <a:r>
              <a:rPr lang="en-US" altLang="zh-TW" sz="1600">
                <a:latin typeface="+mn-ea"/>
                <a:ea typeface="+mn-ea"/>
              </a:rPr>
              <a:t>YYYY.MM.DD </a:t>
            </a:r>
          </a:p>
        </p:txBody>
      </p:sp>
      <p:sp>
        <p:nvSpPr>
          <p:cNvPr id="3" name="文字方塊 2">
            <a:extLst>
              <a:ext uri="{FF2B5EF4-FFF2-40B4-BE49-F238E27FC236}">
                <a16:creationId xmlns:a16="http://schemas.microsoft.com/office/drawing/2014/main" id="{D1433634-302E-1384-F8AC-72D508F36C75}"/>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版面配置及字數限制</a:t>
            </a:r>
            <a:endParaRPr kumimoji="1" lang="en-US" altLang="zh-TW">
              <a:solidFill>
                <a:schemeClr val="tx1"/>
              </a:solidFill>
            </a:endParaRPr>
          </a:p>
        </p:txBody>
      </p:sp>
      <p:cxnSp>
        <p:nvCxnSpPr>
          <p:cNvPr id="18" name="直線接點 17">
            <a:extLst>
              <a:ext uri="{FF2B5EF4-FFF2-40B4-BE49-F238E27FC236}">
                <a16:creationId xmlns:a16="http://schemas.microsoft.com/office/drawing/2014/main" id="{A6B51307-F640-BE16-B290-89BEFE7954A2}"/>
              </a:ext>
            </a:extLst>
          </p:cNvPr>
          <p:cNvCxnSpPr>
            <a:cxnSpLocks/>
          </p:cNvCxnSpPr>
          <p:nvPr/>
        </p:nvCxnSpPr>
        <p:spPr>
          <a:xfrm flipH="1">
            <a:off x="6660244" y="1281588"/>
            <a:ext cx="67028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矩形: 圓角 22">
            <a:extLst>
              <a:ext uri="{FF2B5EF4-FFF2-40B4-BE49-F238E27FC236}">
                <a16:creationId xmlns:a16="http://schemas.microsoft.com/office/drawing/2014/main" id="{488D4A3B-E8EE-9F90-E394-D74E4929AAE1}"/>
              </a:ext>
            </a:extLst>
          </p:cNvPr>
          <p:cNvSpPr/>
          <p:nvPr/>
        </p:nvSpPr>
        <p:spPr>
          <a:xfrm>
            <a:off x="7994035" y="3500087"/>
            <a:ext cx="3240000" cy="1641197"/>
          </a:xfrm>
          <a:prstGeom prst="roundRect">
            <a:avLst>
              <a:gd name="adj" fmla="val 8619"/>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字體大小 </a:t>
            </a:r>
            <a:r>
              <a:rPr kumimoji="1" lang="en-US" altLang="zh-TW" sz="1200">
                <a:solidFill>
                  <a:srgbClr val="000000"/>
                </a:solidFill>
                <a:latin typeface="Century Gothic"/>
                <a:ea typeface="微軟正黑體"/>
              </a:rPr>
              <a:t>20</a:t>
            </a:r>
            <a:r>
              <a:rPr kumimoji="1" lang="en-US" altLang="zh-TW" sz="1200" b="0" i="0" u="none" strike="noStrike" kern="0" cap="none" spc="0" normalizeH="0" baseline="0" noProof="0" err="1">
                <a:ln>
                  <a:noFill/>
                </a:ln>
                <a:solidFill>
                  <a:srgbClr val="000000"/>
                </a:solidFill>
                <a:effectLst/>
                <a:uLnTx/>
                <a:uFillTx/>
                <a:latin typeface="Century Gothic"/>
                <a:ea typeface="微軟正黑體"/>
                <a:cs typeface="+mn-cs"/>
                <a:sym typeface="Arial"/>
              </a:rPr>
              <a:t>pt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 </a:t>
            </a:r>
            <a:r>
              <a:rPr kumimoji="1" lang="zh-TW" altLang="en-US" sz="1200">
                <a:solidFill>
                  <a:srgbClr val="000000"/>
                </a:solidFill>
                <a:latin typeface="Century Gothic"/>
                <a:ea typeface="微軟正黑體"/>
              </a:rPr>
              <a: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中文約</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30</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a:t>
            </a:r>
            <a:r>
              <a:rPr kumimoji="1" lang="zh-TW" altLang="en-US" sz="1200">
                <a:solidFill>
                  <a:srgbClr val="000000"/>
                </a:solidFill>
                <a:latin typeface="Century Gothic"/>
                <a:ea typeface="微軟正黑體"/>
              </a:rPr>
              <a:t>）</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以不超過綠底區域太多為原則，可進行微調</a:t>
            </a:r>
            <a:r>
              <a:rPr kumimoji="1" lang="zh-TW" altLang="en-US" sz="1200">
                <a:solidFill>
                  <a:srgbClr val="000000"/>
                </a:solidFill>
                <a:latin typeface="Century Gothic"/>
                <a:ea typeface="微軟正黑體"/>
              </a:rPr>
              <a:t>（建議先稍微拉寬 </a:t>
            </a:r>
            <a:r>
              <a:rPr lang="zh-TW" altLang="en-US" sz="1200" b="0" i="0">
                <a:solidFill>
                  <a:srgbClr val="333333"/>
                </a:solidFill>
                <a:effectLst/>
                <a:latin typeface="Microsoft Yahei" panose="020B0503020204020204" pitchFamily="34" charset="-122"/>
                <a:ea typeface="Microsoft Yahei" panose="020B0503020204020204" pitchFamily="34" charset="-122"/>
              </a:rPr>
              <a:t>→</a:t>
            </a:r>
            <a:r>
              <a:rPr kumimoji="1" lang="zh-TW" altLang="en-US" sz="1200">
                <a:solidFill>
                  <a:srgbClr val="000000"/>
                </a:solidFill>
                <a:latin typeface="Century Gothic"/>
                <a:ea typeface="微軟正黑體"/>
              </a:rPr>
              <a:t>縮小字體）</a:t>
            </a:r>
            <a:endParaRPr kumimoji="1" lang="en-US" altLang="zh-TW" sz="1200">
              <a:solidFill>
                <a:srgbClr val="000000"/>
              </a:solidFill>
              <a:latin typeface="Century Gothic"/>
              <a:ea typeface="微軟正黑體"/>
            </a:endParaRPr>
          </a:p>
          <a:p>
            <a:pPr marL="171450" marR="0" lvl="0" indent="-171450"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1" lang="zh-TW" altLang="en-US" sz="1200">
                <a:solidFill>
                  <a:srgbClr val="000000"/>
                </a:solidFill>
                <a:latin typeface="Century Gothic"/>
                <a:ea typeface="微軟正黑體"/>
              </a:rPr>
              <a:t>第二行長度不可小於第行一半，建議手動換行以確保視覺均衡</a:t>
            </a:r>
            <a:endPar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cxnSp>
        <p:nvCxnSpPr>
          <p:cNvPr id="24" name="直線接點 23">
            <a:extLst>
              <a:ext uri="{FF2B5EF4-FFF2-40B4-BE49-F238E27FC236}">
                <a16:creationId xmlns:a16="http://schemas.microsoft.com/office/drawing/2014/main" id="{161FAAB9-ED32-3126-9E31-BA6A933B7394}"/>
              </a:ext>
            </a:extLst>
          </p:cNvPr>
          <p:cNvCxnSpPr>
            <a:cxnSpLocks/>
          </p:cNvCxnSpPr>
          <p:nvPr/>
        </p:nvCxnSpPr>
        <p:spPr>
          <a:xfrm flipH="1">
            <a:off x="7628730" y="4150024"/>
            <a:ext cx="3653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F209470E-802A-7E04-AB83-8209D48DAF2B}"/>
              </a:ext>
            </a:extLst>
          </p:cNvPr>
          <p:cNvSpPr/>
          <p:nvPr/>
        </p:nvSpPr>
        <p:spPr>
          <a:xfrm>
            <a:off x="7147305" y="822320"/>
            <a:ext cx="1693459" cy="673002"/>
          </a:xfrm>
          <a:prstGeom prst="roundRect">
            <a:avLst>
              <a:gd name="adj" fmla="val 15157"/>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defTabSz="914400" rtl="0" eaLnBrk="1" fontAlgn="auto" latinLnBrk="0" hangingPunct="1">
              <a:lnSpc>
                <a:spcPct val="130000"/>
              </a:lnSpc>
              <a:spcBef>
                <a:spcPts val="0"/>
              </a:spcBef>
              <a:spcAft>
                <a:spcPts val="0"/>
              </a:spcAft>
              <a:buClr>
                <a:srgbClr val="000000"/>
              </a:buClr>
              <a:buSzTx/>
              <a:buFont typeface="Arial"/>
              <a:buNone/>
              <a:tabLst/>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可放置 </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LOGO</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a:t>
            </a:r>
            <a:b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b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若不需要可直接移除</a:t>
            </a:r>
          </a:p>
        </p:txBody>
      </p:sp>
      <p:sp>
        <p:nvSpPr>
          <p:cNvPr id="20" name="矩形: 圓角 19">
            <a:extLst>
              <a:ext uri="{FF2B5EF4-FFF2-40B4-BE49-F238E27FC236}">
                <a16:creationId xmlns:a16="http://schemas.microsoft.com/office/drawing/2014/main" id="{FF16F9A1-BFE2-2441-78CB-EBD9587CDD85}"/>
              </a:ext>
            </a:extLst>
          </p:cNvPr>
          <p:cNvSpPr/>
          <p:nvPr/>
        </p:nvSpPr>
        <p:spPr>
          <a:xfrm>
            <a:off x="475724" y="3500087"/>
            <a:ext cx="3045367" cy="1668294"/>
          </a:xfrm>
          <a:prstGeom prst="roundRect">
            <a:avLst>
              <a:gd name="adj" fmla="val 9359"/>
            </a:avLst>
          </a:prstGeom>
          <a:ln>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字體大小 </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44pt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 </a:t>
            </a:r>
            <a:r>
              <a:rPr kumimoji="1" lang="zh-TW" altLang="en-US" sz="1200">
                <a:solidFill>
                  <a:srgbClr val="000000"/>
                </a:solidFill>
                <a:latin typeface="Century Gothic"/>
                <a:ea typeface="微軟正黑體"/>
              </a:rPr>
              <a:t>（</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中文約</a:t>
            </a:r>
            <a:r>
              <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rPr>
              <a:t>30</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字</a:t>
            </a:r>
            <a:r>
              <a:rPr kumimoji="1" lang="zh-TW" altLang="en-US" sz="1200">
                <a:solidFill>
                  <a:srgbClr val="000000"/>
                </a:solidFill>
                <a:latin typeface="Century Gothic"/>
                <a:ea typeface="微軟正黑體"/>
              </a:rPr>
              <a:t>）</a:t>
            </a:r>
            <a:endParaRPr kumimoji="1" lang="en-US" altLang="zh-TW" sz="1200" b="0" i="0" u="none" strike="noStrike" kern="0" cap="none" spc="0" normalizeH="0" baseline="0" noProof="0">
              <a:ln>
                <a:noFill/>
              </a:ln>
              <a:solidFill>
                <a:srgbClr val="000000"/>
              </a:solidFill>
              <a:effectLst/>
              <a:uLnTx/>
              <a:uFillTx/>
              <a:latin typeface="Century Gothic"/>
              <a:ea typeface="微軟正黑體"/>
              <a:cs typeface="+mn-cs"/>
              <a:sym typeface="Arial"/>
            </a:endParaRPr>
          </a:p>
          <a:p>
            <a:pPr marL="171450" indent="-171450">
              <a:lnSpc>
                <a:spcPct val="130000"/>
              </a:lnSpc>
              <a:buFont typeface="Arial" panose="020B0604020202020204" pitchFamily="34" charset="0"/>
              <a:buChar char="•"/>
              <a:defRPr/>
            </a:pP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以不超過</a:t>
            </a:r>
            <a:r>
              <a:rPr kumimoji="1" lang="zh-TW" altLang="en-US" sz="1200">
                <a:solidFill>
                  <a:srgbClr val="000000"/>
                </a:solidFill>
                <a:latin typeface="Century Gothic"/>
                <a:ea typeface="微軟正黑體"/>
              </a:rPr>
              <a:t>藍</a:t>
            </a:r>
            <a:r>
              <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rPr>
              <a:t>底區域為原則，可</a:t>
            </a:r>
            <a:r>
              <a:rPr kumimoji="1" lang="zh-TW" altLang="en-US" sz="1200">
                <a:solidFill>
                  <a:srgbClr val="000000"/>
                </a:solidFill>
                <a:latin typeface="Century Gothic"/>
                <a:ea typeface="微軟正黑體"/>
              </a:rPr>
              <a:t>縮小字體進行微調</a:t>
            </a:r>
            <a:endParaRPr kumimoji="1" lang="en-US" altLang="zh-TW" sz="1200">
              <a:solidFill>
                <a:srgbClr val="000000"/>
              </a:solidFill>
              <a:latin typeface="Century Gothic"/>
              <a:ea typeface="微軟正黑體"/>
            </a:endParaRPr>
          </a:p>
          <a:p>
            <a:pPr marL="171450" marR="0" lvl="0" indent="-171450"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1" lang="zh-TW" altLang="en-US" sz="1200">
                <a:solidFill>
                  <a:srgbClr val="000000"/>
                </a:solidFill>
                <a:latin typeface="Century Gothic"/>
                <a:ea typeface="微軟正黑體"/>
              </a:rPr>
              <a:t>第二行長度不可小於第行一半，建議手動換行以確保視覺均衡</a:t>
            </a:r>
            <a:endParaRPr kumimoji="1" lang="zh-TW" altLang="en-US" sz="1200" b="0" i="0" u="none" strike="noStrike" kern="0" cap="none" spc="0" normalizeH="0" baseline="0" noProof="0">
              <a:ln>
                <a:noFill/>
              </a:ln>
              <a:solidFill>
                <a:srgbClr val="000000"/>
              </a:solidFill>
              <a:effectLst/>
              <a:uLnTx/>
              <a:uFillTx/>
              <a:latin typeface="Century Gothic"/>
              <a:ea typeface="微軟正黑體"/>
              <a:cs typeface="+mn-cs"/>
              <a:sym typeface="Arial"/>
            </a:endParaRPr>
          </a:p>
        </p:txBody>
      </p:sp>
      <p:cxnSp>
        <p:nvCxnSpPr>
          <p:cNvPr id="15" name="直線接點 14">
            <a:extLst>
              <a:ext uri="{FF2B5EF4-FFF2-40B4-BE49-F238E27FC236}">
                <a16:creationId xmlns:a16="http://schemas.microsoft.com/office/drawing/2014/main" id="{1D2B6C1F-D83F-409A-B90B-35DF3309D5D9}"/>
              </a:ext>
            </a:extLst>
          </p:cNvPr>
          <p:cNvCxnSpPr>
            <a:cxnSpLocks/>
          </p:cNvCxnSpPr>
          <p:nvPr/>
        </p:nvCxnSpPr>
        <p:spPr>
          <a:xfrm flipH="1">
            <a:off x="2115244" y="3157183"/>
            <a:ext cx="1" cy="3429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文字版面配置區 2">
            <a:extLst>
              <a:ext uri="{FF2B5EF4-FFF2-40B4-BE49-F238E27FC236}">
                <a16:creationId xmlns:a16="http://schemas.microsoft.com/office/drawing/2014/main" id="{4A76A63A-F02C-4444-B855-8CAF871D7288}"/>
              </a:ext>
            </a:extLst>
          </p:cNvPr>
          <p:cNvSpPr txBox="1">
            <a:spLocks/>
          </p:cNvSpPr>
          <p:nvPr/>
        </p:nvSpPr>
        <p:spPr>
          <a:xfrm>
            <a:off x="4922611" y="900113"/>
            <a:ext cx="1673677" cy="701305"/>
          </a:xfrm>
          <a:prstGeom prst="rect">
            <a:avLst/>
          </a:prstGeom>
          <a:solidFill>
            <a:schemeClr val="bg1">
              <a:lumMod val="85000"/>
            </a:schemeClr>
          </a:solidFill>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2800">
                <a:solidFill>
                  <a:schemeClr val="bg1">
                    <a:lumMod val="75000"/>
                  </a:schemeClr>
                </a:solidFill>
                <a:latin typeface="微軟正黑體" panose="020B0604030504040204" pitchFamily="34" charset="-120"/>
                <a:ea typeface="微軟正黑體" panose="020B0604030504040204" pitchFamily="34" charset="-120"/>
              </a:rPr>
              <a:t>ＬＯＧＯ</a:t>
            </a:r>
            <a:endParaRPr lang="en-US" sz="2800">
              <a:solidFill>
                <a:schemeClr val="bg1">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50509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5">
          <a:extLst>
            <a:ext uri="{FF2B5EF4-FFF2-40B4-BE49-F238E27FC236}">
              <a16:creationId xmlns:a16="http://schemas.microsoft.com/office/drawing/2014/main" id="{D808B14C-75CB-9910-E022-A7910A3F878D}"/>
            </a:ext>
          </a:extLst>
        </p:cNvPr>
        <p:cNvGrpSpPr/>
        <p:nvPr/>
      </p:nvGrpSpPr>
      <p:grpSpPr>
        <a:xfrm>
          <a:off x="0" y="0"/>
          <a:ext cx="0" cy="0"/>
          <a:chOff x="0" y="0"/>
          <a:chExt cx="0" cy="0"/>
        </a:xfrm>
      </p:grpSpPr>
      <p:sp>
        <p:nvSpPr>
          <p:cNvPr id="5" name="圓角矩形 4">
            <a:extLst>
              <a:ext uri="{FF2B5EF4-FFF2-40B4-BE49-F238E27FC236}">
                <a16:creationId xmlns:a16="http://schemas.microsoft.com/office/drawing/2014/main" id="{B975D845-4F42-51C6-9EC0-73DFFFD9C3A9}"/>
              </a:ext>
            </a:extLst>
          </p:cNvPr>
          <p:cNvSpPr/>
          <p:nvPr/>
        </p:nvSpPr>
        <p:spPr>
          <a:xfrm>
            <a:off x="5714931" y="3632067"/>
            <a:ext cx="5529839" cy="2329821"/>
          </a:xfrm>
          <a:prstGeom prst="roundRect">
            <a:avLst>
              <a:gd name="adj" fmla="val 58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 name="圓角矩形 3">
            <a:extLst>
              <a:ext uri="{FF2B5EF4-FFF2-40B4-BE49-F238E27FC236}">
                <a16:creationId xmlns:a16="http://schemas.microsoft.com/office/drawing/2014/main" id="{ECD5F943-1EBC-E1AD-0FD6-831CC86EEA7A}"/>
              </a:ext>
            </a:extLst>
          </p:cNvPr>
          <p:cNvSpPr/>
          <p:nvPr/>
        </p:nvSpPr>
        <p:spPr>
          <a:xfrm>
            <a:off x="5685849" y="871677"/>
            <a:ext cx="5529839" cy="2608520"/>
          </a:xfrm>
          <a:prstGeom prst="roundRect">
            <a:avLst>
              <a:gd name="adj" fmla="val 58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3" name="圓角矩形 2">
            <a:extLst>
              <a:ext uri="{FF2B5EF4-FFF2-40B4-BE49-F238E27FC236}">
                <a16:creationId xmlns:a16="http://schemas.microsoft.com/office/drawing/2014/main" id="{44D6013D-1236-0254-C6FB-6D85C048917A}"/>
              </a:ext>
            </a:extLst>
          </p:cNvPr>
          <p:cNvSpPr/>
          <p:nvPr/>
        </p:nvSpPr>
        <p:spPr>
          <a:xfrm>
            <a:off x="304800" y="874740"/>
            <a:ext cx="5167371" cy="5087148"/>
          </a:xfrm>
          <a:prstGeom prst="roundRect">
            <a:avLst>
              <a:gd name="adj" fmla="val 2684"/>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EE5A6D">
                  <a:lumMod val="20000"/>
                  <a:lumOff val="80000"/>
                </a:srgbClr>
              </a:solidFill>
              <a:effectLst/>
              <a:uLnTx/>
              <a:uFillTx/>
              <a:latin typeface="Century Gothic"/>
              <a:ea typeface="微軟正黑體"/>
              <a:cs typeface="+mn-cs"/>
              <a:sym typeface="Arial"/>
            </a:endParaRPr>
          </a:p>
        </p:txBody>
      </p:sp>
      <p:sp>
        <p:nvSpPr>
          <p:cNvPr id="173" name="Google Shape;173;p13">
            <a:extLst>
              <a:ext uri="{FF2B5EF4-FFF2-40B4-BE49-F238E27FC236}">
                <a16:creationId xmlns:a16="http://schemas.microsoft.com/office/drawing/2014/main" id="{3F9CFDD5-0453-C490-F30D-C5E93095189F}"/>
              </a:ext>
            </a:extLst>
          </p:cNvPr>
          <p:cNvSpPr txBox="1">
            <a:spLocks noGrp="1"/>
          </p:cNvSpPr>
          <p:nvPr>
            <p:ph type="title"/>
          </p:nvPr>
        </p:nvSpPr>
        <p:spPr>
          <a:prstGeom prst="rect">
            <a:avLst/>
          </a:prstGeom>
          <a:noFill/>
          <a:ln>
            <a:noFill/>
          </a:ln>
        </p:spPr>
        <p:txBody>
          <a:bodyPr spcFirstLastPara="1" wrap="square" lIns="88150" tIns="44075" rIns="88150" bIns="44075" anchor="ctr" anchorCtr="0">
            <a:noAutofit/>
          </a:bodyPr>
          <a:lstStyle/>
          <a:p>
            <a:pPr lvl="0">
              <a:lnSpc>
                <a:spcPct val="130000"/>
              </a:lnSpc>
              <a:buSzPts val="3100"/>
            </a:pPr>
            <a:r>
              <a:rPr lang="zh-TW" altLang="en-US">
                <a:solidFill>
                  <a:schemeClr val="tx1"/>
                </a:solidFill>
              </a:rPr>
              <a:t>分割色範例 </a:t>
            </a:r>
            <a:r>
              <a:rPr lang="en-US" altLang="zh-TW" sz="2400">
                <a:solidFill>
                  <a:schemeClr val="tx1"/>
                </a:solidFill>
              </a:rPr>
              <a:t>(</a:t>
            </a:r>
            <a:r>
              <a:rPr lang="zh-TW" altLang="en-US" sz="2400">
                <a:solidFill>
                  <a:schemeClr val="tx1"/>
                </a:solidFill>
              </a:rPr>
              <a:t>純色底適應性低，圖文建議整齊排列</a:t>
            </a:r>
            <a:r>
              <a:rPr lang="en-US" altLang="zh-TW" sz="2400">
                <a:solidFill>
                  <a:schemeClr val="tx1"/>
                </a:solidFill>
              </a:rPr>
              <a:t>)</a:t>
            </a:r>
            <a:endParaRPr sz="2000">
              <a:highlight>
                <a:srgbClr val="FFFF00"/>
              </a:highlight>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20F8244-F8BA-685E-7F49-48068C940A91}"/>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grpSp>
        <p:nvGrpSpPr>
          <p:cNvPr id="275" name="群組 274">
            <a:extLst>
              <a:ext uri="{FF2B5EF4-FFF2-40B4-BE49-F238E27FC236}">
                <a16:creationId xmlns:a16="http://schemas.microsoft.com/office/drawing/2014/main" id="{A8B083B3-70D5-96A9-52CB-0D64000A58C7}"/>
              </a:ext>
            </a:extLst>
          </p:cNvPr>
          <p:cNvGrpSpPr/>
          <p:nvPr/>
        </p:nvGrpSpPr>
        <p:grpSpPr>
          <a:xfrm>
            <a:off x="631139" y="1063933"/>
            <a:ext cx="5185490" cy="2954328"/>
            <a:chOff x="1339840" y="815929"/>
            <a:chExt cx="9293552" cy="5294814"/>
          </a:xfrm>
        </p:grpSpPr>
        <p:pic>
          <p:nvPicPr>
            <p:cNvPr id="276" name="圖片 275" descr="一張含有 玩具 的圖片&#10;&#10;自動產生的描述">
              <a:extLst>
                <a:ext uri="{FF2B5EF4-FFF2-40B4-BE49-F238E27FC236}">
                  <a16:creationId xmlns:a16="http://schemas.microsoft.com/office/drawing/2014/main" id="{D96B8109-C4E9-0997-B30E-D5E90B3537D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97005" y="1194383"/>
              <a:ext cx="8611394" cy="4843911"/>
            </a:xfrm>
            <a:prstGeom prst="rect">
              <a:avLst/>
            </a:prstGeom>
          </p:spPr>
        </p:pic>
        <p:sp>
          <p:nvSpPr>
            <p:cNvPr id="277" name="橢圓 276">
              <a:extLst>
                <a:ext uri="{FF2B5EF4-FFF2-40B4-BE49-F238E27FC236}">
                  <a16:creationId xmlns:a16="http://schemas.microsoft.com/office/drawing/2014/main" id="{2FE22AC3-3F05-9B81-8617-8AA60D7DCEEC}"/>
                </a:ext>
              </a:extLst>
            </p:cNvPr>
            <p:cNvSpPr/>
            <p:nvPr/>
          </p:nvSpPr>
          <p:spPr>
            <a:xfrm>
              <a:off x="6055208" y="1978519"/>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78" name="橢圓 277">
              <a:extLst>
                <a:ext uri="{FF2B5EF4-FFF2-40B4-BE49-F238E27FC236}">
                  <a16:creationId xmlns:a16="http://schemas.microsoft.com/office/drawing/2014/main" id="{B6A08DA3-8099-1832-AE5C-F0E9FD4790D8}"/>
                </a:ext>
              </a:extLst>
            </p:cNvPr>
            <p:cNvSpPr/>
            <p:nvPr/>
          </p:nvSpPr>
          <p:spPr>
            <a:xfrm rot="18871428">
              <a:off x="4441164" y="3158555"/>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79" name="橢圓 278">
              <a:extLst>
                <a:ext uri="{FF2B5EF4-FFF2-40B4-BE49-F238E27FC236}">
                  <a16:creationId xmlns:a16="http://schemas.microsoft.com/office/drawing/2014/main" id="{E5A0E063-550F-B5A9-F4A5-9B01D278F9DE}"/>
                </a:ext>
              </a:extLst>
            </p:cNvPr>
            <p:cNvSpPr/>
            <p:nvPr/>
          </p:nvSpPr>
          <p:spPr>
            <a:xfrm>
              <a:off x="4682218" y="4068653"/>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80" name="橢圓 279">
              <a:extLst>
                <a:ext uri="{FF2B5EF4-FFF2-40B4-BE49-F238E27FC236}">
                  <a16:creationId xmlns:a16="http://schemas.microsoft.com/office/drawing/2014/main" id="{EE310207-AF35-8EE9-BFC5-7F1C2056A4F2}"/>
                </a:ext>
              </a:extLst>
            </p:cNvPr>
            <p:cNvSpPr/>
            <p:nvPr/>
          </p:nvSpPr>
          <p:spPr>
            <a:xfrm>
              <a:off x="5756906" y="4707302"/>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81" name="橢圓 280">
              <a:extLst>
                <a:ext uri="{FF2B5EF4-FFF2-40B4-BE49-F238E27FC236}">
                  <a16:creationId xmlns:a16="http://schemas.microsoft.com/office/drawing/2014/main" id="{37890D14-3FB0-91C0-00BD-07CF30206FC7}"/>
                </a:ext>
              </a:extLst>
            </p:cNvPr>
            <p:cNvSpPr/>
            <p:nvPr/>
          </p:nvSpPr>
          <p:spPr>
            <a:xfrm>
              <a:off x="7515256" y="4469661"/>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82" name="接點: 弧形 11">
              <a:extLst>
                <a:ext uri="{FF2B5EF4-FFF2-40B4-BE49-F238E27FC236}">
                  <a16:creationId xmlns:a16="http://schemas.microsoft.com/office/drawing/2014/main" id="{1F73835C-04FF-1986-7402-190B33C807C9}"/>
                </a:ext>
              </a:extLst>
            </p:cNvPr>
            <p:cNvCxnSpPr>
              <a:cxnSpLocks/>
              <a:stCxn id="277" idx="7"/>
              <a:endCxn id="284" idx="2"/>
            </p:cNvCxnSpPr>
            <p:nvPr/>
          </p:nvCxnSpPr>
          <p:spPr>
            <a:xfrm rot="5400000" flipH="1" flipV="1">
              <a:off x="6653705" y="1166574"/>
              <a:ext cx="434632" cy="1254042"/>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grpSp>
          <p:nvGrpSpPr>
            <p:cNvPr id="283" name="群組 282">
              <a:extLst>
                <a:ext uri="{FF2B5EF4-FFF2-40B4-BE49-F238E27FC236}">
                  <a16:creationId xmlns:a16="http://schemas.microsoft.com/office/drawing/2014/main" id="{5B8B9878-B8C4-4465-16E3-3190F587210A}"/>
                </a:ext>
              </a:extLst>
            </p:cNvPr>
            <p:cNvGrpSpPr/>
            <p:nvPr/>
          </p:nvGrpSpPr>
          <p:grpSpPr>
            <a:xfrm>
              <a:off x="7648931" y="1363475"/>
              <a:ext cx="2984461" cy="673645"/>
              <a:chOff x="4867549" y="4483102"/>
              <a:chExt cx="2984461" cy="673645"/>
            </a:xfrm>
          </p:grpSpPr>
          <p:sp>
            <p:nvSpPr>
              <p:cNvPr id="309" name="橢圓 308">
                <a:extLst>
                  <a:ext uri="{FF2B5EF4-FFF2-40B4-BE49-F238E27FC236}">
                    <a16:creationId xmlns:a16="http://schemas.microsoft.com/office/drawing/2014/main" id="{B7DA5070-059C-2F6F-006C-C5BEE0D32677}"/>
                  </a:ext>
                </a:extLst>
              </p:cNvPr>
              <p:cNvSpPr/>
              <p:nvPr/>
            </p:nvSpPr>
            <p:spPr>
              <a:xfrm>
                <a:off x="4867549" y="4600298"/>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2</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10" name="文字版面配置區 1">
                <a:extLst>
                  <a:ext uri="{FF2B5EF4-FFF2-40B4-BE49-F238E27FC236}">
                    <a16:creationId xmlns:a16="http://schemas.microsoft.com/office/drawing/2014/main" id="{29EBBCCE-1668-9B3F-70BC-E57EAEBD3EE7}"/>
                  </a:ext>
                </a:extLst>
              </p:cNvPr>
              <p:cNvSpPr txBox="1">
                <a:spLocks/>
              </p:cNvSpPr>
              <p:nvPr/>
            </p:nvSpPr>
            <p:spPr>
              <a:xfrm>
                <a:off x="5061326" y="4483102"/>
                <a:ext cx="2790684" cy="673645"/>
              </a:xfrm>
              <a:prstGeom prst="rect">
                <a:avLst/>
              </a:prstGeom>
            </p:spPr>
            <p:txBody>
              <a:bodyPr vert="horz" wrap="square" lIns="91440" tIns="45720" rIns="91440" bIns="45720" rtlCol="0">
                <a:spAutoFit/>
              </a:bodyPr>
              <a:lstStyle>
                <a:lvl1pPr marL="0" indent="0" algn="just" defTabSz="685800" rtl="0" eaLnBrk="1" latinLnBrk="0" hangingPunct="1">
                  <a:lnSpc>
                    <a:spcPct val="150000"/>
                  </a:lnSpc>
                  <a:spcBef>
                    <a:spcPts val="600"/>
                  </a:spcBef>
                  <a:buFont typeface="Arial" panose="020B0604020202020204" pitchFamily="34" charset="0"/>
                  <a:buNone/>
                  <a:defRPr sz="1100" kern="1200">
                    <a:solidFill>
                      <a:schemeClr val="tx1"/>
                    </a:solidFill>
                    <a:latin typeface="微軟正黑體" panose="020B0604030504040204" pitchFamily="34" charset="-120"/>
                    <a:ea typeface="微軟正黑體"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軟正黑體" panose="020B0604030504040204" pitchFamily="34" charset="-120"/>
                    <a:ea typeface="微軟正黑體"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rPr>
                  <a:t>迎賓服務</a:t>
                </a:r>
              </a:p>
            </p:txBody>
          </p:sp>
        </p:grpSp>
        <p:sp>
          <p:nvSpPr>
            <p:cNvPr id="284" name="橢圓 283">
              <a:extLst>
                <a:ext uri="{FF2B5EF4-FFF2-40B4-BE49-F238E27FC236}">
                  <a16:creationId xmlns:a16="http://schemas.microsoft.com/office/drawing/2014/main" id="{69EC376F-6484-1ADE-E58B-A35F52B7A6B1}"/>
                </a:ext>
              </a:extLst>
            </p:cNvPr>
            <p:cNvSpPr/>
            <p:nvPr/>
          </p:nvSpPr>
          <p:spPr>
            <a:xfrm>
              <a:off x="7498042" y="1549277"/>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85" name="接點: 弧形 14">
              <a:extLst>
                <a:ext uri="{FF2B5EF4-FFF2-40B4-BE49-F238E27FC236}">
                  <a16:creationId xmlns:a16="http://schemas.microsoft.com/office/drawing/2014/main" id="{A01F05F3-D7BE-3C43-D28C-7F5ABACF8748}"/>
                </a:ext>
              </a:extLst>
            </p:cNvPr>
            <p:cNvCxnSpPr>
              <a:cxnSpLocks/>
              <a:endCxn id="287" idx="2"/>
            </p:cNvCxnSpPr>
            <p:nvPr/>
          </p:nvCxnSpPr>
          <p:spPr>
            <a:xfrm rot="16200000" flipV="1">
              <a:off x="3069152" y="2382622"/>
              <a:ext cx="1037205" cy="578150"/>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grpSp>
          <p:nvGrpSpPr>
            <p:cNvPr id="286" name="群組 285">
              <a:extLst>
                <a:ext uri="{FF2B5EF4-FFF2-40B4-BE49-F238E27FC236}">
                  <a16:creationId xmlns:a16="http://schemas.microsoft.com/office/drawing/2014/main" id="{B65E8DC6-F8EF-AC40-C832-8B17F63FB8B5}"/>
                </a:ext>
              </a:extLst>
            </p:cNvPr>
            <p:cNvGrpSpPr/>
            <p:nvPr/>
          </p:nvGrpSpPr>
          <p:grpSpPr>
            <a:xfrm>
              <a:off x="1339840" y="1876913"/>
              <a:ext cx="2271691" cy="673645"/>
              <a:chOff x="-612203" y="4856968"/>
              <a:chExt cx="2271691" cy="673645"/>
            </a:xfrm>
          </p:grpSpPr>
          <p:sp>
            <p:nvSpPr>
              <p:cNvPr id="307" name="橢圓 306">
                <a:extLst>
                  <a:ext uri="{FF2B5EF4-FFF2-40B4-BE49-F238E27FC236}">
                    <a16:creationId xmlns:a16="http://schemas.microsoft.com/office/drawing/2014/main" id="{E89FF19E-72BC-9C43-E031-7ED9D600B5B2}"/>
                  </a:ext>
                </a:extLst>
              </p:cNvPr>
              <p:cNvSpPr/>
              <p:nvPr/>
            </p:nvSpPr>
            <p:spPr>
              <a:xfrm>
                <a:off x="-612203" y="4967423"/>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3</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8" name="文字版面配置區 1">
                <a:extLst>
                  <a:ext uri="{FF2B5EF4-FFF2-40B4-BE49-F238E27FC236}">
                    <a16:creationId xmlns:a16="http://schemas.microsoft.com/office/drawing/2014/main" id="{50195AF6-356B-4398-4071-9EF1A072E2BA}"/>
                  </a:ext>
                </a:extLst>
              </p:cNvPr>
              <p:cNvSpPr txBox="1">
                <a:spLocks/>
              </p:cNvSpPr>
              <p:nvPr/>
            </p:nvSpPr>
            <p:spPr>
              <a:xfrm>
                <a:off x="-398511" y="4856968"/>
                <a:ext cx="2057999" cy="673645"/>
              </a:xfrm>
              <a:prstGeom prst="rect">
                <a:avLst/>
              </a:prstGeom>
            </p:spPr>
            <p:txBody>
              <a:bodyPr vert="horz" wrap="square" lIns="91440" tIns="45720" rIns="91440" bIns="45720" rtlCol="0">
                <a:spAutoFit/>
              </a:bodyPr>
              <a:lstStyle>
                <a:lvl1pPr marL="0" indent="0" algn="just" defTabSz="685800" rtl="0" eaLnBrk="1" latinLnBrk="0" hangingPunct="1">
                  <a:lnSpc>
                    <a:spcPct val="150000"/>
                  </a:lnSpc>
                  <a:spcBef>
                    <a:spcPts val="600"/>
                  </a:spcBef>
                  <a:buFont typeface="Arial" panose="020B0604020202020204" pitchFamily="34" charset="0"/>
                  <a:buNone/>
                  <a:defRPr sz="1100" kern="1200">
                    <a:solidFill>
                      <a:schemeClr val="tx1"/>
                    </a:solidFill>
                    <a:latin typeface="微軟正黑體" panose="020B0604030504040204" pitchFamily="34" charset="-120"/>
                    <a:ea typeface="微軟正黑體"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軟正黑體" panose="020B0604030504040204" pitchFamily="34" charset="-120"/>
                    <a:ea typeface="微軟正黑體"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rPr>
                  <a:t>雲端開戶</a:t>
                </a:r>
                <a:endParaRPr kumimoji="0" lang="en-US" altLang="zh-TW"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endParaRPr>
              </a:p>
            </p:txBody>
          </p:sp>
        </p:grpSp>
        <p:sp>
          <p:nvSpPr>
            <p:cNvPr id="287" name="橢圓 286">
              <a:extLst>
                <a:ext uri="{FF2B5EF4-FFF2-40B4-BE49-F238E27FC236}">
                  <a16:creationId xmlns:a16="http://schemas.microsoft.com/office/drawing/2014/main" id="{9D926947-B7EF-C5A4-668A-798D936FCC96}"/>
                </a:ext>
              </a:extLst>
            </p:cNvPr>
            <p:cNvSpPr/>
            <p:nvPr/>
          </p:nvSpPr>
          <p:spPr>
            <a:xfrm flipH="1">
              <a:off x="3244679" y="2126094"/>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88" name="接點: 弧形 17">
              <a:extLst>
                <a:ext uri="{FF2B5EF4-FFF2-40B4-BE49-F238E27FC236}">
                  <a16:creationId xmlns:a16="http://schemas.microsoft.com/office/drawing/2014/main" id="{B0761AAE-4370-0AD0-99A5-EA3E21AA3FC9}"/>
                </a:ext>
              </a:extLst>
            </p:cNvPr>
            <p:cNvCxnSpPr>
              <a:cxnSpLocks/>
              <a:stCxn id="279" idx="3"/>
              <a:endCxn id="289" idx="2"/>
            </p:cNvCxnSpPr>
            <p:nvPr/>
          </p:nvCxnSpPr>
          <p:spPr>
            <a:xfrm rot="5400000">
              <a:off x="4206741" y="4046846"/>
              <a:ext cx="297271" cy="718468"/>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9" name="橢圓 288">
              <a:extLst>
                <a:ext uri="{FF2B5EF4-FFF2-40B4-BE49-F238E27FC236}">
                  <a16:creationId xmlns:a16="http://schemas.microsoft.com/office/drawing/2014/main" id="{9ABA333C-C32A-6F8B-6287-240163951011}"/>
                </a:ext>
              </a:extLst>
            </p:cNvPr>
            <p:cNvSpPr/>
            <p:nvPr/>
          </p:nvSpPr>
          <p:spPr>
            <a:xfrm flipH="1">
              <a:off x="3942142" y="4527716"/>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90" name="接點: 弧形 19">
              <a:extLst>
                <a:ext uri="{FF2B5EF4-FFF2-40B4-BE49-F238E27FC236}">
                  <a16:creationId xmlns:a16="http://schemas.microsoft.com/office/drawing/2014/main" id="{989AD485-512C-C851-73BA-7B0B62025CE4}"/>
                </a:ext>
              </a:extLst>
            </p:cNvPr>
            <p:cNvCxnSpPr>
              <a:cxnSpLocks/>
              <a:stCxn id="280" idx="6"/>
              <a:endCxn id="291" idx="2"/>
            </p:cNvCxnSpPr>
            <p:nvPr/>
          </p:nvCxnSpPr>
          <p:spPr>
            <a:xfrm flipH="1">
              <a:off x="5962403" y="4817894"/>
              <a:ext cx="15687" cy="851684"/>
            </a:xfrm>
            <a:prstGeom prst="curvedConnector3">
              <a:avLst>
                <a:gd name="adj1" fmla="val -758985"/>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1" name="橢圓 290">
              <a:extLst>
                <a:ext uri="{FF2B5EF4-FFF2-40B4-BE49-F238E27FC236}">
                  <a16:creationId xmlns:a16="http://schemas.microsoft.com/office/drawing/2014/main" id="{7A65D8FE-606A-2246-77D5-57F3BAF36834}"/>
                </a:ext>
              </a:extLst>
            </p:cNvPr>
            <p:cNvSpPr/>
            <p:nvPr/>
          </p:nvSpPr>
          <p:spPr>
            <a:xfrm flipH="1">
              <a:off x="5908403" y="5642578"/>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92" name="接點: 弧形 21">
              <a:extLst>
                <a:ext uri="{FF2B5EF4-FFF2-40B4-BE49-F238E27FC236}">
                  <a16:creationId xmlns:a16="http://schemas.microsoft.com/office/drawing/2014/main" id="{6D3F970A-E8B2-E3A0-0DA6-CB4058DE4926}"/>
                </a:ext>
              </a:extLst>
            </p:cNvPr>
            <p:cNvCxnSpPr>
              <a:cxnSpLocks/>
              <a:stCxn id="281" idx="6"/>
              <a:endCxn id="297" idx="0"/>
            </p:cNvCxnSpPr>
            <p:nvPr/>
          </p:nvCxnSpPr>
          <p:spPr>
            <a:xfrm>
              <a:off x="7736440" y="4580253"/>
              <a:ext cx="729586" cy="566160"/>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grpSp>
          <p:nvGrpSpPr>
            <p:cNvPr id="293" name="群組 292">
              <a:extLst>
                <a:ext uri="{FF2B5EF4-FFF2-40B4-BE49-F238E27FC236}">
                  <a16:creationId xmlns:a16="http://schemas.microsoft.com/office/drawing/2014/main" id="{FD5AA1B1-9D9E-214B-A578-ECB154B4FAC8}"/>
                </a:ext>
              </a:extLst>
            </p:cNvPr>
            <p:cNvGrpSpPr/>
            <p:nvPr/>
          </p:nvGrpSpPr>
          <p:grpSpPr>
            <a:xfrm>
              <a:off x="5582875" y="815929"/>
              <a:ext cx="4763972" cy="673645"/>
              <a:chOff x="4300073" y="3822255"/>
              <a:chExt cx="4763972" cy="673645"/>
            </a:xfrm>
          </p:grpSpPr>
          <p:sp>
            <p:nvSpPr>
              <p:cNvPr id="305" name="橢圓 304">
                <a:extLst>
                  <a:ext uri="{FF2B5EF4-FFF2-40B4-BE49-F238E27FC236}">
                    <a16:creationId xmlns:a16="http://schemas.microsoft.com/office/drawing/2014/main" id="{A9A42973-DC13-577E-FDEE-06189EB07C38}"/>
                  </a:ext>
                </a:extLst>
              </p:cNvPr>
              <p:cNvSpPr/>
              <p:nvPr/>
            </p:nvSpPr>
            <p:spPr>
              <a:xfrm>
                <a:off x="4300073" y="3946531"/>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1</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6" name="文字版面配置區 1">
                <a:extLst>
                  <a:ext uri="{FF2B5EF4-FFF2-40B4-BE49-F238E27FC236}">
                    <a16:creationId xmlns:a16="http://schemas.microsoft.com/office/drawing/2014/main" id="{F77D71B6-7192-BBFA-EE2E-F3D26625C86C}"/>
                  </a:ext>
                </a:extLst>
              </p:cNvPr>
              <p:cNvSpPr txBox="1">
                <a:spLocks/>
              </p:cNvSpPr>
              <p:nvPr/>
            </p:nvSpPr>
            <p:spPr>
              <a:xfrm>
                <a:off x="4448168" y="3822255"/>
                <a:ext cx="4615877" cy="673645"/>
              </a:xfrm>
              <a:prstGeom prst="rect">
                <a:avLst/>
              </a:prstGeom>
            </p:spPr>
            <p:txBody>
              <a:bodyPr vert="horz" wrap="square" lIns="91440" tIns="45720" rIns="91440" bIns="45720" rtlCol="0">
                <a:spAutoFit/>
              </a:bodyPr>
              <a:lstStyle>
                <a:defPPr>
                  <a:defRPr lang="en-US"/>
                </a:defPPr>
                <a:lvl1pPr marR="0" lvl="0" indent="0" defTabSz="685800" fontAlgn="auto">
                  <a:lnSpc>
                    <a:spcPct val="150000"/>
                  </a:lnSpc>
                  <a:spcBef>
                    <a:spcPts val="0"/>
                  </a:spcBef>
                  <a:spcAft>
                    <a:spcPts val="0"/>
                  </a:spcAft>
                  <a:buClrTx/>
                  <a:buSzTx/>
                  <a:buFont typeface="Arial" panose="020B0604020202020204" pitchFamily="34" charset="0"/>
                  <a:buNone/>
                  <a:tabLst/>
                  <a:defRPr kumimoji="0" sz="900" b="1" i="0" u="none" strike="noStrike" cap="none" spc="0" normalizeH="0" baseline="0">
                    <a:ln>
                      <a:noFill/>
                    </a:ln>
                    <a:solidFill>
                      <a:srgbClr val="F46B47"/>
                    </a:solidFill>
                    <a:effectLst/>
                    <a:uLnTx/>
                    <a:uFillTx/>
                    <a:latin typeface="微軟正黑體" panose="020B0604030504040204" pitchFamily="34" charset="-120"/>
                    <a:ea typeface="微軟正黑體" panose="020B0604030504040204" pitchFamily="34" charset="-120"/>
                  </a:defRPr>
                </a:lvl1pPr>
                <a:lvl2pPr marL="514350" indent="-171450" defTabSz="685800">
                  <a:lnSpc>
                    <a:spcPct val="90000"/>
                  </a:lnSpc>
                  <a:spcBef>
                    <a:spcPts val="375"/>
                  </a:spcBef>
                  <a:buFont typeface="Arial" panose="020B0604020202020204" pitchFamily="34" charset="0"/>
                  <a:buChar char="•"/>
                  <a:defRPr>
                    <a:latin typeface="微軟正黑體" panose="020B0604030504040204" pitchFamily="34" charset="-120"/>
                    <a:ea typeface="微軟正黑體" panose="020B0604030504040204" pitchFamily="34" charset="-120"/>
                  </a:defRPr>
                </a:lvl2pPr>
                <a:lvl3pPr marL="857250" indent="-171450" defTabSz="685800">
                  <a:lnSpc>
                    <a:spcPct val="90000"/>
                  </a:lnSpc>
                  <a:spcBef>
                    <a:spcPts val="375"/>
                  </a:spcBef>
                  <a:buFont typeface="Arial" panose="020B0604020202020204" pitchFamily="34" charset="0"/>
                  <a:buChar char="•"/>
                  <a:defRPr sz="1500">
                    <a:latin typeface="微軟正黑體" panose="020B0604030504040204" pitchFamily="34" charset="-120"/>
                    <a:ea typeface="微軟正黑體" panose="020B0604030504040204" pitchFamily="34" charset="-120"/>
                  </a:defRPr>
                </a:lvl3pPr>
                <a:lvl4pPr marL="12001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4pPr>
                <a:lvl5pPr marL="15430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預約服務</a:t>
                </a:r>
              </a:p>
            </p:txBody>
          </p:sp>
        </p:grpSp>
        <p:grpSp>
          <p:nvGrpSpPr>
            <p:cNvPr id="294" name="群組 293">
              <a:extLst>
                <a:ext uri="{FF2B5EF4-FFF2-40B4-BE49-F238E27FC236}">
                  <a16:creationId xmlns:a16="http://schemas.microsoft.com/office/drawing/2014/main" id="{717FD9B2-C4F0-7212-729D-A870DB7D9229}"/>
                </a:ext>
              </a:extLst>
            </p:cNvPr>
            <p:cNvGrpSpPr/>
            <p:nvPr/>
          </p:nvGrpSpPr>
          <p:grpSpPr>
            <a:xfrm>
              <a:off x="2076337" y="4356370"/>
              <a:ext cx="2351564" cy="673645"/>
              <a:chOff x="-130856" y="7211664"/>
              <a:chExt cx="2351564" cy="673645"/>
            </a:xfrm>
          </p:grpSpPr>
          <p:sp>
            <p:nvSpPr>
              <p:cNvPr id="303" name="橢圓 302">
                <a:extLst>
                  <a:ext uri="{FF2B5EF4-FFF2-40B4-BE49-F238E27FC236}">
                    <a16:creationId xmlns:a16="http://schemas.microsoft.com/office/drawing/2014/main" id="{120B387F-66B8-F5C9-55FB-6CDC91146A3A}"/>
                  </a:ext>
                </a:extLst>
              </p:cNvPr>
              <p:cNvSpPr/>
              <p:nvPr/>
            </p:nvSpPr>
            <p:spPr>
              <a:xfrm>
                <a:off x="-130856" y="7310460"/>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4</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4" name="文字版面配置區 1">
                <a:extLst>
                  <a:ext uri="{FF2B5EF4-FFF2-40B4-BE49-F238E27FC236}">
                    <a16:creationId xmlns:a16="http://schemas.microsoft.com/office/drawing/2014/main" id="{79513E1F-FABE-21EF-A8D1-214BE46BCCAD}"/>
                  </a:ext>
                </a:extLst>
              </p:cNvPr>
              <p:cNvSpPr txBox="1">
                <a:spLocks/>
              </p:cNvSpPr>
              <p:nvPr/>
            </p:nvSpPr>
            <p:spPr>
              <a:xfrm>
                <a:off x="77977" y="7211664"/>
                <a:ext cx="2142731" cy="673645"/>
              </a:xfrm>
              <a:prstGeom prst="rect">
                <a:avLst/>
              </a:prstGeom>
            </p:spPr>
            <p:txBody>
              <a:bodyPr vert="horz" wrap="square" lIns="91440" tIns="45720" rIns="91440" bIns="45720" rtlCol="0">
                <a:spAutoFit/>
              </a:bodyPr>
              <a:lstStyle>
                <a:defPPr>
                  <a:defRPr lang="en-US"/>
                </a:defPPr>
                <a:lvl1pPr marR="0" lvl="0" indent="0" defTabSz="685800" fontAlgn="auto">
                  <a:lnSpc>
                    <a:spcPct val="150000"/>
                  </a:lnSpc>
                  <a:spcBef>
                    <a:spcPts val="0"/>
                  </a:spcBef>
                  <a:spcAft>
                    <a:spcPts val="0"/>
                  </a:spcAft>
                  <a:buClrTx/>
                  <a:buSzTx/>
                  <a:buFont typeface="Arial" panose="020B0604020202020204" pitchFamily="34" charset="0"/>
                  <a:buNone/>
                  <a:tabLst/>
                  <a:defRPr kumimoji="0" sz="900" b="1" i="0" u="none" strike="noStrike" cap="none" spc="0" normalizeH="0" baseline="0">
                    <a:ln>
                      <a:noFill/>
                    </a:ln>
                    <a:solidFill>
                      <a:srgbClr val="F46B47"/>
                    </a:solidFill>
                    <a:effectLst/>
                    <a:uLnTx/>
                    <a:uFillTx/>
                    <a:latin typeface="微軟正黑體" panose="020B0604030504040204" pitchFamily="34" charset="-120"/>
                    <a:ea typeface="微軟正黑體" panose="020B0604030504040204" pitchFamily="34" charset="-120"/>
                  </a:defRPr>
                </a:lvl1pPr>
                <a:lvl2pPr marL="514350" indent="-171450" defTabSz="685800">
                  <a:lnSpc>
                    <a:spcPct val="90000"/>
                  </a:lnSpc>
                  <a:spcBef>
                    <a:spcPts val="375"/>
                  </a:spcBef>
                  <a:buFont typeface="Arial" panose="020B0604020202020204" pitchFamily="34" charset="0"/>
                  <a:buChar char="•"/>
                  <a:defRPr>
                    <a:latin typeface="微軟正黑體" panose="020B0604030504040204" pitchFamily="34" charset="-120"/>
                    <a:ea typeface="微軟正黑體" panose="020B0604030504040204" pitchFamily="34" charset="-120"/>
                  </a:defRPr>
                </a:lvl2pPr>
                <a:lvl3pPr marL="857250" indent="-171450" defTabSz="685800">
                  <a:lnSpc>
                    <a:spcPct val="90000"/>
                  </a:lnSpc>
                  <a:spcBef>
                    <a:spcPts val="375"/>
                  </a:spcBef>
                  <a:buFont typeface="Arial" panose="020B0604020202020204" pitchFamily="34" charset="0"/>
                  <a:buChar char="•"/>
                  <a:defRPr sz="1500">
                    <a:latin typeface="微軟正黑體" panose="020B0604030504040204" pitchFamily="34" charset="-120"/>
                    <a:ea typeface="微軟正黑體" panose="020B0604030504040204" pitchFamily="34" charset="-120"/>
                  </a:defRPr>
                </a:lvl3pPr>
                <a:lvl4pPr marL="12001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4pPr>
                <a:lvl5pPr marL="15430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掌靜脈核身</a:t>
                </a:r>
                <a:endParaRPr kumimoji="0" lang="en-US" altLang="zh-TW"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endParaRPr>
              </a:p>
            </p:txBody>
          </p:sp>
        </p:grpSp>
        <p:grpSp>
          <p:nvGrpSpPr>
            <p:cNvPr id="295" name="群組 294">
              <a:extLst>
                <a:ext uri="{FF2B5EF4-FFF2-40B4-BE49-F238E27FC236}">
                  <a16:creationId xmlns:a16="http://schemas.microsoft.com/office/drawing/2014/main" id="{44A5873C-F7E8-76E0-6DAE-8CF29093D21B}"/>
                </a:ext>
              </a:extLst>
            </p:cNvPr>
            <p:cNvGrpSpPr/>
            <p:nvPr/>
          </p:nvGrpSpPr>
          <p:grpSpPr>
            <a:xfrm>
              <a:off x="4360230" y="5437098"/>
              <a:ext cx="2714434" cy="673645"/>
              <a:chOff x="1765818" y="7412513"/>
              <a:chExt cx="2714434" cy="673645"/>
            </a:xfrm>
          </p:grpSpPr>
          <p:sp>
            <p:nvSpPr>
              <p:cNvPr id="301" name="橢圓 300">
                <a:extLst>
                  <a:ext uri="{FF2B5EF4-FFF2-40B4-BE49-F238E27FC236}">
                    <a16:creationId xmlns:a16="http://schemas.microsoft.com/office/drawing/2014/main" id="{294648E9-4874-A073-3800-0DF7C04FC1FA}"/>
                  </a:ext>
                </a:extLst>
              </p:cNvPr>
              <p:cNvSpPr/>
              <p:nvPr/>
            </p:nvSpPr>
            <p:spPr>
              <a:xfrm>
                <a:off x="1765818" y="7550919"/>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5</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2" name="文字版面配置區 1">
                <a:extLst>
                  <a:ext uri="{FF2B5EF4-FFF2-40B4-BE49-F238E27FC236}">
                    <a16:creationId xmlns:a16="http://schemas.microsoft.com/office/drawing/2014/main" id="{DD3DEF7B-1BDB-6630-D76B-45597CB071BB}"/>
                  </a:ext>
                </a:extLst>
              </p:cNvPr>
              <p:cNvSpPr txBox="1">
                <a:spLocks/>
              </p:cNvSpPr>
              <p:nvPr/>
            </p:nvSpPr>
            <p:spPr>
              <a:xfrm>
                <a:off x="1986114" y="7412513"/>
                <a:ext cx="2494138" cy="673645"/>
              </a:xfrm>
              <a:prstGeom prst="rect">
                <a:avLst/>
              </a:prstGeom>
            </p:spPr>
            <p:txBody>
              <a:bodyPr vert="horz" wrap="square" lIns="91440" tIns="45720" rIns="91440" bIns="45720" rtlCol="0">
                <a:spAutoFit/>
              </a:bodyPr>
              <a:lstStyle>
                <a:defPPr>
                  <a:defRPr lang="en-US"/>
                </a:defPPr>
                <a:lvl1pPr marR="0" lvl="0" indent="0" defTabSz="685800" fontAlgn="auto">
                  <a:lnSpc>
                    <a:spcPct val="150000"/>
                  </a:lnSpc>
                  <a:spcBef>
                    <a:spcPts val="0"/>
                  </a:spcBef>
                  <a:spcAft>
                    <a:spcPts val="0"/>
                  </a:spcAft>
                  <a:buClrTx/>
                  <a:buSzTx/>
                  <a:buFont typeface="Arial" panose="020B0604020202020204" pitchFamily="34" charset="0"/>
                  <a:buNone/>
                  <a:tabLst/>
                  <a:defRPr kumimoji="0" sz="900" b="1" i="0" u="none" strike="noStrike" cap="none" spc="0" normalizeH="0" baseline="0">
                    <a:ln>
                      <a:noFill/>
                    </a:ln>
                    <a:solidFill>
                      <a:srgbClr val="F46B47"/>
                    </a:solidFill>
                    <a:effectLst/>
                    <a:uLnTx/>
                    <a:uFillTx/>
                    <a:latin typeface="微軟正黑體" panose="020B0604030504040204" pitchFamily="34" charset="-120"/>
                    <a:ea typeface="微軟正黑體" panose="020B0604030504040204" pitchFamily="34" charset="-120"/>
                  </a:defRPr>
                </a:lvl1pPr>
                <a:lvl2pPr marL="514350" indent="-171450" defTabSz="685800">
                  <a:lnSpc>
                    <a:spcPct val="90000"/>
                  </a:lnSpc>
                  <a:spcBef>
                    <a:spcPts val="375"/>
                  </a:spcBef>
                  <a:buFont typeface="Arial" panose="020B0604020202020204" pitchFamily="34" charset="0"/>
                  <a:buChar char="•"/>
                  <a:defRPr>
                    <a:latin typeface="微軟正黑體" panose="020B0604030504040204" pitchFamily="34" charset="-120"/>
                    <a:ea typeface="微軟正黑體" panose="020B0604030504040204" pitchFamily="34" charset="-120"/>
                  </a:defRPr>
                </a:lvl2pPr>
                <a:lvl3pPr marL="857250" indent="-171450" defTabSz="685800">
                  <a:lnSpc>
                    <a:spcPct val="90000"/>
                  </a:lnSpc>
                  <a:spcBef>
                    <a:spcPts val="375"/>
                  </a:spcBef>
                  <a:buFont typeface="Arial" panose="020B0604020202020204" pitchFamily="34" charset="0"/>
                  <a:buChar char="•"/>
                  <a:defRPr sz="1500">
                    <a:latin typeface="微軟正黑體" panose="020B0604030504040204" pitchFamily="34" charset="-120"/>
                    <a:ea typeface="微軟正黑體" panose="020B0604030504040204" pitchFamily="34" charset="-120"/>
                  </a:defRPr>
                </a:lvl3pPr>
                <a:lvl4pPr marL="12001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4pPr>
                <a:lvl5pPr marL="15430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TW" sz="1400" b="0" i="0" u="none" strike="noStrike" kern="0" cap="none" spc="0" normalizeH="0" baseline="0" noProof="0" err="1">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eNote</a:t>
                </a:r>
                <a:r>
                  <a:rPr kumimoji="0" lang="zh-TW" altLang="en-US"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 簽名</a:t>
                </a:r>
              </a:p>
            </p:txBody>
          </p:sp>
        </p:grpSp>
        <p:grpSp>
          <p:nvGrpSpPr>
            <p:cNvPr id="296" name="群組 295">
              <a:extLst>
                <a:ext uri="{FF2B5EF4-FFF2-40B4-BE49-F238E27FC236}">
                  <a16:creationId xmlns:a16="http://schemas.microsoft.com/office/drawing/2014/main" id="{A8C842C6-F49D-F81D-C7DF-0167B712F10D}"/>
                </a:ext>
              </a:extLst>
            </p:cNvPr>
            <p:cNvGrpSpPr/>
            <p:nvPr/>
          </p:nvGrpSpPr>
          <p:grpSpPr>
            <a:xfrm>
              <a:off x="7576104" y="5156582"/>
              <a:ext cx="2548983" cy="673645"/>
              <a:chOff x="4613017" y="7777679"/>
              <a:chExt cx="2548983" cy="673645"/>
            </a:xfrm>
          </p:grpSpPr>
          <p:sp>
            <p:nvSpPr>
              <p:cNvPr id="299" name="文字版面配置區 1">
                <a:extLst>
                  <a:ext uri="{FF2B5EF4-FFF2-40B4-BE49-F238E27FC236}">
                    <a16:creationId xmlns:a16="http://schemas.microsoft.com/office/drawing/2014/main" id="{CF2327DB-5034-13C3-E376-08AB95361FCF}"/>
                  </a:ext>
                </a:extLst>
              </p:cNvPr>
              <p:cNvSpPr txBox="1">
                <a:spLocks/>
              </p:cNvSpPr>
              <p:nvPr/>
            </p:nvSpPr>
            <p:spPr>
              <a:xfrm>
                <a:off x="4829017" y="7777679"/>
                <a:ext cx="2332983" cy="673645"/>
              </a:xfrm>
              <a:prstGeom prst="rect">
                <a:avLst/>
              </a:prstGeom>
            </p:spPr>
            <p:txBody>
              <a:bodyPr vert="horz" wrap="square" lIns="91440" tIns="45720" rIns="91440" bIns="45720" rtlCol="0">
                <a:spAutoFit/>
              </a:bodyPr>
              <a:lstStyle>
                <a:lvl1pPr marL="0" indent="0" algn="just" defTabSz="685800" rtl="0" eaLnBrk="1" latinLnBrk="0" hangingPunct="1">
                  <a:lnSpc>
                    <a:spcPct val="150000"/>
                  </a:lnSpc>
                  <a:spcBef>
                    <a:spcPts val="600"/>
                  </a:spcBef>
                  <a:buFont typeface="Arial" panose="020B0604020202020204" pitchFamily="34" charset="0"/>
                  <a:buNone/>
                  <a:defRPr sz="1100" kern="1200">
                    <a:solidFill>
                      <a:schemeClr val="tx1"/>
                    </a:solidFill>
                    <a:latin typeface="微軟正黑體" panose="020B0604030504040204" pitchFamily="34" charset="-120"/>
                    <a:ea typeface="微軟正黑體"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軟正黑體" panose="020B0604030504040204" pitchFamily="34" charset="-120"/>
                    <a:ea typeface="微軟正黑體"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rPr>
                  <a:t>電子收據</a:t>
                </a:r>
              </a:p>
            </p:txBody>
          </p:sp>
          <p:sp>
            <p:nvSpPr>
              <p:cNvPr id="300" name="橢圓 299">
                <a:extLst>
                  <a:ext uri="{FF2B5EF4-FFF2-40B4-BE49-F238E27FC236}">
                    <a16:creationId xmlns:a16="http://schemas.microsoft.com/office/drawing/2014/main" id="{B8916B49-5CA6-1002-9034-B56364455B51}"/>
                  </a:ext>
                </a:extLst>
              </p:cNvPr>
              <p:cNvSpPr/>
              <p:nvPr/>
            </p:nvSpPr>
            <p:spPr>
              <a:xfrm>
                <a:off x="4613017" y="7873918"/>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6</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grpSp>
        <p:sp>
          <p:nvSpPr>
            <p:cNvPr id="297" name="橢圓 296">
              <a:extLst>
                <a:ext uri="{FF2B5EF4-FFF2-40B4-BE49-F238E27FC236}">
                  <a16:creationId xmlns:a16="http://schemas.microsoft.com/office/drawing/2014/main" id="{FB16F394-CA56-289D-072F-92C8021922B1}"/>
                </a:ext>
              </a:extLst>
            </p:cNvPr>
            <p:cNvSpPr/>
            <p:nvPr/>
          </p:nvSpPr>
          <p:spPr>
            <a:xfrm flipH="1">
              <a:off x="8439026" y="5146413"/>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98" name="橢圓 297">
              <a:extLst>
                <a:ext uri="{FF2B5EF4-FFF2-40B4-BE49-F238E27FC236}">
                  <a16:creationId xmlns:a16="http://schemas.microsoft.com/office/drawing/2014/main" id="{DD435065-0C03-BDCF-BA5F-EC818A5C4F6C}"/>
                </a:ext>
              </a:extLst>
            </p:cNvPr>
            <p:cNvSpPr/>
            <p:nvPr/>
          </p:nvSpPr>
          <p:spPr>
            <a:xfrm>
              <a:off x="4602549" y="1519957"/>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grpSp>
      <p:sp>
        <p:nvSpPr>
          <p:cNvPr id="311" name="內容版面配置區 2">
            <a:extLst>
              <a:ext uri="{FF2B5EF4-FFF2-40B4-BE49-F238E27FC236}">
                <a16:creationId xmlns:a16="http://schemas.microsoft.com/office/drawing/2014/main" id="{40CA6BFD-E4FA-03B6-ADC9-DE2D8F32DCE9}"/>
              </a:ext>
            </a:extLst>
          </p:cNvPr>
          <p:cNvSpPr txBox="1">
            <a:spLocks/>
          </p:cNvSpPr>
          <p:nvPr/>
        </p:nvSpPr>
        <p:spPr>
          <a:xfrm>
            <a:off x="604749" y="4215339"/>
            <a:ext cx="4426480" cy="1507959"/>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Noto Sans TC" panose="020B0200000000000000" pitchFamily="34" charset="-120"/>
                <a:ea typeface="Noto Sans TC" panose="020B0200000000000000" pitchFamily="34" charset="-120"/>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首創臨櫃全流程數位化分行</a:t>
            </a:r>
            <a:endPar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endParaRPr>
          </a:p>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透過線上取號、預填表單及預約服務等，快速完成到分行前的預備作業，縮短等候時間至平均</a:t>
            </a:r>
            <a:r>
              <a:rPr kumimoji="0" lang="en-US" altLang="zh-TW"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2</a:t>
            </a: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分鐘；運用</a:t>
            </a:r>
            <a:r>
              <a:rPr kumimoji="0" lang="en-US" altLang="zh-TW"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AI</a:t>
            </a: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票據辨識、掌靜脈身份辨識優化臨櫃體驗。</a:t>
            </a:r>
          </a:p>
        </p:txBody>
      </p:sp>
      <p:pic>
        <p:nvPicPr>
          <p:cNvPr id="312" name="圖片 311">
            <a:extLst>
              <a:ext uri="{FF2B5EF4-FFF2-40B4-BE49-F238E27FC236}">
                <a16:creationId xmlns:a16="http://schemas.microsoft.com/office/drawing/2014/main" id="{B7E4AA8D-8C2E-86DA-CB7D-183B64269A62}"/>
              </a:ext>
            </a:extLst>
          </p:cNvPr>
          <p:cNvPicPr>
            <a:picLocks noChangeAspect="1"/>
          </p:cNvPicPr>
          <p:nvPr/>
        </p:nvPicPr>
        <p:blipFill rotWithShape="1">
          <a:blip r:embed="rId5"/>
          <a:srcRect t="26184"/>
          <a:stretch/>
        </p:blipFill>
        <p:spPr>
          <a:xfrm>
            <a:off x="694132" y="3749284"/>
            <a:ext cx="1344893" cy="243618"/>
          </a:xfrm>
          <a:prstGeom prst="rect">
            <a:avLst/>
          </a:prstGeom>
        </p:spPr>
      </p:pic>
      <p:sp>
        <p:nvSpPr>
          <p:cNvPr id="313" name="內容版面配置區 2">
            <a:extLst>
              <a:ext uri="{FF2B5EF4-FFF2-40B4-BE49-F238E27FC236}">
                <a16:creationId xmlns:a16="http://schemas.microsoft.com/office/drawing/2014/main" id="{890E9859-081D-4AC1-5ACE-2105B649E0B0}"/>
              </a:ext>
            </a:extLst>
          </p:cNvPr>
          <p:cNvSpPr txBox="1">
            <a:spLocks/>
          </p:cNvSpPr>
          <p:nvPr/>
        </p:nvSpPr>
        <p:spPr>
          <a:xfrm>
            <a:off x="5939571" y="1215336"/>
            <a:ext cx="2916389" cy="2385707"/>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Noto Sans TC" panose="020B0200000000000000" pitchFamily="34" charset="-120"/>
                <a:ea typeface="Noto Sans TC" panose="020B0200000000000000" pitchFamily="34" charset="-120"/>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DAWHO</a:t>
            </a:r>
            <a:r>
              <a:rPr kumimoji="0" lang="zh-TW" altLang="en-US"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數位帳戶</a:t>
            </a:r>
            <a:endPar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endParaRPr>
          </a:p>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鎖定年輕族群提供存款、理財、房信貸、換匯、證券等一站式金融服務；客戶數破</a:t>
            </a:r>
            <a:r>
              <a:rPr kumimoji="0" lang="en-US" altLang="zh-TW"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165</a:t>
            </a: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萬戶，第三年即達成獲利。</a:t>
            </a:r>
          </a:p>
        </p:txBody>
      </p:sp>
      <p:sp>
        <p:nvSpPr>
          <p:cNvPr id="314" name="內容版面配置區 2">
            <a:extLst>
              <a:ext uri="{FF2B5EF4-FFF2-40B4-BE49-F238E27FC236}">
                <a16:creationId xmlns:a16="http://schemas.microsoft.com/office/drawing/2014/main" id="{C6963502-FCC6-96E7-21F3-F141986C76ED}"/>
              </a:ext>
            </a:extLst>
          </p:cNvPr>
          <p:cNvSpPr txBox="1">
            <a:spLocks/>
          </p:cNvSpPr>
          <p:nvPr/>
        </p:nvSpPr>
        <p:spPr>
          <a:xfrm>
            <a:off x="5909922" y="4328796"/>
            <a:ext cx="1715302" cy="13479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Noto Sans TC" panose="020B0200000000000000" pitchFamily="34" charset="-120"/>
                <a:ea typeface="Noto Sans TC" panose="020B0200000000000000" pitchFamily="34" charset="-120"/>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豐雲學堂</a:t>
            </a:r>
            <a:endPar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endParaRPr>
          </a:p>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延伸數位金融素養培力，提升用戶信任與參與感</a:t>
            </a:r>
          </a:p>
        </p:txBody>
      </p:sp>
      <p:pic>
        <p:nvPicPr>
          <p:cNvPr id="315" name="圖片 6" descr="一張含有 文字, 人員, 男人, 西裝 的圖片&#10;&#10;自動產生的描述">
            <a:extLst>
              <a:ext uri="{FF2B5EF4-FFF2-40B4-BE49-F238E27FC236}">
                <a16:creationId xmlns:a16="http://schemas.microsoft.com/office/drawing/2014/main" id="{4CCA0CF0-61EF-C896-2568-0F8BE50D0866}"/>
              </a:ext>
            </a:extLst>
          </p:cNvPr>
          <p:cNvPicPr>
            <a:picLocks noChangeAspect="1"/>
          </p:cNvPicPr>
          <p:nvPr/>
        </p:nvPicPr>
        <p:blipFill>
          <a:blip r:embed="rId6"/>
          <a:stretch>
            <a:fillRect/>
          </a:stretch>
        </p:blipFill>
        <p:spPr>
          <a:xfrm>
            <a:off x="7889133" y="3936764"/>
            <a:ext cx="1445322" cy="848196"/>
          </a:xfrm>
          <a:prstGeom prst="rect">
            <a:avLst/>
          </a:prstGeom>
        </p:spPr>
      </p:pic>
      <p:pic>
        <p:nvPicPr>
          <p:cNvPr id="316" name="圖片 315">
            <a:extLst>
              <a:ext uri="{FF2B5EF4-FFF2-40B4-BE49-F238E27FC236}">
                <a16:creationId xmlns:a16="http://schemas.microsoft.com/office/drawing/2014/main" id="{96374C96-D33E-9DB3-FA85-A314E5C75FAB}"/>
              </a:ext>
            </a:extLst>
          </p:cNvPr>
          <p:cNvPicPr>
            <a:picLocks noChangeAspect="1"/>
          </p:cNvPicPr>
          <p:nvPr/>
        </p:nvPicPr>
        <p:blipFill>
          <a:blip r:embed="rId7"/>
          <a:stretch>
            <a:fillRect/>
          </a:stretch>
        </p:blipFill>
        <p:spPr>
          <a:xfrm>
            <a:off x="9381385" y="3907247"/>
            <a:ext cx="1445323" cy="840926"/>
          </a:xfrm>
          <a:prstGeom prst="rect">
            <a:avLst/>
          </a:prstGeom>
        </p:spPr>
      </p:pic>
      <p:pic>
        <p:nvPicPr>
          <p:cNvPr id="317" name="圖片 316">
            <a:extLst>
              <a:ext uri="{FF2B5EF4-FFF2-40B4-BE49-F238E27FC236}">
                <a16:creationId xmlns:a16="http://schemas.microsoft.com/office/drawing/2014/main" id="{D138F58E-8DD9-1C97-150C-5CE4DC4FA3F9}"/>
              </a:ext>
            </a:extLst>
          </p:cNvPr>
          <p:cNvPicPr>
            <a:picLocks noChangeAspect="1"/>
          </p:cNvPicPr>
          <p:nvPr/>
        </p:nvPicPr>
        <p:blipFill rotWithShape="1">
          <a:blip r:embed="rId8"/>
          <a:srcRect b="49777"/>
          <a:stretch/>
        </p:blipFill>
        <p:spPr>
          <a:xfrm>
            <a:off x="9362788" y="4812543"/>
            <a:ext cx="1450186" cy="964194"/>
          </a:xfrm>
          <a:prstGeom prst="rect">
            <a:avLst/>
          </a:prstGeom>
        </p:spPr>
      </p:pic>
      <p:pic>
        <p:nvPicPr>
          <p:cNvPr id="318" name="圖片 317">
            <a:extLst>
              <a:ext uri="{FF2B5EF4-FFF2-40B4-BE49-F238E27FC236}">
                <a16:creationId xmlns:a16="http://schemas.microsoft.com/office/drawing/2014/main" id="{AC7879F6-DF8B-3890-B925-9242DD38AB22}"/>
              </a:ext>
            </a:extLst>
          </p:cNvPr>
          <p:cNvPicPr>
            <a:picLocks noChangeAspect="1"/>
          </p:cNvPicPr>
          <p:nvPr/>
        </p:nvPicPr>
        <p:blipFill>
          <a:blip r:embed="rId9"/>
          <a:stretch>
            <a:fillRect/>
          </a:stretch>
        </p:blipFill>
        <p:spPr>
          <a:xfrm>
            <a:off x="7873117" y="4822699"/>
            <a:ext cx="1476975" cy="963768"/>
          </a:xfrm>
          <a:prstGeom prst="rect">
            <a:avLst/>
          </a:prstGeom>
        </p:spPr>
      </p:pic>
      <p:pic>
        <p:nvPicPr>
          <p:cNvPr id="319" name="Picture 2">
            <a:extLst>
              <a:ext uri="{FF2B5EF4-FFF2-40B4-BE49-F238E27FC236}">
                <a16:creationId xmlns:a16="http://schemas.microsoft.com/office/drawing/2014/main" id="{292401D5-AA89-7514-D1EA-FDBD59F0E9A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455" r="8720"/>
          <a:stretch/>
        </p:blipFill>
        <p:spPr bwMode="auto">
          <a:xfrm>
            <a:off x="9169052" y="2181376"/>
            <a:ext cx="1657656" cy="110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 name="Picture 3">
            <a:extLst>
              <a:ext uri="{FF2B5EF4-FFF2-40B4-BE49-F238E27FC236}">
                <a16:creationId xmlns:a16="http://schemas.microsoft.com/office/drawing/2014/main" id="{920C84B5-D637-1146-F568-B1BC863040D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029"/>
          <a:stretch/>
        </p:blipFill>
        <p:spPr bwMode="auto">
          <a:xfrm>
            <a:off x="9189261" y="1007080"/>
            <a:ext cx="1626690" cy="110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矩形 328">
            <a:extLst>
              <a:ext uri="{FF2B5EF4-FFF2-40B4-BE49-F238E27FC236}">
                <a16:creationId xmlns:a16="http://schemas.microsoft.com/office/drawing/2014/main" id="{0AE145FB-8468-203F-9424-9D4F8CD01042}"/>
              </a:ext>
            </a:extLst>
          </p:cNvPr>
          <p:cNvSpPr/>
          <p:nvPr/>
        </p:nvSpPr>
        <p:spPr>
          <a:xfrm flipV="1">
            <a:off x="774628" y="6284107"/>
            <a:ext cx="11700745"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pic>
        <p:nvPicPr>
          <p:cNvPr id="330" name="圖片 329" descr="一張含有 螢幕擷取畫面, 鮮豔, 正方形, Rectangle 的圖片&#10;&#10;AI 產生的內容可能不正確。">
            <a:extLst>
              <a:ext uri="{FF2B5EF4-FFF2-40B4-BE49-F238E27FC236}">
                <a16:creationId xmlns:a16="http://schemas.microsoft.com/office/drawing/2014/main" id="{5B441118-8D75-14A4-43B0-E9B4DA31AB15}"/>
              </a:ext>
            </a:extLst>
          </p:cNvPr>
          <p:cNvPicPr>
            <a:picLocks noChangeAspect="1"/>
          </p:cNvPicPr>
          <p:nvPr/>
        </p:nvPicPr>
        <p:blipFill>
          <a:blip r:embed="rId12"/>
          <a:stretch>
            <a:fillRect/>
          </a:stretch>
        </p:blipFill>
        <p:spPr>
          <a:xfrm>
            <a:off x="15537661" y="7890071"/>
            <a:ext cx="3491123" cy="2524350"/>
          </a:xfrm>
          <a:prstGeom prst="roundRect">
            <a:avLst>
              <a:gd name="adj" fmla="val 5347"/>
            </a:avLst>
          </a:prstGeom>
          <a:effectLst>
            <a:outerShdw blurRad="418871" dist="38100" dir="2700000" sx="103000" sy="103000" algn="tl" rotWithShape="0">
              <a:prstClr val="black">
                <a:alpha val="57809"/>
              </a:prstClr>
            </a:outerShdw>
          </a:effectLst>
        </p:spPr>
      </p:pic>
      <p:sp>
        <p:nvSpPr>
          <p:cNvPr id="331" name="圓角矩形 330">
            <a:extLst>
              <a:ext uri="{FF2B5EF4-FFF2-40B4-BE49-F238E27FC236}">
                <a16:creationId xmlns:a16="http://schemas.microsoft.com/office/drawing/2014/main" id="{80F24CD1-EEDB-8D1B-B59C-3CD466D24C08}"/>
              </a:ext>
            </a:extLst>
          </p:cNvPr>
          <p:cNvSpPr/>
          <p:nvPr/>
        </p:nvSpPr>
        <p:spPr>
          <a:xfrm>
            <a:off x="17593532" y="8305973"/>
            <a:ext cx="333855" cy="2043112"/>
          </a:xfrm>
          <a:prstGeom prst="roundRect">
            <a:avLst/>
          </a:prstGeom>
          <a:noFill/>
          <a:ln w="38100">
            <a:solidFill>
              <a:schemeClr val="accent3">
                <a:lumMod val="75000"/>
              </a:schemeClr>
            </a:solidFill>
            <a:extLst>
              <a:ext uri="{C807C97D-BFC1-408E-A445-0C87EB9F89A2}">
                <ask:lineSketchStyleProps xmlns:ask="http://schemas.microsoft.com/office/drawing/2018/sketchyshapes" sd="1219033472">
                  <a:custGeom>
                    <a:avLst/>
                    <a:gdLst>
                      <a:gd name="connsiteX0" fmla="*/ 0 w 414337"/>
                      <a:gd name="connsiteY0" fmla="*/ 69058 h 2043112"/>
                      <a:gd name="connsiteX1" fmla="*/ 69058 w 414337"/>
                      <a:gd name="connsiteY1" fmla="*/ 0 h 2043112"/>
                      <a:gd name="connsiteX2" fmla="*/ 345279 w 414337"/>
                      <a:gd name="connsiteY2" fmla="*/ 0 h 2043112"/>
                      <a:gd name="connsiteX3" fmla="*/ 414337 w 414337"/>
                      <a:gd name="connsiteY3" fmla="*/ 69058 h 2043112"/>
                      <a:gd name="connsiteX4" fmla="*/ 414337 w 414337"/>
                      <a:gd name="connsiteY4" fmla="*/ 545307 h 2043112"/>
                      <a:gd name="connsiteX5" fmla="*/ 414337 w 414337"/>
                      <a:gd name="connsiteY5" fmla="*/ 1002506 h 2043112"/>
                      <a:gd name="connsiteX6" fmla="*/ 414337 w 414337"/>
                      <a:gd name="connsiteY6" fmla="*/ 1516855 h 2043112"/>
                      <a:gd name="connsiteX7" fmla="*/ 414337 w 414337"/>
                      <a:gd name="connsiteY7" fmla="*/ 1974054 h 2043112"/>
                      <a:gd name="connsiteX8" fmla="*/ 345279 w 414337"/>
                      <a:gd name="connsiteY8" fmla="*/ 2043112 h 2043112"/>
                      <a:gd name="connsiteX9" fmla="*/ 69058 w 414337"/>
                      <a:gd name="connsiteY9" fmla="*/ 2043112 h 2043112"/>
                      <a:gd name="connsiteX10" fmla="*/ 0 w 414337"/>
                      <a:gd name="connsiteY10" fmla="*/ 1974054 h 2043112"/>
                      <a:gd name="connsiteX11" fmla="*/ 0 w 414337"/>
                      <a:gd name="connsiteY11" fmla="*/ 1554955 h 2043112"/>
                      <a:gd name="connsiteX12" fmla="*/ 0 w 414337"/>
                      <a:gd name="connsiteY12" fmla="*/ 1040606 h 2043112"/>
                      <a:gd name="connsiteX13" fmla="*/ 0 w 414337"/>
                      <a:gd name="connsiteY13" fmla="*/ 602457 h 2043112"/>
                      <a:gd name="connsiteX14" fmla="*/ 0 w 414337"/>
                      <a:gd name="connsiteY14" fmla="*/ 69058 h 204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337" h="2043112" extrusionOk="0">
                        <a:moveTo>
                          <a:pt x="0" y="69058"/>
                        </a:moveTo>
                        <a:cubicBezTo>
                          <a:pt x="-7451" y="26322"/>
                          <a:pt x="25443" y="2055"/>
                          <a:pt x="69058" y="0"/>
                        </a:cubicBezTo>
                        <a:cubicBezTo>
                          <a:pt x="159249" y="-29600"/>
                          <a:pt x="281741" y="28568"/>
                          <a:pt x="345279" y="0"/>
                        </a:cubicBezTo>
                        <a:cubicBezTo>
                          <a:pt x="380008" y="-2594"/>
                          <a:pt x="409909" y="40007"/>
                          <a:pt x="414337" y="69058"/>
                        </a:cubicBezTo>
                        <a:cubicBezTo>
                          <a:pt x="419472" y="269150"/>
                          <a:pt x="385767" y="322816"/>
                          <a:pt x="414337" y="545307"/>
                        </a:cubicBezTo>
                        <a:cubicBezTo>
                          <a:pt x="442907" y="767798"/>
                          <a:pt x="385472" y="908277"/>
                          <a:pt x="414337" y="1002506"/>
                        </a:cubicBezTo>
                        <a:cubicBezTo>
                          <a:pt x="443202" y="1096735"/>
                          <a:pt x="353947" y="1394172"/>
                          <a:pt x="414337" y="1516855"/>
                        </a:cubicBezTo>
                        <a:cubicBezTo>
                          <a:pt x="474727" y="1639538"/>
                          <a:pt x="398470" y="1853136"/>
                          <a:pt x="414337" y="1974054"/>
                        </a:cubicBezTo>
                        <a:cubicBezTo>
                          <a:pt x="411840" y="2016324"/>
                          <a:pt x="379351" y="2038393"/>
                          <a:pt x="345279" y="2043112"/>
                        </a:cubicBezTo>
                        <a:cubicBezTo>
                          <a:pt x="253231" y="2066558"/>
                          <a:pt x="168788" y="2014554"/>
                          <a:pt x="69058" y="2043112"/>
                        </a:cubicBezTo>
                        <a:cubicBezTo>
                          <a:pt x="33764" y="2047348"/>
                          <a:pt x="297" y="2015271"/>
                          <a:pt x="0" y="1974054"/>
                        </a:cubicBezTo>
                        <a:cubicBezTo>
                          <a:pt x="-8270" y="1885830"/>
                          <a:pt x="26387" y="1698391"/>
                          <a:pt x="0" y="1554955"/>
                        </a:cubicBezTo>
                        <a:cubicBezTo>
                          <a:pt x="-26387" y="1411519"/>
                          <a:pt x="30502" y="1200713"/>
                          <a:pt x="0" y="1040606"/>
                        </a:cubicBezTo>
                        <a:cubicBezTo>
                          <a:pt x="-30502" y="880499"/>
                          <a:pt x="21371" y="736863"/>
                          <a:pt x="0" y="602457"/>
                        </a:cubicBezTo>
                        <a:cubicBezTo>
                          <a:pt x="-21371" y="468051"/>
                          <a:pt x="47289" y="294865"/>
                          <a:pt x="0" y="6905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332" name="圓角矩形 331">
            <a:extLst>
              <a:ext uri="{FF2B5EF4-FFF2-40B4-BE49-F238E27FC236}">
                <a16:creationId xmlns:a16="http://schemas.microsoft.com/office/drawing/2014/main" id="{63F3FF97-4543-6D76-E563-ED299CF6E44C}"/>
              </a:ext>
            </a:extLst>
          </p:cNvPr>
          <p:cNvSpPr/>
          <p:nvPr/>
        </p:nvSpPr>
        <p:spPr>
          <a:xfrm>
            <a:off x="16938757" y="8317880"/>
            <a:ext cx="333855" cy="2043112"/>
          </a:xfrm>
          <a:prstGeom prst="roundRect">
            <a:avLst/>
          </a:prstGeom>
          <a:noFill/>
          <a:ln w="38100">
            <a:solidFill>
              <a:schemeClr val="accent3">
                <a:lumMod val="75000"/>
              </a:schemeClr>
            </a:solidFill>
            <a:extLst>
              <a:ext uri="{C807C97D-BFC1-408E-A445-0C87EB9F89A2}">
                <ask:lineSketchStyleProps xmlns:ask="http://schemas.microsoft.com/office/drawing/2018/sketchyshapes" sd="1219033472">
                  <a:custGeom>
                    <a:avLst/>
                    <a:gdLst>
                      <a:gd name="connsiteX0" fmla="*/ 0 w 414337"/>
                      <a:gd name="connsiteY0" fmla="*/ 69058 h 2043112"/>
                      <a:gd name="connsiteX1" fmla="*/ 69058 w 414337"/>
                      <a:gd name="connsiteY1" fmla="*/ 0 h 2043112"/>
                      <a:gd name="connsiteX2" fmla="*/ 345279 w 414337"/>
                      <a:gd name="connsiteY2" fmla="*/ 0 h 2043112"/>
                      <a:gd name="connsiteX3" fmla="*/ 414337 w 414337"/>
                      <a:gd name="connsiteY3" fmla="*/ 69058 h 2043112"/>
                      <a:gd name="connsiteX4" fmla="*/ 414337 w 414337"/>
                      <a:gd name="connsiteY4" fmla="*/ 545307 h 2043112"/>
                      <a:gd name="connsiteX5" fmla="*/ 414337 w 414337"/>
                      <a:gd name="connsiteY5" fmla="*/ 1002506 h 2043112"/>
                      <a:gd name="connsiteX6" fmla="*/ 414337 w 414337"/>
                      <a:gd name="connsiteY6" fmla="*/ 1516855 h 2043112"/>
                      <a:gd name="connsiteX7" fmla="*/ 414337 w 414337"/>
                      <a:gd name="connsiteY7" fmla="*/ 1974054 h 2043112"/>
                      <a:gd name="connsiteX8" fmla="*/ 345279 w 414337"/>
                      <a:gd name="connsiteY8" fmla="*/ 2043112 h 2043112"/>
                      <a:gd name="connsiteX9" fmla="*/ 69058 w 414337"/>
                      <a:gd name="connsiteY9" fmla="*/ 2043112 h 2043112"/>
                      <a:gd name="connsiteX10" fmla="*/ 0 w 414337"/>
                      <a:gd name="connsiteY10" fmla="*/ 1974054 h 2043112"/>
                      <a:gd name="connsiteX11" fmla="*/ 0 w 414337"/>
                      <a:gd name="connsiteY11" fmla="*/ 1554955 h 2043112"/>
                      <a:gd name="connsiteX12" fmla="*/ 0 w 414337"/>
                      <a:gd name="connsiteY12" fmla="*/ 1040606 h 2043112"/>
                      <a:gd name="connsiteX13" fmla="*/ 0 w 414337"/>
                      <a:gd name="connsiteY13" fmla="*/ 602457 h 2043112"/>
                      <a:gd name="connsiteX14" fmla="*/ 0 w 414337"/>
                      <a:gd name="connsiteY14" fmla="*/ 69058 h 204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337" h="2043112" extrusionOk="0">
                        <a:moveTo>
                          <a:pt x="0" y="69058"/>
                        </a:moveTo>
                        <a:cubicBezTo>
                          <a:pt x="-7451" y="26322"/>
                          <a:pt x="25443" y="2055"/>
                          <a:pt x="69058" y="0"/>
                        </a:cubicBezTo>
                        <a:cubicBezTo>
                          <a:pt x="159249" y="-29600"/>
                          <a:pt x="281741" y="28568"/>
                          <a:pt x="345279" y="0"/>
                        </a:cubicBezTo>
                        <a:cubicBezTo>
                          <a:pt x="380008" y="-2594"/>
                          <a:pt x="409909" y="40007"/>
                          <a:pt x="414337" y="69058"/>
                        </a:cubicBezTo>
                        <a:cubicBezTo>
                          <a:pt x="419472" y="269150"/>
                          <a:pt x="385767" y="322816"/>
                          <a:pt x="414337" y="545307"/>
                        </a:cubicBezTo>
                        <a:cubicBezTo>
                          <a:pt x="442907" y="767798"/>
                          <a:pt x="385472" y="908277"/>
                          <a:pt x="414337" y="1002506"/>
                        </a:cubicBezTo>
                        <a:cubicBezTo>
                          <a:pt x="443202" y="1096735"/>
                          <a:pt x="353947" y="1394172"/>
                          <a:pt x="414337" y="1516855"/>
                        </a:cubicBezTo>
                        <a:cubicBezTo>
                          <a:pt x="474727" y="1639538"/>
                          <a:pt x="398470" y="1853136"/>
                          <a:pt x="414337" y="1974054"/>
                        </a:cubicBezTo>
                        <a:cubicBezTo>
                          <a:pt x="411840" y="2016324"/>
                          <a:pt x="379351" y="2038393"/>
                          <a:pt x="345279" y="2043112"/>
                        </a:cubicBezTo>
                        <a:cubicBezTo>
                          <a:pt x="253231" y="2066558"/>
                          <a:pt x="168788" y="2014554"/>
                          <a:pt x="69058" y="2043112"/>
                        </a:cubicBezTo>
                        <a:cubicBezTo>
                          <a:pt x="33764" y="2047348"/>
                          <a:pt x="297" y="2015271"/>
                          <a:pt x="0" y="1974054"/>
                        </a:cubicBezTo>
                        <a:cubicBezTo>
                          <a:pt x="-8270" y="1885830"/>
                          <a:pt x="26387" y="1698391"/>
                          <a:pt x="0" y="1554955"/>
                        </a:cubicBezTo>
                        <a:cubicBezTo>
                          <a:pt x="-26387" y="1411519"/>
                          <a:pt x="30502" y="1200713"/>
                          <a:pt x="0" y="1040606"/>
                        </a:cubicBezTo>
                        <a:cubicBezTo>
                          <a:pt x="-30502" y="880499"/>
                          <a:pt x="21371" y="736863"/>
                          <a:pt x="0" y="602457"/>
                        </a:cubicBezTo>
                        <a:cubicBezTo>
                          <a:pt x="-21371" y="468051"/>
                          <a:pt x="47289" y="294865"/>
                          <a:pt x="0" y="6905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624352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5">
          <a:extLst>
            <a:ext uri="{FF2B5EF4-FFF2-40B4-BE49-F238E27FC236}">
              <a16:creationId xmlns:a16="http://schemas.microsoft.com/office/drawing/2014/main" id="{D808B14C-75CB-9910-E022-A7910A3F878D}"/>
            </a:ext>
          </a:extLst>
        </p:cNvPr>
        <p:cNvGrpSpPr/>
        <p:nvPr/>
      </p:nvGrpSpPr>
      <p:grpSpPr>
        <a:xfrm>
          <a:off x="0" y="0"/>
          <a:ext cx="0" cy="0"/>
          <a:chOff x="0" y="0"/>
          <a:chExt cx="0" cy="0"/>
        </a:xfrm>
      </p:grpSpPr>
      <p:sp>
        <p:nvSpPr>
          <p:cNvPr id="5" name="圓角矩形 4">
            <a:extLst>
              <a:ext uri="{FF2B5EF4-FFF2-40B4-BE49-F238E27FC236}">
                <a16:creationId xmlns:a16="http://schemas.microsoft.com/office/drawing/2014/main" id="{B975D845-4F42-51C6-9EC0-73DFFFD9C3A9}"/>
              </a:ext>
            </a:extLst>
          </p:cNvPr>
          <p:cNvSpPr/>
          <p:nvPr/>
        </p:nvSpPr>
        <p:spPr>
          <a:xfrm>
            <a:off x="5714931" y="3632067"/>
            <a:ext cx="5529839" cy="2329821"/>
          </a:xfrm>
          <a:prstGeom prst="roundRect">
            <a:avLst>
              <a:gd name="adj" fmla="val 58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4" name="圓角矩形 3">
            <a:extLst>
              <a:ext uri="{FF2B5EF4-FFF2-40B4-BE49-F238E27FC236}">
                <a16:creationId xmlns:a16="http://schemas.microsoft.com/office/drawing/2014/main" id="{ECD5F943-1EBC-E1AD-0FD6-831CC86EEA7A}"/>
              </a:ext>
            </a:extLst>
          </p:cNvPr>
          <p:cNvSpPr/>
          <p:nvPr/>
        </p:nvSpPr>
        <p:spPr>
          <a:xfrm>
            <a:off x="5685849" y="871677"/>
            <a:ext cx="5529839" cy="2608520"/>
          </a:xfrm>
          <a:prstGeom prst="roundRect">
            <a:avLst>
              <a:gd name="adj" fmla="val 58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3" name="圓角矩形 2">
            <a:extLst>
              <a:ext uri="{FF2B5EF4-FFF2-40B4-BE49-F238E27FC236}">
                <a16:creationId xmlns:a16="http://schemas.microsoft.com/office/drawing/2014/main" id="{44D6013D-1236-0254-C6FB-6D85C048917A}"/>
              </a:ext>
            </a:extLst>
          </p:cNvPr>
          <p:cNvSpPr/>
          <p:nvPr/>
        </p:nvSpPr>
        <p:spPr>
          <a:xfrm>
            <a:off x="304800" y="874740"/>
            <a:ext cx="5167371" cy="5087148"/>
          </a:xfrm>
          <a:prstGeom prst="roundRect">
            <a:avLst>
              <a:gd name="adj" fmla="val 268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EE5A6D">
                  <a:lumMod val="20000"/>
                  <a:lumOff val="80000"/>
                </a:srgbClr>
              </a:solidFill>
              <a:effectLst/>
              <a:uLnTx/>
              <a:uFillTx/>
              <a:latin typeface="Century Gothic"/>
              <a:ea typeface="微軟正黑體"/>
              <a:cs typeface="+mn-cs"/>
              <a:sym typeface="Arial"/>
            </a:endParaRPr>
          </a:p>
        </p:txBody>
      </p:sp>
      <p:sp>
        <p:nvSpPr>
          <p:cNvPr id="173" name="Google Shape;173;p13">
            <a:extLst>
              <a:ext uri="{FF2B5EF4-FFF2-40B4-BE49-F238E27FC236}">
                <a16:creationId xmlns:a16="http://schemas.microsoft.com/office/drawing/2014/main" id="{3F9CFDD5-0453-C490-F30D-C5E93095189F}"/>
              </a:ext>
            </a:extLst>
          </p:cNvPr>
          <p:cNvSpPr txBox="1">
            <a:spLocks noGrp="1"/>
          </p:cNvSpPr>
          <p:nvPr>
            <p:ph type="title"/>
          </p:nvPr>
        </p:nvSpPr>
        <p:spPr>
          <a:prstGeom prst="rect">
            <a:avLst/>
          </a:prstGeom>
          <a:noFill/>
          <a:ln>
            <a:noFill/>
          </a:ln>
        </p:spPr>
        <p:txBody>
          <a:bodyPr spcFirstLastPara="1" wrap="square" lIns="88150" tIns="44075" rIns="88150" bIns="44075" anchor="ctr" anchorCtr="0">
            <a:noAutofit/>
          </a:bodyPr>
          <a:lstStyle/>
          <a:p>
            <a:pPr lvl="0">
              <a:lnSpc>
                <a:spcPct val="130000"/>
              </a:lnSpc>
              <a:buSzPts val="3100"/>
            </a:pPr>
            <a:r>
              <a:rPr lang="zh-TW" altLang="en-US">
                <a:solidFill>
                  <a:schemeClr val="tx1"/>
                </a:solidFill>
              </a:rPr>
              <a:t>分割色範例 </a:t>
            </a:r>
            <a:r>
              <a:rPr lang="en-US" altLang="zh-TW" sz="2400">
                <a:solidFill>
                  <a:schemeClr val="tx1"/>
                </a:solidFill>
              </a:rPr>
              <a:t>(</a:t>
            </a:r>
            <a:r>
              <a:rPr lang="zh-TW" altLang="en-US" sz="2400">
                <a:solidFill>
                  <a:schemeClr val="tx1"/>
                </a:solidFill>
              </a:rPr>
              <a:t>純色底適應性低，圖文建議整齊排列</a:t>
            </a:r>
            <a:r>
              <a:rPr lang="en-US" altLang="zh-TW" sz="2400">
                <a:solidFill>
                  <a:schemeClr val="tx1"/>
                </a:solidFill>
              </a:rPr>
              <a:t>)</a:t>
            </a:r>
            <a:endParaRPr sz="2000">
              <a:highlight>
                <a:srgbClr val="FFFF00"/>
              </a:highlight>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20F8244-F8BA-685E-7F49-48068C940A91}"/>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3"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grpSp>
        <p:nvGrpSpPr>
          <p:cNvPr id="275" name="群組 274">
            <a:extLst>
              <a:ext uri="{FF2B5EF4-FFF2-40B4-BE49-F238E27FC236}">
                <a16:creationId xmlns:a16="http://schemas.microsoft.com/office/drawing/2014/main" id="{A8B083B3-70D5-96A9-52CB-0D64000A58C7}"/>
              </a:ext>
            </a:extLst>
          </p:cNvPr>
          <p:cNvGrpSpPr/>
          <p:nvPr/>
        </p:nvGrpSpPr>
        <p:grpSpPr>
          <a:xfrm>
            <a:off x="631139" y="1063933"/>
            <a:ext cx="5185490" cy="2954328"/>
            <a:chOff x="1339840" y="815929"/>
            <a:chExt cx="9293552" cy="5294814"/>
          </a:xfrm>
        </p:grpSpPr>
        <p:pic>
          <p:nvPicPr>
            <p:cNvPr id="276" name="圖片 275" descr="一張含有 玩具 的圖片&#10;&#10;自動產生的描述">
              <a:extLst>
                <a:ext uri="{FF2B5EF4-FFF2-40B4-BE49-F238E27FC236}">
                  <a16:creationId xmlns:a16="http://schemas.microsoft.com/office/drawing/2014/main" id="{D96B8109-C4E9-0997-B30E-D5E90B3537D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97005" y="1194383"/>
              <a:ext cx="8611394" cy="4843911"/>
            </a:xfrm>
            <a:prstGeom prst="rect">
              <a:avLst/>
            </a:prstGeom>
          </p:spPr>
        </p:pic>
        <p:sp>
          <p:nvSpPr>
            <p:cNvPr id="277" name="橢圓 276">
              <a:extLst>
                <a:ext uri="{FF2B5EF4-FFF2-40B4-BE49-F238E27FC236}">
                  <a16:creationId xmlns:a16="http://schemas.microsoft.com/office/drawing/2014/main" id="{2FE22AC3-3F05-9B81-8617-8AA60D7DCEEC}"/>
                </a:ext>
              </a:extLst>
            </p:cNvPr>
            <p:cNvSpPr/>
            <p:nvPr/>
          </p:nvSpPr>
          <p:spPr>
            <a:xfrm>
              <a:off x="6055208" y="1978519"/>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78" name="橢圓 277">
              <a:extLst>
                <a:ext uri="{FF2B5EF4-FFF2-40B4-BE49-F238E27FC236}">
                  <a16:creationId xmlns:a16="http://schemas.microsoft.com/office/drawing/2014/main" id="{B6A08DA3-8099-1832-AE5C-F0E9FD4790D8}"/>
                </a:ext>
              </a:extLst>
            </p:cNvPr>
            <p:cNvSpPr/>
            <p:nvPr/>
          </p:nvSpPr>
          <p:spPr>
            <a:xfrm rot="18871428">
              <a:off x="4441164" y="3158555"/>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79" name="橢圓 278">
              <a:extLst>
                <a:ext uri="{FF2B5EF4-FFF2-40B4-BE49-F238E27FC236}">
                  <a16:creationId xmlns:a16="http://schemas.microsoft.com/office/drawing/2014/main" id="{E5A0E063-550F-B5A9-F4A5-9B01D278F9DE}"/>
                </a:ext>
              </a:extLst>
            </p:cNvPr>
            <p:cNvSpPr/>
            <p:nvPr/>
          </p:nvSpPr>
          <p:spPr>
            <a:xfrm>
              <a:off x="4682218" y="4068653"/>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80" name="橢圓 279">
              <a:extLst>
                <a:ext uri="{FF2B5EF4-FFF2-40B4-BE49-F238E27FC236}">
                  <a16:creationId xmlns:a16="http://schemas.microsoft.com/office/drawing/2014/main" id="{EE310207-AF35-8EE9-BFC5-7F1C2056A4F2}"/>
                </a:ext>
              </a:extLst>
            </p:cNvPr>
            <p:cNvSpPr/>
            <p:nvPr/>
          </p:nvSpPr>
          <p:spPr>
            <a:xfrm>
              <a:off x="5756906" y="4707302"/>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81" name="橢圓 280">
              <a:extLst>
                <a:ext uri="{FF2B5EF4-FFF2-40B4-BE49-F238E27FC236}">
                  <a16:creationId xmlns:a16="http://schemas.microsoft.com/office/drawing/2014/main" id="{37890D14-3FB0-91C0-00BD-07CF30206FC7}"/>
                </a:ext>
              </a:extLst>
            </p:cNvPr>
            <p:cNvSpPr/>
            <p:nvPr/>
          </p:nvSpPr>
          <p:spPr>
            <a:xfrm>
              <a:off x="7515256" y="4469661"/>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82" name="接點: 弧形 11">
              <a:extLst>
                <a:ext uri="{FF2B5EF4-FFF2-40B4-BE49-F238E27FC236}">
                  <a16:creationId xmlns:a16="http://schemas.microsoft.com/office/drawing/2014/main" id="{1F73835C-04FF-1986-7402-190B33C807C9}"/>
                </a:ext>
              </a:extLst>
            </p:cNvPr>
            <p:cNvCxnSpPr>
              <a:cxnSpLocks/>
              <a:stCxn id="277" idx="7"/>
              <a:endCxn id="284" idx="2"/>
            </p:cNvCxnSpPr>
            <p:nvPr/>
          </p:nvCxnSpPr>
          <p:spPr>
            <a:xfrm rot="5400000" flipH="1" flipV="1">
              <a:off x="6653705" y="1166574"/>
              <a:ext cx="434632" cy="1254042"/>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grpSp>
          <p:nvGrpSpPr>
            <p:cNvPr id="283" name="群組 282">
              <a:extLst>
                <a:ext uri="{FF2B5EF4-FFF2-40B4-BE49-F238E27FC236}">
                  <a16:creationId xmlns:a16="http://schemas.microsoft.com/office/drawing/2014/main" id="{5B8B9878-B8C4-4465-16E3-3190F587210A}"/>
                </a:ext>
              </a:extLst>
            </p:cNvPr>
            <p:cNvGrpSpPr/>
            <p:nvPr/>
          </p:nvGrpSpPr>
          <p:grpSpPr>
            <a:xfrm>
              <a:off x="7648931" y="1363475"/>
              <a:ext cx="2984461" cy="673645"/>
              <a:chOff x="4867549" y="4483102"/>
              <a:chExt cx="2984461" cy="673645"/>
            </a:xfrm>
          </p:grpSpPr>
          <p:sp>
            <p:nvSpPr>
              <p:cNvPr id="309" name="橢圓 308">
                <a:extLst>
                  <a:ext uri="{FF2B5EF4-FFF2-40B4-BE49-F238E27FC236}">
                    <a16:creationId xmlns:a16="http://schemas.microsoft.com/office/drawing/2014/main" id="{B7DA5070-059C-2F6F-006C-C5BEE0D32677}"/>
                  </a:ext>
                </a:extLst>
              </p:cNvPr>
              <p:cNvSpPr/>
              <p:nvPr/>
            </p:nvSpPr>
            <p:spPr>
              <a:xfrm>
                <a:off x="4867549" y="4600298"/>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2</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10" name="文字版面配置區 1">
                <a:extLst>
                  <a:ext uri="{FF2B5EF4-FFF2-40B4-BE49-F238E27FC236}">
                    <a16:creationId xmlns:a16="http://schemas.microsoft.com/office/drawing/2014/main" id="{29EBBCCE-1668-9B3F-70BC-E57EAEBD3EE7}"/>
                  </a:ext>
                </a:extLst>
              </p:cNvPr>
              <p:cNvSpPr txBox="1">
                <a:spLocks/>
              </p:cNvSpPr>
              <p:nvPr/>
            </p:nvSpPr>
            <p:spPr>
              <a:xfrm>
                <a:off x="5061326" y="4483102"/>
                <a:ext cx="2790684" cy="673645"/>
              </a:xfrm>
              <a:prstGeom prst="rect">
                <a:avLst/>
              </a:prstGeom>
            </p:spPr>
            <p:txBody>
              <a:bodyPr vert="horz" wrap="square" lIns="91440" tIns="45720" rIns="91440" bIns="45720" rtlCol="0">
                <a:spAutoFit/>
              </a:bodyPr>
              <a:lstStyle>
                <a:lvl1pPr marL="0" indent="0" algn="just" defTabSz="685800" rtl="0" eaLnBrk="1" latinLnBrk="0" hangingPunct="1">
                  <a:lnSpc>
                    <a:spcPct val="150000"/>
                  </a:lnSpc>
                  <a:spcBef>
                    <a:spcPts val="600"/>
                  </a:spcBef>
                  <a:buFont typeface="Arial" panose="020B0604020202020204" pitchFamily="34" charset="0"/>
                  <a:buNone/>
                  <a:defRPr sz="1100" kern="1200">
                    <a:solidFill>
                      <a:schemeClr val="tx1"/>
                    </a:solidFill>
                    <a:latin typeface="微軟正黑體" panose="020B0604030504040204" pitchFamily="34" charset="-120"/>
                    <a:ea typeface="微軟正黑體"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軟正黑體" panose="020B0604030504040204" pitchFamily="34" charset="-120"/>
                    <a:ea typeface="微軟正黑體"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rPr>
                  <a:t>迎賓服務</a:t>
                </a:r>
              </a:p>
            </p:txBody>
          </p:sp>
        </p:grpSp>
        <p:sp>
          <p:nvSpPr>
            <p:cNvPr id="284" name="橢圓 283">
              <a:extLst>
                <a:ext uri="{FF2B5EF4-FFF2-40B4-BE49-F238E27FC236}">
                  <a16:creationId xmlns:a16="http://schemas.microsoft.com/office/drawing/2014/main" id="{69EC376F-6484-1ADE-E58B-A35F52B7A6B1}"/>
                </a:ext>
              </a:extLst>
            </p:cNvPr>
            <p:cNvSpPr/>
            <p:nvPr/>
          </p:nvSpPr>
          <p:spPr>
            <a:xfrm>
              <a:off x="7498042" y="1549277"/>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85" name="接點: 弧形 14">
              <a:extLst>
                <a:ext uri="{FF2B5EF4-FFF2-40B4-BE49-F238E27FC236}">
                  <a16:creationId xmlns:a16="http://schemas.microsoft.com/office/drawing/2014/main" id="{A01F05F3-D7BE-3C43-D28C-7F5ABACF8748}"/>
                </a:ext>
              </a:extLst>
            </p:cNvPr>
            <p:cNvCxnSpPr>
              <a:cxnSpLocks/>
              <a:endCxn id="287" idx="2"/>
            </p:cNvCxnSpPr>
            <p:nvPr/>
          </p:nvCxnSpPr>
          <p:spPr>
            <a:xfrm rot="16200000" flipV="1">
              <a:off x="3069152" y="2382622"/>
              <a:ext cx="1037205" cy="578150"/>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grpSp>
          <p:nvGrpSpPr>
            <p:cNvPr id="286" name="群組 285">
              <a:extLst>
                <a:ext uri="{FF2B5EF4-FFF2-40B4-BE49-F238E27FC236}">
                  <a16:creationId xmlns:a16="http://schemas.microsoft.com/office/drawing/2014/main" id="{B65E8DC6-F8EF-AC40-C832-8B17F63FB8B5}"/>
                </a:ext>
              </a:extLst>
            </p:cNvPr>
            <p:cNvGrpSpPr/>
            <p:nvPr/>
          </p:nvGrpSpPr>
          <p:grpSpPr>
            <a:xfrm>
              <a:off x="1339840" y="1876913"/>
              <a:ext cx="2271691" cy="673645"/>
              <a:chOff x="-612203" y="4856968"/>
              <a:chExt cx="2271691" cy="673645"/>
            </a:xfrm>
          </p:grpSpPr>
          <p:sp>
            <p:nvSpPr>
              <p:cNvPr id="307" name="橢圓 306">
                <a:extLst>
                  <a:ext uri="{FF2B5EF4-FFF2-40B4-BE49-F238E27FC236}">
                    <a16:creationId xmlns:a16="http://schemas.microsoft.com/office/drawing/2014/main" id="{E89FF19E-72BC-9C43-E031-7ED9D600B5B2}"/>
                  </a:ext>
                </a:extLst>
              </p:cNvPr>
              <p:cNvSpPr/>
              <p:nvPr/>
            </p:nvSpPr>
            <p:spPr>
              <a:xfrm>
                <a:off x="-612203" y="4967423"/>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3</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8" name="文字版面配置區 1">
                <a:extLst>
                  <a:ext uri="{FF2B5EF4-FFF2-40B4-BE49-F238E27FC236}">
                    <a16:creationId xmlns:a16="http://schemas.microsoft.com/office/drawing/2014/main" id="{50195AF6-356B-4398-4071-9EF1A072E2BA}"/>
                  </a:ext>
                </a:extLst>
              </p:cNvPr>
              <p:cNvSpPr txBox="1">
                <a:spLocks/>
              </p:cNvSpPr>
              <p:nvPr/>
            </p:nvSpPr>
            <p:spPr>
              <a:xfrm>
                <a:off x="-398511" y="4856968"/>
                <a:ext cx="2057999" cy="673645"/>
              </a:xfrm>
              <a:prstGeom prst="rect">
                <a:avLst/>
              </a:prstGeom>
            </p:spPr>
            <p:txBody>
              <a:bodyPr vert="horz" wrap="square" lIns="91440" tIns="45720" rIns="91440" bIns="45720" rtlCol="0">
                <a:spAutoFit/>
              </a:bodyPr>
              <a:lstStyle>
                <a:lvl1pPr marL="0" indent="0" algn="just" defTabSz="685800" rtl="0" eaLnBrk="1" latinLnBrk="0" hangingPunct="1">
                  <a:lnSpc>
                    <a:spcPct val="150000"/>
                  </a:lnSpc>
                  <a:spcBef>
                    <a:spcPts val="600"/>
                  </a:spcBef>
                  <a:buFont typeface="Arial" panose="020B0604020202020204" pitchFamily="34" charset="0"/>
                  <a:buNone/>
                  <a:defRPr sz="1100" kern="1200">
                    <a:solidFill>
                      <a:schemeClr val="tx1"/>
                    </a:solidFill>
                    <a:latin typeface="微軟正黑體" panose="020B0604030504040204" pitchFamily="34" charset="-120"/>
                    <a:ea typeface="微軟正黑體"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軟正黑體" panose="020B0604030504040204" pitchFamily="34" charset="-120"/>
                    <a:ea typeface="微軟正黑體"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rPr>
                  <a:t>雲端開戶</a:t>
                </a:r>
                <a:endParaRPr kumimoji="0" lang="en-US" altLang="zh-TW"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endParaRPr>
              </a:p>
            </p:txBody>
          </p:sp>
        </p:grpSp>
        <p:sp>
          <p:nvSpPr>
            <p:cNvPr id="287" name="橢圓 286">
              <a:extLst>
                <a:ext uri="{FF2B5EF4-FFF2-40B4-BE49-F238E27FC236}">
                  <a16:creationId xmlns:a16="http://schemas.microsoft.com/office/drawing/2014/main" id="{9D926947-B7EF-C5A4-668A-798D936FCC96}"/>
                </a:ext>
              </a:extLst>
            </p:cNvPr>
            <p:cNvSpPr/>
            <p:nvPr/>
          </p:nvSpPr>
          <p:spPr>
            <a:xfrm flipH="1">
              <a:off x="3244679" y="2126094"/>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88" name="接點: 弧形 17">
              <a:extLst>
                <a:ext uri="{FF2B5EF4-FFF2-40B4-BE49-F238E27FC236}">
                  <a16:creationId xmlns:a16="http://schemas.microsoft.com/office/drawing/2014/main" id="{B0761AAE-4370-0AD0-99A5-EA3E21AA3FC9}"/>
                </a:ext>
              </a:extLst>
            </p:cNvPr>
            <p:cNvCxnSpPr>
              <a:cxnSpLocks/>
              <a:stCxn id="279" idx="3"/>
              <a:endCxn id="289" idx="2"/>
            </p:cNvCxnSpPr>
            <p:nvPr/>
          </p:nvCxnSpPr>
          <p:spPr>
            <a:xfrm rot="5400000">
              <a:off x="4206741" y="4046846"/>
              <a:ext cx="297271" cy="718468"/>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9" name="橢圓 288">
              <a:extLst>
                <a:ext uri="{FF2B5EF4-FFF2-40B4-BE49-F238E27FC236}">
                  <a16:creationId xmlns:a16="http://schemas.microsoft.com/office/drawing/2014/main" id="{9ABA333C-C32A-6F8B-6287-240163951011}"/>
                </a:ext>
              </a:extLst>
            </p:cNvPr>
            <p:cNvSpPr/>
            <p:nvPr/>
          </p:nvSpPr>
          <p:spPr>
            <a:xfrm flipH="1">
              <a:off x="3942142" y="4527716"/>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90" name="接點: 弧形 19">
              <a:extLst>
                <a:ext uri="{FF2B5EF4-FFF2-40B4-BE49-F238E27FC236}">
                  <a16:creationId xmlns:a16="http://schemas.microsoft.com/office/drawing/2014/main" id="{989AD485-512C-C851-73BA-7B0B62025CE4}"/>
                </a:ext>
              </a:extLst>
            </p:cNvPr>
            <p:cNvCxnSpPr>
              <a:cxnSpLocks/>
              <a:stCxn id="280" idx="6"/>
              <a:endCxn id="291" idx="2"/>
            </p:cNvCxnSpPr>
            <p:nvPr/>
          </p:nvCxnSpPr>
          <p:spPr>
            <a:xfrm flipH="1">
              <a:off x="5962403" y="4817894"/>
              <a:ext cx="15687" cy="851684"/>
            </a:xfrm>
            <a:prstGeom prst="curvedConnector3">
              <a:avLst>
                <a:gd name="adj1" fmla="val -758985"/>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1" name="橢圓 290">
              <a:extLst>
                <a:ext uri="{FF2B5EF4-FFF2-40B4-BE49-F238E27FC236}">
                  <a16:creationId xmlns:a16="http://schemas.microsoft.com/office/drawing/2014/main" id="{7A65D8FE-606A-2246-77D5-57F3BAF36834}"/>
                </a:ext>
              </a:extLst>
            </p:cNvPr>
            <p:cNvSpPr/>
            <p:nvPr/>
          </p:nvSpPr>
          <p:spPr>
            <a:xfrm flipH="1">
              <a:off x="5908403" y="5642578"/>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92" name="接點: 弧形 21">
              <a:extLst>
                <a:ext uri="{FF2B5EF4-FFF2-40B4-BE49-F238E27FC236}">
                  <a16:creationId xmlns:a16="http://schemas.microsoft.com/office/drawing/2014/main" id="{6D3F970A-E8B2-E3A0-0DA6-CB4058DE4926}"/>
                </a:ext>
              </a:extLst>
            </p:cNvPr>
            <p:cNvCxnSpPr>
              <a:cxnSpLocks/>
              <a:stCxn id="281" idx="6"/>
              <a:endCxn id="297" idx="0"/>
            </p:cNvCxnSpPr>
            <p:nvPr/>
          </p:nvCxnSpPr>
          <p:spPr>
            <a:xfrm>
              <a:off x="7736440" y="4580253"/>
              <a:ext cx="729586" cy="566160"/>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grpSp>
          <p:nvGrpSpPr>
            <p:cNvPr id="293" name="群組 292">
              <a:extLst>
                <a:ext uri="{FF2B5EF4-FFF2-40B4-BE49-F238E27FC236}">
                  <a16:creationId xmlns:a16="http://schemas.microsoft.com/office/drawing/2014/main" id="{FD5AA1B1-9D9E-214B-A578-ECB154B4FAC8}"/>
                </a:ext>
              </a:extLst>
            </p:cNvPr>
            <p:cNvGrpSpPr/>
            <p:nvPr/>
          </p:nvGrpSpPr>
          <p:grpSpPr>
            <a:xfrm>
              <a:off x="5582875" y="815929"/>
              <a:ext cx="4763972" cy="673645"/>
              <a:chOff x="4300073" y="3822255"/>
              <a:chExt cx="4763972" cy="673645"/>
            </a:xfrm>
          </p:grpSpPr>
          <p:sp>
            <p:nvSpPr>
              <p:cNvPr id="305" name="橢圓 304">
                <a:extLst>
                  <a:ext uri="{FF2B5EF4-FFF2-40B4-BE49-F238E27FC236}">
                    <a16:creationId xmlns:a16="http://schemas.microsoft.com/office/drawing/2014/main" id="{A9A42973-DC13-577E-FDEE-06189EB07C38}"/>
                  </a:ext>
                </a:extLst>
              </p:cNvPr>
              <p:cNvSpPr/>
              <p:nvPr/>
            </p:nvSpPr>
            <p:spPr>
              <a:xfrm>
                <a:off x="4300073" y="3946531"/>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1</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6" name="文字版面配置區 1">
                <a:extLst>
                  <a:ext uri="{FF2B5EF4-FFF2-40B4-BE49-F238E27FC236}">
                    <a16:creationId xmlns:a16="http://schemas.microsoft.com/office/drawing/2014/main" id="{F77D71B6-7192-BBFA-EE2E-F3D26625C86C}"/>
                  </a:ext>
                </a:extLst>
              </p:cNvPr>
              <p:cNvSpPr txBox="1">
                <a:spLocks/>
              </p:cNvSpPr>
              <p:nvPr/>
            </p:nvSpPr>
            <p:spPr>
              <a:xfrm>
                <a:off x="4448168" y="3822255"/>
                <a:ext cx="4615877" cy="673645"/>
              </a:xfrm>
              <a:prstGeom prst="rect">
                <a:avLst/>
              </a:prstGeom>
            </p:spPr>
            <p:txBody>
              <a:bodyPr vert="horz" wrap="square" lIns="91440" tIns="45720" rIns="91440" bIns="45720" rtlCol="0">
                <a:spAutoFit/>
              </a:bodyPr>
              <a:lstStyle>
                <a:defPPr>
                  <a:defRPr lang="en-US"/>
                </a:defPPr>
                <a:lvl1pPr marR="0" lvl="0" indent="0" defTabSz="685800" fontAlgn="auto">
                  <a:lnSpc>
                    <a:spcPct val="150000"/>
                  </a:lnSpc>
                  <a:spcBef>
                    <a:spcPts val="0"/>
                  </a:spcBef>
                  <a:spcAft>
                    <a:spcPts val="0"/>
                  </a:spcAft>
                  <a:buClrTx/>
                  <a:buSzTx/>
                  <a:buFont typeface="Arial" panose="020B0604020202020204" pitchFamily="34" charset="0"/>
                  <a:buNone/>
                  <a:tabLst/>
                  <a:defRPr kumimoji="0" sz="900" b="1" i="0" u="none" strike="noStrike" cap="none" spc="0" normalizeH="0" baseline="0">
                    <a:ln>
                      <a:noFill/>
                    </a:ln>
                    <a:solidFill>
                      <a:srgbClr val="F46B47"/>
                    </a:solidFill>
                    <a:effectLst/>
                    <a:uLnTx/>
                    <a:uFillTx/>
                    <a:latin typeface="微軟正黑體" panose="020B0604030504040204" pitchFamily="34" charset="-120"/>
                    <a:ea typeface="微軟正黑體" panose="020B0604030504040204" pitchFamily="34" charset="-120"/>
                  </a:defRPr>
                </a:lvl1pPr>
                <a:lvl2pPr marL="514350" indent="-171450" defTabSz="685800">
                  <a:lnSpc>
                    <a:spcPct val="90000"/>
                  </a:lnSpc>
                  <a:spcBef>
                    <a:spcPts val="375"/>
                  </a:spcBef>
                  <a:buFont typeface="Arial" panose="020B0604020202020204" pitchFamily="34" charset="0"/>
                  <a:buChar char="•"/>
                  <a:defRPr>
                    <a:latin typeface="微軟正黑體" panose="020B0604030504040204" pitchFamily="34" charset="-120"/>
                    <a:ea typeface="微軟正黑體" panose="020B0604030504040204" pitchFamily="34" charset="-120"/>
                  </a:defRPr>
                </a:lvl2pPr>
                <a:lvl3pPr marL="857250" indent="-171450" defTabSz="685800">
                  <a:lnSpc>
                    <a:spcPct val="90000"/>
                  </a:lnSpc>
                  <a:spcBef>
                    <a:spcPts val="375"/>
                  </a:spcBef>
                  <a:buFont typeface="Arial" panose="020B0604020202020204" pitchFamily="34" charset="0"/>
                  <a:buChar char="•"/>
                  <a:defRPr sz="1500">
                    <a:latin typeface="微軟正黑體" panose="020B0604030504040204" pitchFamily="34" charset="-120"/>
                    <a:ea typeface="微軟正黑體" panose="020B0604030504040204" pitchFamily="34" charset="-120"/>
                  </a:defRPr>
                </a:lvl3pPr>
                <a:lvl4pPr marL="12001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4pPr>
                <a:lvl5pPr marL="15430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預約服務</a:t>
                </a:r>
              </a:p>
            </p:txBody>
          </p:sp>
        </p:grpSp>
        <p:grpSp>
          <p:nvGrpSpPr>
            <p:cNvPr id="294" name="群組 293">
              <a:extLst>
                <a:ext uri="{FF2B5EF4-FFF2-40B4-BE49-F238E27FC236}">
                  <a16:creationId xmlns:a16="http://schemas.microsoft.com/office/drawing/2014/main" id="{717FD9B2-C4F0-7212-729D-A870DB7D9229}"/>
                </a:ext>
              </a:extLst>
            </p:cNvPr>
            <p:cNvGrpSpPr/>
            <p:nvPr/>
          </p:nvGrpSpPr>
          <p:grpSpPr>
            <a:xfrm>
              <a:off x="2076337" y="4356370"/>
              <a:ext cx="2351564" cy="673645"/>
              <a:chOff x="-130856" y="7211664"/>
              <a:chExt cx="2351564" cy="673645"/>
            </a:xfrm>
          </p:grpSpPr>
          <p:sp>
            <p:nvSpPr>
              <p:cNvPr id="303" name="橢圓 302">
                <a:extLst>
                  <a:ext uri="{FF2B5EF4-FFF2-40B4-BE49-F238E27FC236}">
                    <a16:creationId xmlns:a16="http://schemas.microsoft.com/office/drawing/2014/main" id="{120B387F-66B8-F5C9-55FB-6CDC91146A3A}"/>
                  </a:ext>
                </a:extLst>
              </p:cNvPr>
              <p:cNvSpPr/>
              <p:nvPr/>
            </p:nvSpPr>
            <p:spPr>
              <a:xfrm>
                <a:off x="-130856" y="7310460"/>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4</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4" name="文字版面配置區 1">
                <a:extLst>
                  <a:ext uri="{FF2B5EF4-FFF2-40B4-BE49-F238E27FC236}">
                    <a16:creationId xmlns:a16="http://schemas.microsoft.com/office/drawing/2014/main" id="{79513E1F-FABE-21EF-A8D1-214BE46BCCAD}"/>
                  </a:ext>
                </a:extLst>
              </p:cNvPr>
              <p:cNvSpPr txBox="1">
                <a:spLocks/>
              </p:cNvSpPr>
              <p:nvPr/>
            </p:nvSpPr>
            <p:spPr>
              <a:xfrm>
                <a:off x="77977" y="7211664"/>
                <a:ext cx="2142731" cy="673645"/>
              </a:xfrm>
              <a:prstGeom prst="rect">
                <a:avLst/>
              </a:prstGeom>
            </p:spPr>
            <p:txBody>
              <a:bodyPr vert="horz" wrap="square" lIns="91440" tIns="45720" rIns="91440" bIns="45720" rtlCol="0">
                <a:spAutoFit/>
              </a:bodyPr>
              <a:lstStyle>
                <a:defPPr>
                  <a:defRPr lang="en-US"/>
                </a:defPPr>
                <a:lvl1pPr marR="0" lvl="0" indent="0" defTabSz="685800" fontAlgn="auto">
                  <a:lnSpc>
                    <a:spcPct val="150000"/>
                  </a:lnSpc>
                  <a:spcBef>
                    <a:spcPts val="0"/>
                  </a:spcBef>
                  <a:spcAft>
                    <a:spcPts val="0"/>
                  </a:spcAft>
                  <a:buClrTx/>
                  <a:buSzTx/>
                  <a:buFont typeface="Arial" panose="020B0604020202020204" pitchFamily="34" charset="0"/>
                  <a:buNone/>
                  <a:tabLst/>
                  <a:defRPr kumimoji="0" sz="900" b="1" i="0" u="none" strike="noStrike" cap="none" spc="0" normalizeH="0" baseline="0">
                    <a:ln>
                      <a:noFill/>
                    </a:ln>
                    <a:solidFill>
                      <a:srgbClr val="F46B47"/>
                    </a:solidFill>
                    <a:effectLst/>
                    <a:uLnTx/>
                    <a:uFillTx/>
                    <a:latin typeface="微軟正黑體" panose="020B0604030504040204" pitchFamily="34" charset="-120"/>
                    <a:ea typeface="微軟正黑體" panose="020B0604030504040204" pitchFamily="34" charset="-120"/>
                  </a:defRPr>
                </a:lvl1pPr>
                <a:lvl2pPr marL="514350" indent="-171450" defTabSz="685800">
                  <a:lnSpc>
                    <a:spcPct val="90000"/>
                  </a:lnSpc>
                  <a:spcBef>
                    <a:spcPts val="375"/>
                  </a:spcBef>
                  <a:buFont typeface="Arial" panose="020B0604020202020204" pitchFamily="34" charset="0"/>
                  <a:buChar char="•"/>
                  <a:defRPr>
                    <a:latin typeface="微軟正黑體" panose="020B0604030504040204" pitchFamily="34" charset="-120"/>
                    <a:ea typeface="微軟正黑體" panose="020B0604030504040204" pitchFamily="34" charset="-120"/>
                  </a:defRPr>
                </a:lvl2pPr>
                <a:lvl3pPr marL="857250" indent="-171450" defTabSz="685800">
                  <a:lnSpc>
                    <a:spcPct val="90000"/>
                  </a:lnSpc>
                  <a:spcBef>
                    <a:spcPts val="375"/>
                  </a:spcBef>
                  <a:buFont typeface="Arial" panose="020B0604020202020204" pitchFamily="34" charset="0"/>
                  <a:buChar char="•"/>
                  <a:defRPr sz="1500">
                    <a:latin typeface="微軟正黑體" panose="020B0604030504040204" pitchFamily="34" charset="-120"/>
                    <a:ea typeface="微軟正黑體" panose="020B0604030504040204" pitchFamily="34" charset="-120"/>
                  </a:defRPr>
                </a:lvl3pPr>
                <a:lvl4pPr marL="12001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4pPr>
                <a:lvl5pPr marL="15430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掌靜脈核身</a:t>
                </a:r>
                <a:endParaRPr kumimoji="0" lang="en-US" altLang="zh-TW"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endParaRPr>
              </a:p>
            </p:txBody>
          </p:sp>
        </p:grpSp>
        <p:grpSp>
          <p:nvGrpSpPr>
            <p:cNvPr id="295" name="群組 294">
              <a:extLst>
                <a:ext uri="{FF2B5EF4-FFF2-40B4-BE49-F238E27FC236}">
                  <a16:creationId xmlns:a16="http://schemas.microsoft.com/office/drawing/2014/main" id="{44A5873C-F7E8-76E0-6DAE-8CF29093D21B}"/>
                </a:ext>
              </a:extLst>
            </p:cNvPr>
            <p:cNvGrpSpPr/>
            <p:nvPr/>
          </p:nvGrpSpPr>
          <p:grpSpPr>
            <a:xfrm>
              <a:off x="4360230" y="5437098"/>
              <a:ext cx="2714434" cy="673645"/>
              <a:chOff x="1765818" y="7412513"/>
              <a:chExt cx="2714434" cy="673645"/>
            </a:xfrm>
          </p:grpSpPr>
          <p:sp>
            <p:nvSpPr>
              <p:cNvPr id="301" name="橢圓 300">
                <a:extLst>
                  <a:ext uri="{FF2B5EF4-FFF2-40B4-BE49-F238E27FC236}">
                    <a16:creationId xmlns:a16="http://schemas.microsoft.com/office/drawing/2014/main" id="{294648E9-4874-A073-3800-0DF7C04FC1FA}"/>
                  </a:ext>
                </a:extLst>
              </p:cNvPr>
              <p:cNvSpPr/>
              <p:nvPr/>
            </p:nvSpPr>
            <p:spPr>
              <a:xfrm>
                <a:off x="1765818" y="7550919"/>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5</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2" name="文字版面配置區 1">
                <a:extLst>
                  <a:ext uri="{FF2B5EF4-FFF2-40B4-BE49-F238E27FC236}">
                    <a16:creationId xmlns:a16="http://schemas.microsoft.com/office/drawing/2014/main" id="{DD3DEF7B-1BDB-6630-D76B-45597CB071BB}"/>
                  </a:ext>
                </a:extLst>
              </p:cNvPr>
              <p:cNvSpPr txBox="1">
                <a:spLocks/>
              </p:cNvSpPr>
              <p:nvPr/>
            </p:nvSpPr>
            <p:spPr>
              <a:xfrm>
                <a:off x="1986114" y="7412513"/>
                <a:ext cx="2494138" cy="673645"/>
              </a:xfrm>
              <a:prstGeom prst="rect">
                <a:avLst/>
              </a:prstGeom>
            </p:spPr>
            <p:txBody>
              <a:bodyPr vert="horz" wrap="square" lIns="91440" tIns="45720" rIns="91440" bIns="45720" rtlCol="0">
                <a:spAutoFit/>
              </a:bodyPr>
              <a:lstStyle>
                <a:defPPr>
                  <a:defRPr lang="en-US"/>
                </a:defPPr>
                <a:lvl1pPr marR="0" lvl="0" indent="0" defTabSz="685800" fontAlgn="auto">
                  <a:lnSpc>
                    <a:spcPct val="150000"/>
                  </a:lnSpc>
                  <a:spcBef>
                    <a:spcPts val="0"/>
                  </a:spcBef>
                  <a:spcAft>
                    <a:spcPts val="0"/>
                  </a:spcAft>
                  <a:buClrTx/>
                  <a:buSzTx/>
                  <a:buFont typeface="Arial" panose="020B0604020202020204" pitchFamily="34" charset="0"/>
                  <a:buNone/>
                  <a:tabLst/>
                  <a:defRPr kumimoji="0" sz="900" b="1" i="0" u="none" strike="noStrike" cap="none" spc="0" normalizeH="0" baseline="0">
                    <a:ln>
                      <a:noFill/>
                    </a:ln>
                    <a:solidFill>
                      <a:srgbClr val="F46B47"/>
                    </a:solidFill>
                    <a:effectLst/>
                    <a:uLnTx/>
                    <a:uFillTx/>
                    <a:latin typeface="微軟正黑體" panose="020B0604030504040204" pitchFamily="34" charset="-120"/>
                    <a:ea typeface="微軟正黑體" panose="020B0604030504040204" pitchFamily="34" charset="-120"/>
                  </a:defRPr>
                </a:lvl1pPr>
                <a:lvl2pPr marL="514350" indent="-171450" defTabSz="685800">
                  <a:lnSpc>
                    <a:spcPct val="90000"/>
                  </a:lnSpc>
                  <a:spcBef>
                    <a:spcPts val="375"/>
                  </a:spcBef>
                  <a:buFont typeface="Arial" panose="020B0604020202020204" pitchFamily="34" charset="0"/>
                  <a:buChar char="•"/>
                  <a:defRPr>
                    <a:latin typeface="微軟正黑體" panose="020B0604030504040204" pitchFamily="34" charset="-120"/>
                    <a:ea typeface="微軟正黑體" panose="020B0604030504040204" pitchFamily="34" charset="-120"/>
                  </a:defRPr>
                </a:lvl2pPr>
                <a:lvl3pPr marL="857250" indent="-171450" defTabSz="685800">
                  <a:lnSpc>
                    <a:spcPct val="90000"/>
                  </a:lnSpc>
                  <a:spcBef>
                    <a:spcPts val="375"/>
                  </a:spcBef>
                  <a:buFont typeface="Arial" panose="020B0604020202020204" pitchFamily="34" charset="0"/>
                  <a:buChar char="•"/>
                  <a:defRPr sz="1500">
                    <a:latin typeface="微軟正黑體" panose="020B0604030504040204" pitchFamily="34" charset="-120"/>
                    <a:ea typeface="微軟正黑體" panose="020B0604030504040204" pitchFamily="34" charset="-120"/>
                  </a:defRPr>
                </a:lvl3pPr>
                <a:lvl4pPr marL="12001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4pPr>
                <a:lvl5pPr marL="15430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TW" sz="1400" b="0" i="0" u="none" strike="noStrike" kern="0" cap="none" spc="0" normalizeH="0" baseline="0" noProof="0" err="1">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eNote</a:t>
                </a:r>
                <a:r>
                  <a:rPr kumimoji="0" lang="zh-TW" altLang="en-US"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 簽名</a:t>
                </a:r>
              </a:p>
            </p:txBody>
          </p:sp>
        </p:grpSp>
        <p:grpSp>
          <p:nvGrpSpPr>
            <p:cNvPr id="296" name="群組 295">
              <a:extLst>
                <a:ext uri="{FF2B5EF4-FFF2-40B4-BE49-F238E27FC236}">
                  <a16:creationId xmlns:a16="http://schemas.microsoft.com/office/drawing/2014/main" id="{A8C842C6-F49D-F81D-C7DF-0167B712F10D}"/>
                </a:ext>
              </a:extLst>
            </p:cNvPr>
            <p:cNvGrpSpPr/>
            <p:nvPr/>
          </p:nvGrpSpPr>
          <p:grpSpPr>
            <a:xfrm>
              <a:off x="7576104" y="5156582"/>
              <a:ext cx="2548983" cy="673645"/>
              <a:chOff x="4613017" y="7777679"/>
              <a:chExt cx="2548983" cy="673645"/>
            </a:xfrm>
          </p:grpSpPr>
          <p:sp>
            <p:nvSpPr>
              <p:cNvPr id="299" name="文字版面配置區 1">
                <a:extLst>
                  <a:ext uri="{FF2B5EF4-FFF2-40B4-BE49-F238E27FC236}">
                    <a16:creationId xmlns:a16="http://schemas.microsoft.com/office/drawing/2014/main" id="{CF2327DB-5034-13C3-E376-08AB95361FCF}"/>
                  </a:ext>
                </a:extLst>
              </p:cNvPr>
              <p:cNvSpPr txBox="1">
                <a:spLocks/>
              </p:cNvSpPr>
              <p:nvPr/>
            </p:nvSpPr>
            <p:spPr>
              <a:xfrm>
                <a:off x="4829017" y="7777679"/>
                <a:ext cx="2332983" cy="673645"/>
              </a:xfrm>
              <a:prstGeom prst="rect">
                <a:avLst/>
              </a:prstGeom>
            </p:spPr>
            <p:txBody>
              <a:bodyPr vert="horz" wrap="square" lIns="91440" tIns="45720" rIns="91440" bIns="45720" rtlCol="0">
                <a:spAutoFit/>
              </a:bodyPr>
              <a:lstStyle>
                <a:lvl1pPr marL="0" indent="0" algn="just" defTabSz="685800" rtl="0" eaLnBrk="1" latinLnBrk="0" hangingPunct="1">
                  <a:lnSpc>
                    <a:spcPct val="150000"/>
                  </a:lnSpc>
                  <a:spcBef>
                    <a:spcPts val="600"/>
                  </a:spcBef>
                  <a:buFont typeface="Arial" panose="020B0604020202020204" pitchFamily="34" charset="0"/>
                  <a:buNone/>
                  <a:defRPr sz="1100" kern="1200">
                    <a:solidFill>
                      <a:schemeClr val="tx1"/>
                    </a:solidFill>
                    <a:latin typeface="微軟正黑體" panose="020B0604030504040204" pitchFamily="34" charset="-120"/>
                    <a:ea typeface="微軟正黑體"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軟正黑體" panose="020B0604030504040204" pitchFamily="34" charset="-120"/>
                    <a:ea typeface="微軟正黑體"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rPr>
                  <a:t>電子收據</a:t>
                </a:r>
              </a:p>
            </p:txBody>
          </p:sp>
          <p:sp>
            <p:nvSpPr>
              <p:cNvPr id="300" name="橢圓 299">
                <a:extLst>
                  <a:ext uri="{FF2B5EF4-FFF2-40B4-BE49-F238E27FC236}">
                    <a16:creationId xmlns:a16="http://schemas.microsoft.com/office/drawing/2014/main" id="{B8916B49-5CA6-1002-9034-B56364455B51}"/>
                  </a:ext>
                </a:extLst>
              </p:cNvPr>
              <p:cNvSpPr/>
              <p:nvPr/>
            </p:nvSpPr>
            <p:spPr>
              <a:xfrm>
                <a:off x="4613017" y="7873918"/>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6</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grpSp>
        <p:sp>
          <p:nvSpPr>
            <p:cNvPr id="297" name="橢圓 296">
              <a:extLst>
                <a:ext uri="{FF2B5EF4-FFF2-40B4-BE49-F238E27FC236}">
                  <a16:creationId xmlns:a16="http://schemas.microsoft.com/office/drawing/2014/main" id="{FB16F394-CA56-289D-072F-92C8021922B1}"/>
                </a:ext>
              </a:extLst>
            </p:cNvPr>
            <p:cNvSpPr/>
            <p:nvPr/>
          </p:nvSpPr>
          <p:spPr>
            <a:xfrm flipH="1">
              <a:off x="8439026" y="5146413"/>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98" name="橢圓 297">
              <a:extLst>
                <a:ext uri="{FF2B5EF4-FFF2-40B4-BE49-F238E27FC236}">
                  <a16:creationId xmlns:a16="http://schemas.microsoft.com/office/drawing/2014/main" id="{DD435065-0C03-BDCF-BA5F-EC818A5C4F6C}"/>
                </a:ext>
              </a:extLst>
            </p:cNvPr>
            <p:cNvSpPr/>
            <p:nvPr/>
          </p:nvSpPr>
          <p:spPr>
            <a:xfrm>
              <a:off x="4602549" y="1519957"/>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grpSp>
      <p:sp>
        <p:nvSpPr>
          <p:cNvPr id="311" name="內容版面配置區 2">
            <a:extLst>
              <a:ext uri="{FF2B5EF4-FFF2-40B4-BE49-F238E27FC236}">
                <a16:creationId xmlns:a16="http://schemas.microsoft.com/office/drawing/2014/main" id="{40CA6BFD-E4FA-03B6-ADC9-DE2D8F32DCE9}"/>
              </a:ext>
            </a:extLst>
          </p:cNvPr>
          <p:cNvSpPr txBox="1">
            <a:spLocks/>
          </p:cNvSpPr>
          <p:nvPr/>
        </p:nvSpPr>
        <p:spPr>
          <a:xfrm>
            <a:off x="604749" y="4215339"/>
            <a:ext cx="4426480" cy="1507959"/>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Noto Sans TC" panose="020B0200000000000000" pitchFamily="34" charset="-120"/>
                <a:ea typeface="Noto Sans TC" panose="020B0200000000000000" pitchFamily="34" charset="-120"/>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首創臨櫃全流程數位化分行</a:t>
            </a:r>
            <a:endPar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endParaRPr>
          </a:p>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透過線上取號、預填表單及預約服務等，快速完成到分行前的預備作業，縮短等候時間至平均</a:t>
            </a:r>
            <a:r>
              <a:rPr kumimoji="0" lang="en-US" altLang="zh-TW"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2</a:t>
            </a: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分鐘；運用</a:t>
            </a:r>
            <a:r>
              <a:rPr kumimoji="0" lang="en-US" altLang="zh-TW"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AI</a:t>
            </a: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票據辨識、掌靜脈身份辨識優化臨櫃體驗。</a:t>
            </a:r>
          </a:p>
        </p:txBody>
      </p:sp>
      <p:pic>
        <p:nvPicPr>
          <p:cNvPr id="312" name="圖片 311">
            <a:extLst>
              <a:ext uri="{FF2B5EF4-FFF2-40B4-BE49-F238E27FC236}">
                <a16:creationId xmlns:a16="http://schemas.microsoft.com/office/drawing/2014/main" id="{B7E4AA8D-8C2E-86DA-CB7D-183B64269A62}"/>
              </a:ext>
            </a:extLst>
          </p:cNvPr>
          <p:cNvPicPr>
            <a:picLocks noChangeAspect="1"/>
          </p:cNvPicPr>
          <p:nvPr/>
        </p:nvPicPr>
        <p:blipFill rotWithShape="1">
          <a:blip r:embed="rId5"/>
          <a:srcRect t="26184"/>
          <a:stretch/>
        </p:blipFill>
        <p:spPr>
          <a:xfrm>
            <a:off x="694132" y="3749284"/>
            <a:ext cx="1344893" cy="243618"/>
          </a:xfrm>
          <a:prstGeom prst="rect">
            <a:avLst/>
          </a:prstGeom>
        </p:spPr>
      </p:pic>
      <p:sp>
        <p:nvSpPr>
          <p:cNvPr id="313" name="內容版面配置區 2">
            <a:extLst>
              <a:ext uri="{FF2B5EF4-FFF2-40B4-BE49-F238E27FC236}">
                <a16:creationId xmlns:a16="http://schemas.microsoft.com/office/drawing/2014/main" id="{890E9859-081D-4AC1-5ACE-2105B649E0B0}"/>
              </a:ext>
            </a:extLst>
          </p:cNvPr>
          <p:cNvSpPr txBox="1">
            <a:spLocks/>
          </p:cNvSpPr>
          <p:nvPr/>
        </p:nvSpPr>
        <p:spPr>
          <a:xfrm>
            <a:off x="5939571" y="1215336"/>
            <a:ext cx="2916389" cy="2385707"/>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Noto Sans TC" panose="020B0200000000000000" pitchFamily="34" charset="-120"/>
                <a:ea typeface="Noto Sans TC" panose="020B0200000000000000" pitchFamily="34" charset="-120"/>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DAWHO</a:t>
            </a:r>
            <a:r>
              <a:rPr kumimoji="0" lang="zh-TW" altLang="en-US"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數位帳戶</a:t>
            </a:r>
            <a:endPar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endParaRPr>
          </a:p>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鎖定年輕族群提供存款、理財、房信貸、換匯、證券等一站式金融服務；客戶數破</a:t>
            </a:r>
            <a:r>
              <a:rPr kumimoji="0" lang="en-US" altLang="zh-TW"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165</a:t>
            </a: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萬戶，第三年即達成獲利。</a:t>
            </a:r>
          </a:p>
        </p:txBody>
      </p:sp>
      <p:sp>
        <p:nvSpPr>
          <p:cNvPr id="314" name="內容版面配置區 2">
            <a:extLst>
              <a:ext uri="{FF2B5EF4-FFF2-40B4-BE49-F238E27FC236}">
                <a16:creationId xmlns:a16="http://schemas.microsoft.com/office/drawing/2014/main" id="{C6963502-FCC6-96E7-21F3-F141986C76ED}"/>
              </a:ext>
            </a:extLst>
          </p:cNvPr>
          <p:cNvSpPr txBox="1">
            <a:spLocks/>
          </p:cNvSpPr>
          <p:nvPr/>
        </p:nvSpPr>
        <p:spPr>
          <a:xfrm>
            <a:off x="5909922" y="4328796"/>
            <a:ext cx="1715302" cy="13479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Noto Sans TC" panose="020B0200000000000000" pitchFamily="34" charset="-120"/>
                <a:ea typeface="Noto Sans TC" panose="020B0200000000000000" pitchFamily="34" charset="-120"/>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豐雲學堂</a:t>
            </a:r>
            <a:endPar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endParaRPr>
          </a:p>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延伸數位金融素養培力，提升用戶信任與參與感</a:t>
            </a:r>
          </a:p>
        </p:txBody>
      </p:sp>
      <p:pic>
        <p:nvPicPr>
          <p:cNvPr id="315" name="圖片 6" descr="一張含有 文字, 人員, 男人, 西裝 的圖片&#10;&#10;自動產生的描述">
            <a:extLst>
              <a:ext uri="{FF2B5EF4-FFF2-40B4-BE49-F238E27FC236}">
                <a16:creationId xmlns:a16="http://schemas.microsoft.com/office/drawing/2014/main" id="{4CCA0CF0-61EF-C896-2568-0F8BE50D0866}"/>
              </a:ext>
            </a:extLst>
          </p:cNvPr>
          <p:cNvPicPr>
            <a:picLocks noChangeAspect="1"/>
          </p:cNvPicPr>
          <p:nvPr/>
        </p:nvPicPr>
        <p:blipFill>
          <a:blip r:embed="rId6"/>
          <a:stretch>
            <a:fillRect/>
          </a:stretch>
        </p:blipFill>
        <p:spPr>
          <a:xfrm>
            <a:off x="7889133" y="3936764"/>
            <a:ext cx="1445322" cy="848196"/>
          </a:xfrm>
          <a:prstGeom prst="rect">
            <a:avLst/>
          </a:prstGeom>
        </p:spPr>
      </p:pic>
      <p:pic>
        <p:nvPicPr>
          <p:cNvPr id="316" name="圖片 315">
            <a:extLst>
              <a:ext uri="{FF2B5EF4-FFF2-40B4-BE49-F238E27FC236}">
                <a16:creationId xmlns:a16="http://schemas.microsoft.com/office/drawing/2014/main" id="{96374C96-D33E-9DB3-FA85-A314E5C75FAB}"/>
              </a:ext>
            </a:extLst>
          </p:cNvPr>
          <p:cNvPicPr>
            <a:picLocks noChangeAspect="1"/>
          </p:cNvPicPr>
          <p:nvPr/>
        </p:nvPicPr>
        <p:blipFill>
          <a:blip r:embed="rId7"/>
          <a:stretch>
            <a:fillRect/>
          </a:stretch>
        </p:blipFill>
        <p:spPr>
          <a:xfrm>
            <a:off x="9381385" y="3907247"/>
            <a:ext cx="1445323" cy="840926"/>
          </a:xfrm>
          <a:prstGeom prst="rect">
            <a:avLst/>
          </a:prstGeom>
        </p:spPr>
      </p:pic>
      <p:pic>
        <p:nvPicPr>
          <p:cNvPr id="317" name="圖片 316">
            <a:extLst>
              <a:ext uri="{FF2B5EF4-FFF2-40B4-BE49-F238E27FC236}">
                <a16:creationId xmlns:a16="http://schemas.microsoft.com/office/drawing/2014/main" id="{D138F58E-8DD9-1C97-150C-5CE4DC4FA3F9}"/>
              </a:ext>
            </a:extLst>
          </p:cNvPr>
          <p:cNvPicPr>
            <a:picLocks noChangeAspect="1"/>
          </p:cNvPicPr>
          <p:nvPr/>
        </p:nvPicPr>
        <p:blipFill rotWithShape="1">
          <a:blip r:embed="rId8"/>
          <a:srcRect b="49777"/>
          <a:stretch/>
        </p:blipFill>
        <p:spPr>
          <a:xfrm>
            <a:off x="9362788" y="4812543"/>
            <a:ext cx="1450186" cy="964194"/>
          </a:xfrm>
          <a:prstGeom prst="rect">
            <a:avLst/>
          </a:prstGeom>
        </p:spPr>
      </p:pic>
      <p:pic>
        <p:nvPicPr>
          <p:cNvPr id="318" name="圖片 317">
            <a:extLst>
              <a:ext uri="{FF2B5EF4-FFF2-40B4-BE49-F238E27FC236}">
                <a16:creationId xmlns:a16="http://schemas.microsoft.com/office/drawing/2014/main" id="{AC7879F6-DF8B-3890-B925-9242DD38AB22}"/>
              </a:ext>
            </a:extLst>
          </p:cNvPr>
          <p:cNvPicPr>
            <a:picLocks noChangeAspect="1"/>
          </p:cNvPicPr>
          <p:nvPr/>
        </p:nvPicPr>
        <p:blipFill>
          <a:blip r:embed="rId9"/>
          <a:stretch>
            <a:fillRect/>
          </a:stretch>
        </p:blipFill>
        <p:spPr>
          <a:xfrm>
            <a:off x="7873117" y="4822699"/>
            <a:ext cx="1476975" cy="963768"/>
          </a:xfrm>
          <a:prstGeom prst="rect">
            <a:avLst/>
          </a:prstGeom>
        </p:spPr>
      </p:pic>
      <p:pic>
        <p:nvPicPr>
          <p:cNvPr id="319" name="Picture 2">
            <a:extLst>
              <a:ext uri="{FF2B5EF4-FFF2-40B4-BE49-F238E27FC236}">
                <a16:creationId xmlns:a16="http://schemas.microsoft.com/office/drawing/2014/main" id="{292401D5-AA89-7514-D1EA-FDBD59F0E9A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455" r="8720"/>
          <a:stretch/>
        </p:blipFill>
        <p:spPr bwMode="auto">
          <a:xfrm>
            <a:off x="9169052" y="2181376"/>
            <a:ext cx="1657656" cy="110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 name="Picture 3">
            <a:extLst>
              <a:ext uri="{FF2B5EF4-FFF2-40B4-BE49-F238E27FC236}">
                <a16:creationId xmlns:a16="http://schemas.microsoft.com/office/drawing/2014/main" id="{920C84B5-D637-1146-F568-B1BC863040D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029"/>
          <a:stretch/>
        </p:blipFill>
        <p:spPr bwMode="auto">
          <a:xfrm>
            <a:off x="9189261" y="1007080"/>
            <a:ext cx="1626690" cy="110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矩形 328">
            <a:extLst>
              <a:ext uri="{FF2B5EF4-FFF2-40B4-BE49-F238E27FC236}">
                <a16:creationId xmlns:a16="http://schemas.microsoft.com/office/drawing/2014/main" id="{0AE145FB-8468-203F-9424-9D4F8CD01042}"/>
              </a:ext>
            </a:extLst>
          </p:cNvPr>
          <p:cNvSpPr/>
          <p:nvPr/>
        </p:nvSpPr>
        <p:spPr>
          <a:xfrm flipV="1">
            <a:off x="774628" y="6284107"/>
            <a:ext cx="11700745" cy="6480175"/>
          </a:xfrm>
          <a:prstGeom prst="rect">
            <a:avLst/>
          </a:prstGeom>
          <a:gradFill flip="none" rotWithShape="1">
            <a:gsLst>
              <a:gs pos="0">
                <a:schemeClr val="bg1"/>
              </a:gs>
              <a:gs pos="63000">
                <a:schemeClr val="bg1">
                  <a:alpha val="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pic>
        <p:nvPicPr>
          <p:cNvPr id="330" name="圖片 329" descr="一張含有 螢幕擷取畫面, 鮮豔, 正方形, Rectangle 的圖片&#10;&#10;AI 產生的內容可能不正確。">
            <a:extLst>
              <a:ext uri="{FF2B5EF4-FFF2-40B4-BE49-F238E27FC236}">
                <a16:creationId xmlns:a16="http://schemas.microsoft.com/office/drawing/2014/main" id="{5B441118-8D75-14A4-43B0-E9B4DA31AB15}"/>
              </a:ext>
            </a:extLst>
          </p:cNvPr>
          <p:cNvPicPr>
            <a:picLocks noChangeAspect="1"/>
          </p:cNvPicPr>
          <p:nvPr/>
        </p:nvPicPr>
        <p:blipFill>
          <a:blip r:embed="rId12"/>
          <a:stretch>
            <a:fillRect/>
          </a:stretch>
        </p:blipFill>
        <p:spPr>
          <a:xfrm>
            <a:off x="15537661" y="7890071"/>
            <a:ext cx="3491123" cy="2524350"/>
          </a:xfrm>
          <a:prstGeom prst="roundRect">
            <a:avLst>
              <a:gd name="adj" fmla="val 5347"/>
            </a:avLst>
          </a:prstGeom>
          <a:effectLst>
            <a:outerShdw blurRad="418871" dist="38100" dir="2700000" sx="103000" sy="103000" algn="tl" rotWithShape="0">
              <a:prstClr val="black">
                <a:alpha val="57809"/>
              </a:prstClr>
            </a:outerShdw>
          </a:effectLst>
        </p:spPr>
      </p:pic>
      <p:sp>
        <p:nvSpPr>
          <p:cNvPr id="331" name="圓角矩形 330">
            <a:extLst>
              <a:ext uri="{FF2B5EF4-FFF2-40B4-BE49-F238E27FC236}">
                <a16:creationId xmlns:a16="http://schemas.microsoft.com/office/drawing/2014/main" id="{80F24CD1-EEDB-8D1B-B59C-3CD466D24C08}"/>
              </a:ext>
            </a:extLst>
          </p:cNvPr>
          <p:cNvSpPr/>
          <p:nvPr/>
        </p:nvSpPr>
        <p:spPr>
          <a:xfrm>
            <a:off x="17593532" y="8305973"/>
            <a:ext cx="333855" cy="2043112"/>
          </a:xfrm>
          <a:prstGeom prst="roundRect">
            <a:avLst/>
          </a:prstGeom>
          <a:noFill/>
          <a:ln w="38100">
            <a:solidFill>
              <a:schemeClr val="accent3">
                <a:lumMod val="75000"/>
              </a:schemeClr>
            </a:solidFill>
            <a:extLst>
              <a:ext uri="{C807C97D-BFC1-408E-A445-0C87EB9F89A2}">
                <ask:lineSketchStyleProps xmlns:ask="http://schemas.microsoft.com/office/drawing/2018/sketchyshapes" sd="1219033472">
                  <a:custGeom>
                    <a:avLst/>
                    <a:gdLst>
                      <a:gd name="connsiteX0" fmla="*/ 0 w 414337"/>
                      <a:gd name="connsiteY0" fmla="*/ 69058 h 2043112"/>
                      <a:gd name="connsiteX1" fmla="*/ 69058 w 414337"/>
                      <a:gd name="connsiteY1" fmla="*/ 0 h 2043112"/>
                      <a:gd name="connsiteX2" fmla="*/ 345279 w 414337"/>
                      <a:gd name="connsiteY2" fmla="*/ 0 h 2043112"/>
                      <a:gd name="connsiteX3" fmla="*/ 414337 w 414337"/>
                      <a:gd name="connsiteY3" fmla="*/ 69058 h 2043112"/>
                      <a:gd name="connsiteX4" fmla="*/ 414337 w 414337"/>
                      <a:gd name="connsiteY4" fmla="*/ 545307 h 2043112"/>
                      <a:gd name="connsiteX5" fmla="*/ 414337 w 414337"/>
                      <a:gd name="connsiteY5" fmla="*/ 1002506 h 2043112"/>
                      <a:gd name="connsiteX6" fmla="*/ 414337 w 414337"/>
                      <a:gd name="connsiteY6" fmla="*/ 1516855 h 2043112"/>
                      <a:gd name="connsiteX7" fmla="*/ 414337 w 414337"/>
                      <a:gd name="connsiteY7" fmla="*/ 1974054 h 2043112"/>
                      <a:gd name="connsiteX8" fmla="*/ 345279 w 414337"/>
                      <a:gd name="connsiteY8" fmla="*/ 2043112 h 2043112"/>
                      <a:gd name="connsiteX9" fmla="*/ 69058 w 414337"/>
                      <a:gd name="connsiteY9" fmla="*/ 2043112 h 2043112"/>
                      <a:gd name="connsiteX10" fmla="*/ 0 w 414337"/>
                      <a:gd name="connsiteY10" fmla="*/ 1974054 h 2043112"/>
                      <a:gd name="connsiteX11" fmla="*/ 0 w 414337"/>
                      <a:gd name="connsiteY11" fmla="*/ 1554955 h 2043112"/>
                      <a:gd name="connsiteX12" fmla="*/ 0 w 414337"/>
                      <a:gd name="connsiteY12" fmla="*/ 1040606 h 2043112"/>
                      <a:gd name="connsiteX13" fmla="*/ 0 w 414337"/>
                      <a:gd name="connsiteY13" fmla="*/ 602457 h 2043112"/>
                      <a:gd name="connsiteX14" fmla="*/ 0 w 414337"/>
                      <a:gd name="connsiteY14" fmla="*/ 69058 h 204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337" h="2043112" extrusionOk="0">
                        <a:moveTo>
                          <a:pt x="0" y="69058"/>
                        </a:moveTo>
                        <a:cubicBezTo>
                          <a:pt x="-7451" y="26322"/>
                          <a:pt x="25443" y="2055"/>
                          <a:pt x="69058" y="0"/>
                        </a:cubicBezTo>
                        <a:cubicBezTo>
                          <a:pt x="159249" y="-29600"/>
                          <a:pt x="281741" y="28568"/>
                          <a:pt x="345279" y="0"/>
                        </a:cubicBezTo>
                        <a:cubicBezTo>
                          <a:pt x="380008" y="-2594"/>
                          <a:pt x="409909" y="40007"/>
                          <a:pt x="414337" y="69058"/>
                        </a:cubicBezTo>
                        <a:cubicBezTo>
                          <a:pt x="419472" y="269150"/>
                          <a:pt x="385767" y="322816"/>
                          <a:pt x="414337" y="545307"/>
                        </a:cubicBezTo>
                        <a:cubicBezTo>
                          <a:pt x="442907" y="767798"/>
                          <a:pt x="385472" y="908277"/>
                          <a:pt x="414337" y="1002506"/>
                        </a:cubicBezTo>
                        <a:cubicBezTo>
                          <a:pt x="443202" y="1096735"/>
                          <a:pt x="353947" y="1394172"/>
                          <a:pt x="414337" y="1516855"/>
                        </a:cubicBezTo>
                        <a:cubicBezTo>
                          <a:pt x="474727" y="1639538"/>
                          <a:pt x="398470" y="1853136"/>
                          <a:pt x="414337" y="1974054"/>
                        </a:cubicBezTo>
                        <a:cubicBezTo>
                          <a:pt x="411840" y="2016324"/>
                          <a:pt x="379351" y="2038393"/>
                          <a:pt x="345279" y="2043112"/>
                        </a:cubicBezTo>
                        <a:cubicBezTo>
                          <a:pt x="253231" y="2066558"/>
                          <a:pt x="168788" y="2014554"/>
                          <a:pt x="69058" y="2043112"/>
                        </a:cubicBezTo>
                        <a:cubicBezTo>
                          <a:pt x="33764" y="2047348"/>
                          <a:pt x="297" y="2015271"/>
                          <a:pt x="0" y="1974054"/>
                        </a:cubicBezTo>
                        <a:cubicBezTo>
                          <a:pt x="-8270" y="1885830"/>
                          <a:pt x="26387" y="1698391"/>
                          <a:pt x="0" y="1554955"/>
                        </a:cubicBezTo>
                        <a:cubicBezTo>
                          <a:pt x="-26387" y="1411519"/>
                          <a:pt x="30502" y="1200713"/>
                          <a:pt x="0" y="1040606"/>
                        </a:cubicBezTo>
                        <a:cubicBezTo>
                          <a:pt x="-30502" y="880499"/>
                          <a:pt x="21371" y="736863"/>
                          <a:pt x="0" y="602457"/>
                        </a:cubicBezTo>
                        <a:cubicBezTo>
                          <a:pt x="-21371" y="468051"/>
                          <a:pt x="47289" y="294865"/>
                          <a:pt x="0" y="6905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332" name="圓角矩形 331">
            <a:extLst>
              <a:ext uri="{FF2B5EF4-FFF2-40B4-BE49-F238E27FC236}">
                <a16:creationId xmlns:a16="http://schemas.microsoft.com/office/drawing/2014/main" id="{63F3FF97-4543-6D76-E563-ED299CF6E44C}"/>
              </a:ext>
            </a:extLst>
          </p:cNvPr>
          <p:cNvSpPr/>
          <p:nvPr/>
        </p:nvSpPr>
        <p:spPr>
          <a:xfrm>
            <a:off x="16938757" y="8317880"/>
            <a:ext cx="333855" cy="2043112"/>
          </a:xfrm>
          <a:prstGeom prst="roundRect">
            <a:avLst/>
          </a:prstGeom>
          <a:noFill/>
          <a:ln w="38100">
            <a:solidFill>
              <a:schemeClr val="accent3">
                <a:lumMod val="75000"/>
              </a:schemeClr>
            </a:solidFill>
            <a:extLst>
              <a:ext uri="{C807C97D-BFC1-408E-A445-0C87EB9F89A2}">
                <ask:lineSketchStyleProps xmlns:ask="http://schemas.microsoft.com/office/drawing/2018/sketchyshapes" sd="1219033472">
                  <a:custGeom>
                    <a:avLst/>
                    <a:gdLst>
                      <a:gd name="connsiteX0" fmla="*/ 0 w 414337"/>
                      <a:gd name="connsiteY0" fmla="*/ 69058 h 2043112"/>
                      <a:gd name="connsiteX1" fmla="*/ 69058 w 414337"/>
                      <a:gd name="connsiteY1" fmla="*/ 0 h 2043112"/>
                      <a:gd name="connsiteX2" fmla="*/ 345279 w 414337"/>
                      <a:gd name="connsiteY2" fmla="*/ 0 h 2043112"/>
                      <a:gd name="connsiteX3" fmla="*/ 414337 w 414337"/>
                      <a:gd name="connsiteY3" fmla="*/ 69058 h 2043112"/>
                      <a:gd name="connsiteX4" fmla="*/ 414337 w 414337"/>
                      <a:gd name="connsiteY4" fmla="*/ 545307 h 2043112"/>
                      <a:gd name="connsiteX5" fmla="*/ 414337 w 414337"/>
                      <a:gd name="connsiteY5" fmla="*/ 1002506 h 2043112"/>
                      <a:gd name="connsiteX6" fmla="*/ 414337 w 414337"/>
                      <a:gd name="connsiteY6" fmla="*/ 1516855 h 2043112"/>
                      <a:gd name="connsiteX7" fmla="*/ 414337 w 414337"/>
                      <a:gd name="connsiteY7" fmla="*/ 1974054 h 2043112"/>
                      <a:gd name="connsiteX8" fmla="*/ 345279 w 414337"/>
                      <a:gd name="connsiteY8" fmla="*/ 2043112 h 2043112"/>
                      <a:gd name="connsiteX9" fmla="*/ 69058 w 414337"/>
                      <a:gd name="connsiteY9" fmla="*/ 2043112 h 2043112"/>
                      <a:gd name="connsiteX10" fmla="*/ 0 w 414337"/>
                      <a:gd name="connsiteY10" fmla="*/ 1974054 h 2043112"/>
                      <a:gd name="connsiteX11" fmla="*/ 0 w 414337"/>
                      <a:gd name="connsiteY11" fmla="*/ 1554955 h 2043112"/>
                      <a:gd name="connsiteX12" fmla="*/ 0 w 414337"/>
                      <a:gd name="connsiteY12" fmla="*/ 1040606 h 2043112"/>
                      <a:gd name="connsiteX13" fmla="*/ 0 w 414337"/>
                      <a:gd name="connsiteY13" fmla="*/ 602457 h 2043112"/>
                      <a:gd name="connsiteX14" fmla="*/ 0 w 414337"/>
                      <a:gd name="connsiteY14" fmla="*/ 69058 h 204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337" h="2043112" extrusionOk="0">
                        <a:moveTo>
                          <a:pt x="0" y="69058"/>
                        </a:moveTo>
                        <a:cubicBezTo>
                          <a:pt x="-7451" y="26322"/>
                          <a:pt x="25443" y="2055"/>
                          <a:pt x="69058" y="0"/>
                        </a:cubicBezTo>
                        <a:cubicBezTo>
                          <a:pt x="159249" y="-29600"/>
                          <a:pt x="281741" y="28568"/>
                          <a:pt x="345279" y="0"/>
                        </a:cubicBezTo>
                        <a:cubicBezTo>
                          <a:pt x="380008" y="-2594"/>
                          <a:pt x="409909" y="40007"/>
                          <a:pt x="414337" y="69058"/>
                        </a:cubicBezTo>
                        <a:cubicBezTo>
                          <a:pt x="419472" y="269150"/>
                          <a:pt x="385767" y="322816"/>
                          <a:pt x="414337" y="545307"/>
                        </a:cubicBezTo>
                        <a:cubicBezTo>
                          <a:pt x="442907" y="767798"/>
                          <a:pt x="385472" y="908277"/>
                          <a:pt x="414337" y="1002506"/>
                        </a:cubicBezTo>
                        <a:cubicBezTo>
                          <a:pt x="443202" y="1096735"/>
                          <a:pt x="353947" y="1394172"/>
                          <a:pt x="414337" y="1516855"/>
                        </a:cubicBezTo>
                        <a:cubicBezTo>
                          <a:pt x="474727" y="1639538"/>
                          <a:pt x="398470" y="1853136"/>
                          <a:pt x="414337" y="1974054"/>
                        </a:cubicBezTo>
                        <a:cubicBezTo>
                          <a:pt x="411840" y="2016324"/>
                          <a:pt x="379351" y="2038393"/>
                          <a:pt x="345279" y="2043112"/>
                        </a:cubicBezTo>
                        <a:cubicBezTo>
                          <a:pt x="253231" y="2066558"/>
                          <a:pt x="168788" y="2014554"/>
                          <a:pt x="69058" y="2043112"/>
                        </a:cubicBezTo>
                        <a:cubicBezTo>
                          <a:pt x="33764" y="2047348"/>
                          <a:pt x="297" y="2015271"/>
                          <a:pt x="0" y="1974054"/>
                        </a:cubicBezTo>
                        <a:cubicBezTo>
                          <a:pt x="-8270" y="1885830"/>
                          <a:pt x="26387" y="1698391"/>
                          <a:pt x="0" y="1554955"/>
                        </a:cubicBezTo>
                        <a:cubicBezTo>
                          <a:pt x="-26387" y="1411519"/>
                          <a:pt x="30502" y="1200713"/>
                          <a:pt x="0" y="1040606"/>
                        </a:cubicBezTo>
                        <a:cubicBezTo>
                          <a:pt x="-30502" y="880499"/>
                          <a:pt x="21371" y="736863"/>
                          <a:pt x="0" y="602457"/>
                        </a:cubicBezTo>
                        <a:cubicBezTo>
                          <a:pt x="-21371" y="468051"/>
                          <a:pt x="47289" y="294865"/>
                          <a:pt x="0" y="6905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3665912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
          <a:extLst>
            <a:ext uri="{FF2B5EF4-FFF2-40B4-BE49-F238E27FC236}">
              <a16:creationId xmlns:a16="http://schemas.microsoft.com/office/drawing/2014/main" id="{E2069E66-D10E-2791-7CF9-843B60C9D74D}"/>
            </a:ext>
          </a:extLst>
        </p:cNvPr>
        <p:cNvGrpSpPr/>
        <p:nvPr/>
      </p:nvGrpSpPr>
      <p:grpSpPr>
        <a:xfrm>
          <a:off x="0" y="0"/>
          <a:ext cx="0" cy="0"/>
          <a:chOff x="0" y="0"/>
          <a:chExt cx="0" cy="0"/>
        </a:xfrm>
      </p:grpSpPr>
      <p:sp>
        <p:nvSpPr>
          <p:cNvPr id="7" name="圓角矩形 6">
            <a:extLst>
              <a:ext uri="{FF2B5EF4-FFF2-40B4-BE49-F238E27FC236}">
                <a16:creationId xmlns:a16="http://schemas.microsoft.com/office/drawing/2014/main" id="{454106AB-18E0-347F-5C44-97622DB1CAB9}"/>
              </a:ext>
            </a:extLst>
          </p:cNvPr>
          <p:cNvSpPr/>
          <p:nvPr/>
        </p:nvSpPr>
        <p:spPr>
          <a:xfrm>
            <a:off x="5687122" y="3588663"/>
            <a:ext cx="5653978" cy="2373225"/>
          </a:xfrm>
          <a:prstGeom prst="roundRect">
            <a:avLst>
              <a:gd name="adj" fmla="val 4094"/>
            </a:avLst>
          </a:prstGeom>
          <a:gradFill flip="none" rotWithShape="1">
            <a:gsLst>
              <a:gs pos="0">
                <a:schemeClr val="accent1">
                  <a:lumMod val="5000"/>
                  <a:lumOff val="95000"/>
                  <a:alpha val="0"/>
                </a:schemeClr>
              </a:gs>
              <a:gs pos="100000">
                <a:schemeClr val="accent1">
                  <a:lumMod val="30000"/>
                  <a:lumOff val="7000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6" name="圓角矩形 5">
            <a:extLst>
              <a:ext uri="{FF2B5EF4-FFF2-40B4-BE49-F238E27FC236}">
                <a16:creationId xmlns:a16="http://schemas.microsoft.com/office/drawing/2014/main" id="{E465CC51-2DA6-1355-E4AD-6FA7891C2CEE}"/>
              </a:ext>
            </a:extLst>
          </p:cNvPr>
          <p:cNvSpPr/>
          <p:nvPr/>
        </p:nvSpPr>
        <p:spPr>
          <a:xfrm>
            <a:off x="5687123" y="872431"/>
            <a:ext cx="5528565" cy="2543574"/>
          </a:xfrm>
          <a:prstGeom prst="roundRect">
            <a:avLst>
              <a:gd name="adj" fmla="val 4438"/>
            </a:avLst>
          </a:prstGeom>
          <a:gradFill flip="none" rotWithShape="1">
            <a:gsLst>
              <a:gs pos="0">
                <a:schemeClr val="accent1">
                  <a:lumMod val="5000"/>
                  <a:lumOff val="95000"/>
                  <a:alpha val="0"/>
                </a:schemeClr>
              </a:gs>
              <a:gs pos="100000">
                <a:schemeClr val="accent1">
                  <a:lumMod val="30000"/>
                  <a:lumOff val="7000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pic>
        <p:nvPicPr>
          <p:cNvPr id="312" name="圖片 311">
            <a:extLst>
              <a:ext uri="{FF2B5EF4-FFF2-40B4-BE49-F238E27FC236}">
                <a16:creationId xmlns:a16="http://schemas.microsoft.com/office/drawing/2014/main" id="{8804EEC7-6F99-320B-5148-0970A995D0EB}"/>
              </a:ext>
            </a:extLst>
          </p:cNvPr>
          <p:cNvPicPr>
            <a:picLocks noChangeAspect="1"/>
          </p:cNvPicPr>
          <p:nvPr/>
        </p:nvPicPr>
        <p:blipFill rotWithShape="1">
          <a:blip r:embed="rId3"/>
          <a:srcRect t="26184"/>
          <a:stretch/>
        </p:blipFill>
        <p:spPr>
          <a:xfrm>
            <a:off x="704537" y="1150257"/>
            <a:ext cx="1344893" cy="243618"/>
          </a:xfrm>
          <a:prstGeom prst="rect">
            <a:avLst/>
          </a:prstGeom>
        </p:spPr>
      </p:pic>
      <p:sp>
        <p:nvSpPr>
          <p:cNvPr id="3" name="圓角矩形 2">
            <a:extLst>
              <a:ext uri="{FF2B5EF4-FFF2-40B4-BE49-F238E27FC236}">
                <a16:creationId xmlns:a16="http://schemas.microsoft.com/office/drawing/2014/main" id="{06C24F21-15B9-9FB7-222F-8BCF8DE2DA13}"/>
              </a:ext>
            </a:extLst>
          </p:cNvPr>
          <p:cNvSpPr/>
          <p:nvPr/>
        </p:nvSpPr>
        <p:spPr>
          <a:xfrm>
            <a:off x="304800" y="874740"/>
            <a:ext cx="5167371" cy="5087148"/>
          </a:xfrm>
          <a:prstGeom prst="roundRect">
            <a:avLst>
              <a:gd name="adj" fmla="val 2684"/>
            </a:avLst>
          </a:prstGeom>
          <a:gradFill flip="none" rotWithShape="1">
            <a:gsLst>
              <a:gs pos="0">
                <a:schemeClr val="accent1">
                  <a:lumMod val="5000"/>
                  <a:lumOff val="95000"/>
                  <a:alpha val="0"/>
                </a:schemeClr>
              </a:gs>
              <a:gs pos="100000">
                <a:schemeClr val="accent3">
                  <a:lumMod val="20000"/>
                  <a:lumOff val="80000"/>
                </a:schemeClr>
              </a:gs>
            </a:gsLst>
            <a:lin ang="81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1" lang="en-US" altLang="zh-TW" sz="1400" b="0" i="0" u="none" strike="noStrike" kern="0" cap="none" spc="0" normalizeH="0" baseline="0" noProof="0">
                <a:ln>
                  <a:noFill/>
                </a:ln>
                <a:solidFill>
                  <a:srgbClr val="FFFFFF"/>
                </a:solidFill>
                <a:effectLst/>
                <a:uLnTx/>
                <a:uFillTx/>
                <a:latin typeface="Century Gothic"/>
                <a:ea typeface="微軟正黑體"/>
                <a:cs typeface="+mn-cs"/>
                <a:sym typeface="Arial"/>
              </a:rPr>
              <a:t>\</a:t>
            </a: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173" name="Google Shape;173;p13">
            <a:extLst>
              <a:ext uri="{FF2B5EF4-FFF2-40B4-BE49-F238E27FC236}">
                <a16:creationId xmlns:a16="http://schemas.microsoft.com/office/drawing/2014/main" id="{5582EC06-8903-80DF-F3D1-A9BD609AF089}"/>
              </a:ext>
            </a:extLst>
          </p:cNvPr>
          <p:cNvSpPr txBox="1">
            <a:spLocks noGrp="1"/>
          </p:cNvSpPr>
          <p:nvPr>
            <p:ph type="title"/>
          </p:nvPr>
        </p:nvSpPr>
        <p:spPr>
          <a:prstGeom prst="rect">
            <a:avLst/>
          </a:prstGeom>
          <a:noFill/>
          <a:ln>
            <a:noFill/>
          </a:ln>
        </p:spPr>
        <p:txBody>
          <a:bodyPr spcFirstLastPara="1" wrap="square" lIns="88150" tIns="44075" rIns="88150" bIns="44075" anchor="ctr" anchorCtr="0">
            <a:noAutofit/>
          </a:bodyPr>
          <a:lstStyle/>
          <a:p>
            <a:pPr lvl="0">
              <a:lnSpc>
                <a:spcPct val="130000"/>
              </a:lnSpc>
              <a:buSzPts val="3100"/>
            </a:pPr>
            <a:r>
              <a:rPr lang="zh-TW" altLang="en-US">
                <a:solidFill>
                  <a:schemeClr val="tx1"/>
                </a:solidFill>
              </a:rPr>
              <a:t>分割色範例 </a:t>
            </a:r>
            <a:r>
              <a:rPr lang="en-US" altLang="zh-TW" sz="2400">
                <a:solidFill>
                  <a:schemeClr val="tx1"/>
                </a:solidFill>
              </a:rPr>
              <a:t>(</a:t>
            </a:r>
            <a:r>
              <a:rPr lang="zh-TW" altLang="en-US" sz="2400">
                <a:solidFill>
                  <a:schemeClr val="tx1"/>
                </a:solidFill>
              </a:rPr>
              <a:t>漸層適應性高，包容多元素材，排版靈活</a:t>
            </a:r>
            <a:r>
              <a:rPr lang="en-US" altLang="zh-TW" sz="2400">
                <a:solidFill>
                  <a:schemeClr val="tx1"/>
                </a:solidFill>
              </a:rPr>
              <a:t>)</a:t>
            </a:r>
            <a:endParaRPr sz="2000">
              <a:highlight>
                <a:srgbClr val="FFFF00"/>
              </a:highlight>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68EE0159-16BE-C869-BA2D-445877145AB6}"/>
              </a:ext>
            </a:extLst>
          </p:cNvPr>
          <p:cNvSpPr txBox="1"/>
          <p:nvPr/>
        </p:nvSpPr>
        <p:spPr>
          <a:xfrm>
            <a:off x="10782325" y="429394"/>
            <a:ext cx="648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a:ln>
                  <a:noFill/>
                </a:ln>
                <a:solidFill>
                  <a:srgbClr val="60A5FA"/>
                </a:solidFill>
                <a:effectLst/>
                <a:uLnTx/>
                <a:uFillTx/>
                <a:latin typeface="Arial"/>
                <a:cs typeface="Arial"/>
                <a:sym typeface="Arial"/>
                <a:hlinkClick r:id="rId4" action="ppaction://hlinksldjump">
                  <a:extLst>
                    <a:ext uri="{A12FA001-AC4F-418D-AE19-62706E023703}">
                      <ahyp:hlinkClr xmlns:ahyp="http://schemas.microsoft.com/office/drawing/2018/hyperlinkcolor" val="tx"/>
                    </a:ext>
                  </a:extLst>
                </a:hlinkClick>
              </a:rPr>
              <a:t>back</a:t>
            </a:r>
            <a:endParaRPr kumimoji="0" lang="zh-TW" altLang="en-US" sz="1400" b="0" i="0" u="none" strike="noStrike" kern="0" cap="none" spc="0" normalizeH="0" baseline="0" noProof="0">
              <a:ln>
                <a:noFill/>
              </a:ln>
              <a:solidFill>
                <a:srgbClr val="60A5FA"/>
              </a:solidFill>
              <a:effectLst/>
              <a:uLnTx/>
              <a:uFillTx/>
              <a:latin typeface="Arial"/>
              <a:cs typeface="Arial"/>
              <a:sym typeface="Arial"/>
            </a:endParaRPr>
          </a:p>
        </p:txBody>
      </p:sp>
      <p:grpSp>
        <p:nvGrpSpPr>
          <p:cNvPr id="275" name="群組 274">
            <a:extLst>
              <a:ext uri="{FF2B5EF4-FFF2-40B4-BE49-F238E27FC236}">
                <a16:creationId xmlns:a16="http://schemas.microsoft.com/office/drawing/2014/main" id="{A1A0F681-ED5D-E435-22B6-AEEE5B6EA73B}"/>
              </a:ext>
            </a:extLst>
          </p:cNvPr>
          <p:cNvGrpSpPr/>
          <p:nvPr/>
        </p:nvGrpSpPr>
        <p:grpSpPr>
          <a:xfrm>
            <a:off x="631139" y="1063933"/>
            <a:ext cx="5185490" cy="2954328"/>
            <a:chOff x="1339840" y="815929"/>
            <a:chExt cx="9293552" cy="5294814"/>
          </a:xfrm>
        </p:grpSpPr>
        <p:pic>
          <p:nvPicPr>
            <p:cNvPr id="276" name="圖片 275" descr="一張含有 玩具 的圖片&#10;&#10;自動產生的描述">
              <a:extLst>
                <a:ext uri="{FF2B5EF4-FFF2-40B4-BE49-F238E27FC236}">
                  <a16:creationId xmlns:a16="http://schemas.microsoft.com/office/drawing/2014/main" id="{32E8B2A6-7406-3443-622C-58C6A0FFEEF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97005" y="1194383"/>
              <a:ext cx="8611394" cy="4843911"/>
            </a:xfrm>
            <a:prstGeom prst="rect">
              <a:avLst/>
            </a:prstGeom>
          </p:spPr>
        </p:pic>
        <p:sp>
          <p:nvSpPr>
            <p:cNvPr id="277" name="橢圓 276">
              <a:extLst>
                <a:ext uri="{FF2B5EF4-FFF2-40B4-BE49-F238E27FC236}">
                  <a16:creationId xmlns:a16="http://schemas.microsoft.com/office/drawing/2014/main" id="{68BB66CA-449A-CEAC-DBC2-6C39A40182C7}"/>
                </a:ext>
              </a:extLst>
            </p:cNvPr>
            <p:cNvSpPr/>
            <p:nvPr/>
          </p:nvSpPr>
          <p:spPr>
            <a:xfrm>
              <a:off x="6055208" y="1978519"/>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78" name="橢圓 277">
              <a:extLst>
                <a:ext uri="{FF2B5EF4-FFF2-40B4-BE49-F238E27FC236}">
                  <a16:creationId xmlns:a16="http://schemas.microsoft.com/office/drawing/2014/main" id="{1B56BAC2-829F-5246-5C7F-FB54D65022C5}"/>
                </a:ext>
              </a:extLst>
            </p:cNvPr>
            <p:cNvSpPr/>
            <p:nvPr/>
          </p:nvSpPr>
          <p:spPr>
            <a:xfrm rot="18871428">
              <a:off x="4441164" y="3158555"/>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79" name="橢圓 278">
              <a:extLst>
                <a:ext uri="{FF2B5EF4-FFF2-40B4-BE49-F238E27FC236}">
                  <a16:creationId xmlns:a16="http://schemas.microsoft.com/office/drawing/2014/main" id="{8097E2FA-A23F-6A01-7463-2CE42FF49D73}"/>
                </a:ext>
              </a:extLst>
            </p:cNvPr>
            <p:cNvSpPr/>
            <p:nvPr/>
          </p:nvSpPr>
          <p:spPr>
            <a:xfrm>
              <a:off x="4682218" y="4068653"/>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80" name="橢圓 279">
              <a:extLst>
                <a:ext uri="{FF2B5EF4-FFF2-40B4-BE49-F238E27FC236}">
                  <a16:creationId xmlns:a16="http://schemas.microsoft.com/office/drawing/2014/main" id="{DC6C0E21-2D65-E104-F7C5-B1BFEF06BCB3}"/>
                </a:ext>
              </a:extLst>
            </p:cNvPr>
            <p:cNvSpPr/>
            <p:nvPr/>
          </p:nvSpPr>
          <p:spPr>
            <a:xfrm>
              <a:off x="5756906" y="4707302"/>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81" name="橢圓 280">
              <a:extLst>
                <a:ext uri="{FF2B5EF4-FFF2-40B4-BE49-F238E27FC236}">
                  <a16:creationId xmlns:a16="http://schemas.microsoft.com/office/drawing/2014/main" id="{14169693-B046-5404-EC5F-5ED70D6FC61F}"/>
                </a:ext>
              </a:extLst>
            </p:cNvPr>
            <p:cNvSpPr/>
            <p:nvPr/>
          </p:nvSpPr>
          <p:spPr>
            <a:xfrm>
              <a:off x="7515256" y="4469661"/>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82" name="接點: 弧形 11">
              <a:extLst>
                <a:ext uri="{FF2B5EF4-FFF2-40B4-BE49-F238E27FC236}">
                  <a16:creationId xmlns:a16="http://schemas.microsoft.com/office/drawing/2014/main" id="{FD82F44E-B88E-3FAB-B838-CE2EF2254C2C}"/>
                </a:ext>
              </a:extLst>
            </p:cNvPr>
            <p:cNvCxnSpPr>
              <a:cxnSpLocks/>
              <a:stCxn id="277" idx="7"/>
              <a:endCxn id="284" idx="2"/>
            </p:cNvCxnSpPr>
            <p:nvPr/>
          </p:nvCxnSpPr>
          <p:spPr>
            <a:xfrm rot="5400000" flipH="1" flipV="1">
              <a:off x="6653705" y="1166574"/>
              <a:ext cx="434632" cy="1254042"/>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grpSp>
          <p:nvGrpSpPr>
            <p:cNvPr id="283" name="群組 282">
              <a:extLst>
                <a:ext uri="{FF2B5EF4-FFF2-40B4-BE49-F238E27FC236}">
                  <a16:creationId xmlns:a16="http://schemas.microsoft.com/office/drawing/2014/main" id="{B6BEA8B7-DB97-54DD-8B08-4787F34ABE92}"/>
                </a:ext>
              </a:extLst>
            </p:cNvPr>
            <p:cNvGrpSpPr/>
            <p:nvPr/>
          </p:nvGrpSpPr>
          <p:grpSpPr>
            <a:xfrm>
              <a:off x="7648931" y="1363475"/>
              <a:ext cx="2984461" cy="673645"/>
              <a:chOff x="4867549" y="4483102"/>
              <a:chExt cx="2984461" cy="673645"/>
            </a:xfrm>
          </p:grpSpPr>
          <p:sp>
            <p:nvSpPr>
              <p:cNvPr id="309" name="橢圓 308">
                <a:extLst>
                  <a:ext uri="{FF2B5EF4-FFF2-40B4-BE49-F238E27FC236}">
                    <a16:creationId xmlns:a16="http://schemas.microsoft.com/office/drawing/2014/main" id="{650F4E83-1A8B-F9AA-BE95-D7CBCE3739DC}"/>
                  </a:ext>
                </a:extLst>
              </p:cNvPr>
              <p:cNvSpPr/>
              <p:nvPr/>
            </p:nvSpPr>
            <p:spPr>
              <a:xfrm>
                <a:off x="4867549" y="4600298"/>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2</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10" name="文字版面配置區 1">
                <a:extLst>
                  <a:ext uri="{FF2B5EF4-FFF2-40B4-BE49-F238E27FC236}">
                    <a16:creationId xmlns:a16="http://schemas.microsoft.com/office/drawing/2014/main" id="{3302B2A2-AFAA-694D-3D56-A5E4BE59CE07}"/>
                  </a:ext>
                </a:extLst>
              </p:cNvPr>
              <p:cNvSpPr txBox="1">
                <a:spLocks/>
              </p:cNvSpPr>
              <p:nvPr/>
            </p:nvSpPr>
            <p:spPr>
              <a:xfrm>
                <a:off x="5061326" y="4483102"/>
                <a:ext cx="2790684" cy="673645"/>
              </a:xfrm>
              <a:prstGeom prst="rect">
                <a:avLst/>
              </a:prstGeom>
            </p:spPr>
            <p:txBody>
              <a:bodyPr vert="horz" wrap="square" lIns="91440" tIns="45720" rIns="91440" bIns="45720" rtlCol="0">
                <a:spAutoFit/>
              </a:bodyPr>
              <a:lstStyle>
                <a:lvl1pPr marL="0" indent="0" algn="just" defTabSz="685800" rtl="0" eaLnBrk="1" latinLnBrk="0" hangingPunct="1">
                  <a:lnSpc>
                    <a:spcPct val="150000"/>
                  </a:lnSpc>
                  <a:spcBef>
                    <a:spcPts val="600"/>
                  </a:spcBef>
                  <a:buFont typeface="Arial" panose="020B0604020202020204" pitchFamily="34" charset="0"/>
                  <a:buNone/>
                  <a:defRPr sz="1100" kern="1200">
                    <a:solidFill>
                      <a:schemeClr val="tx1"/>
                    </a:solidFill>
                    <a:latin typeface="微軟正黑體" panose="020B0604030504040204" pitchFamily="34" charset="-120"/>
                    <a:ea typeface="微軟正黑體"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軟正黑體" panose="020B0604030504040204" pitchFamily="34" charset="-120"/>
                    <a:ea typeface="微軟正黑體"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rPr>
                  <a:t>迎賓服務</a:t>
                </a:r>
              </a:p>
            </p:txBody>
          </p:sp>
        </p:grpSp>
        <p:sp>
          <p:nvSpPr>
            <p:cNvPr id="284" name="橢圓 283">
              <a:extLst>
                <a:ext uri="{FF2B5EF4-FFF2-40B4-BE49-F238E27FC236}">
                  <a16:creationId xmlns:a16="http://schemas.microsoft.com/office/drawing/2014/main" id="{DCD0AD07-ED6D-ED33-A004-104F7026E8D1}"/>
                </a:ext>
              </a:extLst>
            </p:cNvPr>
            <p:cNvSpPr/>
            <p:nvPr/>
          </p:nvSpPr>
          <p:spPr>
            <a:xfrm>
              <a:off x="7498042" y="1549277"/>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85" name="接點: 弧形 14">
              <a:extLst>
                <a:ext uri="{FF2B5EF4-FFF2-40B4-BE49-F238E27FC236}">
                  <a16:creationId xmlns:a16="http://schemas.microsoft.com/office/drawing/2014/main" id="{6D8DD070-A4AE-330B-6EE8-3C45E5D4789A}"/>
                </a:ext>
              </a:extLst>
            </p:cNvPr>
            <p:cNvCxnSpPr>
              <a:cxnSpLocks/>
              <a:endCxn id="287" idx="2"/>
            </p:cNvCxnSpPr>
            <p:nvPr/>
          </p:nvCxnSpPr>
          <p:spPr>
            <a:xfrm rot="16200000" flipV="1">
              <a:off x="3069152" y="2382622"/>
              <a:ext cx="1037205" cy="578150"/>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grpSp>
          <p:nvGrpSpPr>
            <p:cNvPr id="286" name="群組 285">
              <a:extLst>
                <a:ext uri="{FF2B5EF4-FFF2-40B4-BE49-F238E27FC236}">
                  <a16:creationId xmlns:a16="http://schemas.microsoft.com/office/drawing/2014/main" id="{252FEF65-9DB5-CC98-32E0-75AEBFDB8DE7}"/>
                </a:ext>
              </a:extLst>
            </p:cNvPr>
            <p:cNvGrpSpPr/>
            <p:nvPr/>
          </p:nvGrpSpPr>
          <p:grpSpPr>
            <a:xfrm>
              <a:off x="1339840" y="1876913"/>
              <a:ext cx="2271691" cy="673645"/>
              <a:chOff x="-612203" y="4856968"/>
              <a:chExt cx="2271691" cy="673645"/>
            </a:xfrm>
          </p:grpSpPr>
          <p:sp>
            <p:nvSpPr>
              <p:cNvPr id="307" name="橢圓 306">
                <a:extLst>
                  <a:ext uri="{FF2B5EF4-FFF2-40B4-BE49-F238E27FC236}">
                    <a16:creationId xmlns:a16="http://schemas.microsoft.com/office/drawing/2014/main" id="{CFAFB9AA-4005-857D-0A59-1DAC3242A67B}"/>
                  </a:ext>
                </a:extLst>
              </p:cNvPr>
              <p:cNvSpPr/>
              <p:nvPr/>
            </p:nvSpPr>
            <p:spPr>
              <a:xfrm>
                <a:off x="-612203" y="4967423"/>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3</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8" name="文字版面配置區 1">
                <a:extLst>
                  <a:ext uri="{FF2B5EF4-FFF2-40B4-BE49-F238E27FC236}">
                    <a16:creationId xmlns:a16="http://schemas.microsoft.com/office/drawing/2014/main" id="{F0514515-5747-BC8B-7C7D-0686A452D1BE}"/>
                  </a:ext>
                </a:extLst>
              </p:cNvPr>
              <p:cNvSpPr txBox="1">
                <a:spLocks/>
              </p:cNvSpPr>
              <p:nvPr/>
            </p:nvSpPr>
            <p:spPr>
              <a:xfrm>
                <a:off x="-398511" y="4856968"/>
                <a:ext cx="2057999" cy="673645"/>
              </a:xfrm>
              <a:prstGeom prst="rect">
                <a:avLst/>
              </a:prstGeom>
            </p:spPr>
            <p:txBody>
              <a:bodyPr vert="horz" wrap="square" lIns="91440" tIns="45720" rIns="91440" bIns="45720" rtlCol="0">
                <a:spAutoFit/>
              </a:bodyPr>
              <a:lstStyle>
                <a:lvl1pPr marL="0" indent="0" algn="just" defTabSz="685800" rtl="0" eaLnBrk="1" latinLnBrk="0" hangingPunct="1">
                  <a:lnSpc>
                    <a:spcPct val="150000"/>
                  </a:lnSpc>
                  <a:spcBef>
                    <a:spcPts val="600"/>
                  </a:spcBef>
                  <a:buFont typeface="Arial" panose="020B0604020202020204" pitchFamily="34" charset="0"/>
                  <a:buNone/>
                  <a:defRPr sz="1100" kern="1200">
                    <a:solidFill>
                      <a:schemeClr val="tx1"/>
                    </a:solidFill>
                    <a:latin typeface="微軟正黑體" panose="020B0604030504040204" pitchFamily="34" charset="-120"/>
                    <a:ea typeface="微軟正黑體"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軟正黑體" panose="020B0604030504040204" pitchFamily="34" charset="-120"/>
                    <a:ea typeface="微軟正黑體"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rPr>
                  <a:t>雲端開戶</a:t>
                </a:r>
                <a:endParaRPr kumimoji="0" lang="en-US" altLang="zh-TW"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endParaRPr>
              </a:p>
            </p:txBody>
          </p:sp>
        </p:grpSp>
        <p:sp>
          <p:nvSpPr>
            <p:cNvPr id="287" name="橢圓 286">
              <a:extLst>
                <a:ext uri="{FF2B5EF4-FFF2-40B4-BE49-F238E27FC236}">
                  <a16:creationId xmlns:a16="http://schemas.microsoft.com/office/drawing/2014/main" id="{A17E665F-B162-7868-1A96-027ADB58FE10}"/>
                </a:ext>
              </a:extLst>
            </p:cNvPr>
            <p:cNvSpPr/>
            <p:nvPr/>
          </p:nvSpPr>
          <p:spPr>
            <a:xfrm flipH="1">
              <a:off x="3244679" y="2126094"/>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88" name="接點: 弧形 17">
              <a:extLst>
                <a:ext uri="{FF2B5EF4-FFF2-40B4-BE49-F238E27FC236}">
                  <a16:creationId xmlns:a16="http://schemas.microsoft.com/office/drawing/2014/main" id="{E414B637-BDCB-49B2-C628-268E01B59E18}"/>
                </a:ext>
              </a:extLst>
            </p:cNvPr>
            <p:cNvCxnSpPr>
              <a:cxnSpLocks/>
              <a:stCxn id="279" idx="3"/>
              <a:endCxn id="289" idx="2"/>
            </p:cNvCxnSpPr>
            <p:nvPr/>
          </p:nvCxnSpPr>
          <p:spPr>
            <a:xfrm rot="5400000">
              <a:off x="4206741" y="4046846"/>
              <a:ext cx="297271" cy="718468"/>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89" name="橢圓 288">
              <a:extLst>
                <a:ext uri="{FF2B5EF4-FFF2-40B4-BE49-F238E27FC236}">
                  <a16:creationId xmlns:a16="http://schemas.microsoft.com/office/drawing/2014/main" id="{11952A9B-514F-5E98-A391-DCEA9922E6A2}"/>
                </a:ext>
              </a:extLst>
            </p:cNvPr>
            <p:cNvSpPr/>
            <p:nvPr/>
          </p:nvSpPr>
          <p:spPr>
            <a:xfrm flipH="1">
              <a:off x="3942142" y="4527716"/>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90" name="接點: 弧形 19">
              <a:extLst>
                <a:ext uri="{FF2B5EF4-FFF2-40B4-BE49-F238E27FC236}">
                  <a16:creationId xmlns:a16="http://schemas.microsoft.com/office/drawing/2014/main" id="{5C901161-37BB-96B7-E3CE-1BCB59EBCE46}"/>
                </a:ext>
              </a:extLst>
            </p:cNvPr>
            <p:cNvCxnSpPr>
              <a:cxnSpLocks/>
              <a:stCxn id="280" idx="6"/>
              <a:endCxn id="291" idx="2"/>
            </p:cNvCxnSpPr>
            <p:nvPr/>
          </p:nvCxnSpPr>
          <p:spPr>
            <a:xfrm flipH="1">
              <a:off x="5962403" y="4817894"/>
              <a:ext cx="15687" cy="851684"/>
            </a:xfrm>
            <a:prstGeom prst="curvedConnector3">
              <a:avLst>
                <a:gd name="adj1" fmla="val -758985"/>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sp>
          <p:nvSpPr>
            <p:cNvPr id="291" name="橢圓 290">
              <a:extLst>
                <a:ext uri="{FF2B5EF4-FFF2-40B4-BE49-F238E27FC236}">
                  <a16:creationId xmlns:a16="http://schemas.microsoft.com/office/drawing/2014/main" id="{A687046A-84B3-3977-191B-CD13FCEBEB6D}"/>
                </a:ext>
              </a:extLst>
            </p:cNvPr>
            <p:cNvSpPr/>
            <p:nvPr/>
          </p:nvSpPr>
          <p:spPr>
            <a:xfrm flipH="1">
              <a:off x="5908403" y="5642578"/>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cxnSp>
          <p:nvCxnSpPr>
            <p:cNvPr id="292" name="接點: 弧形 21">
              <a:extLst>
                <a:ext uri="{FF2B5EF4-FFF2-40B4-BE49-F238E27FC236}">
                  <a16:creationId xmlns:a16="http://schemas.microsoft.com/office/drawing/2014/main" id="{A3FCCA5A-86DD-3FE8-A5E6-ABBD5195B352}"/>
                </a:ext>
              </a:extLst>
            </p:cNvPr>
            <p:cNvCxnSpPr>
              <a:cxnSpLocks/>
              <a:stCxn id="281" idx="6"/>
              <a:endCxn id="297" idx="0"/>
            </p:cNvCxnSpPr>
            <p:nvPr/>
          </p:nvCxnSpPr>
          <p:spPr>
            <a:xfrm>
              <a:off x="7736440" y="4580253"/>
              <a:ext cx="729586" cy="566160"/>
            </a:xfrm>
            <a:prstGeom prst="curvedConnector2">
              <a:avLst/>
            </a:prstGeom>
            <a:ln>
              <a:solidFill>
                <a:schemeClr val="bg2">
                  <a:lumMod val="50000"/>
                </a:schemeClr>
              </a:solidFill>
              <a:prstDash val="sysDash"/>
              <a:tailEnd type="none" w="sm" len="sm"/>
            </a:ln>
          </p:spPr>
          <p:style>
            <a:lnRef idx="1">
              <a:schemeClr val="accent1"/>
            </a:lnRef>
            <a:fillRef idx="0">
              <a:schemeClr val="accent1"/>
            </a:fillRef>
            <a:effectRef idx="0">
              <a:schemeClr val="accent1"/>
            </a:effectRef>
            <a:fontRef idx="minor">
              <a:schemeClr val="tx1"/>
            </a:fontRef>
          </p:style>
        </p:cxnSp>
        <p:grpSp>
          <p:nvGrpSpPr>
            <p:cNvPr id="293" name="群組 292">
              <a:extLst>
                <a:ext uri="{FF2B5EF4-FFF2-40B4-BE49-F238E27FC236}">
                  <a16:creationId xmlns:a16="http://schemas.microsoft.com/office/drawing/2014/main" id="{DE1809A4-7628-3CA9-7A72-70CD15C38988}"/>
                </a:ext>
              </a:extLst>
            </p:cNvPr>
            <p:cNvGrpSpPr/>
            <p:nvPr/>
          </p:nvGrpSpPr>
          <p:grpSpPr>
            <a:xfrm>
              <a:off x="5582875" y="815929"/>
              <a:ext cx="4763972" cy="673645"/>
              <a:chOff x="4300073" y="3822255"/>
              <a:chExt cx="4763972" cy="673645"/>
            </a:xfrm>
          </p:grpSpPr>
          <p:sp>
            <p:nvSpPr>
              <p:cNvPr id="305" name="橢圓 304">
                <a:extLst>
                  <a:ext uri="{FF2B5EF4-FFF2-40B4-BE49-F238E27FC236}">
                    <a16:creationId xmlns:a16="http://schemas.microsoft.com/office/drawing/2014/main" id="{69A5EBFF-C8EB-9576-3DAC-953647FDD6D9}"/>
                  </a:ext>
                </a:extLst>
              </p:cNvPr>
              <p:cNvSpPr/>
              <p:nvPr/>
            </p:nvSpPr>
            <p:spPr>
              <a:xfrm>
                <a:off x="4300073" y="3946531"/>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1</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6" name="文字版面配置區 1">
                <a:extLst>
                  <a:ext uri="{FF2B5EF4-FFF2-40B4-BE49-F238E27FC236}">
                    <a16:creationId xmlns:a16="http://schemas.microsoft.com/office/drawing/2014/main" id="{C57D6A7F-C99F-708A-E076-AAD9C5BA00F0}"/>
                  </a:ext>
                </a:extLst>
              </p:cNvPr>
              <p:cNvSpPr txBox="1">
                <a:spLocks/>
              </p:cNvSpPr>
              <p:nvPr/>
            </p:nvSpPr>
            <p:spPr>
              <a:xfrm>
                <a:off x="4448168" y="3822255"/>
                <a:ext cx="4615877" cy="673645"/>
              </a:xfrm>
              <a:prstGeom prst="rect">
                <a:avLst/>
              </a:prstGeom>
            </p:spPr>
            <p:txBody>
              <a:bodyPr vert="horz" wrap="square" lIns="91440" tIns="45720" rIns="91440" bIns="45720" rtlCol="0">
                <a:spAutoFit/>
              </a:bodyPr>
              <a:lstStyle>
                <a:defPPr>
                  <a:defRPr lang="en-US"/>
                </a:defPPr>
                <a:lvl1pPr marR="0" lvl="0" indent="0" defTabSz="685800" fontAlgn="auto">
                  <a:lnSpc>
                    <a:spcPct val="150000"/>
                  </a:lnSpc>
                  <a:spcBef>
                    <a:spcPts val="0"/>
                  </a:spcBef>
                  <a:spcAft>
                    <a:spcPts val="0"/>
                  </a:spcAft>
                  <a:buClrTx/>
                  <a:buSzTx/>
                  <a:buFont typeface="Arial" panose="020B0604020202020204" pitchFamily="34" charset="0"/>
                  <a:buNone/>
                  <a:tabLst/>
                  <a:defRPr kumimoji="0" sz="900" b="1" i="0" u="none" strike="noStrike" cap="none" spc="0" normalizeH="0" baseline="0">
                    <a:ln>
                      <a:noFill/>
                    </a:ln>
                    <a:solidFill>
                      <a:srgbClr val="F46B47"/>
                    </a:solidFill>
                    <a:effectLst/>
                    <a:uLnTx/>
                    <a:uFillTx/>
                    <a:latin typeface="微軟正黑體" panose="020B0604030504040204" pitchFamily="34" charset="-120"/>
                    <a:ea typeface="微軟正黑體" panose="020B0604030504040204" pitchFamily="34" charset="-120"/>
                  </a:defRPr>
                </a:lvl1pPr>
                <a:lvl2pPr marL="514350" indent="-171450" defTabSz="685800">
                  <a:lnSpc>
                    <a:spcPct val="90000"/>
                  </a:lnSpc>
                  <a:spcBef>
                    <a:spcPts val="375"/>
                  </a:spcBef>
                  <a:buFont typeface="Arial" panose="020B0604020202020204" pitchFamily="34" charset="0"/>
                  <a:buChar char="•"/>
                  <a:defRPr>
                    <a:latin typeface="微軟正黑體" panose="020B0604030504040204" pitchFamily="34" charset="-120"/>
                    <a:ea typeface="微軟正黑體" panose="020B0604030504040204" pitchFamily="34" charset="-120"/>
                  </a:defRPr>
                </a:lvl2pPr>
                <a:lvl3pPr marL="857250" indent="-171450" defTabSz="685800">
                  <a:lnSpc>
                    <a:spcPct val="90000"/>
                  </a:lnSpc>
                  <a:spcBef>
                    <a:spcPts val="375"/>
                  </a:spcBef>
                  <a:buFont typeface="Arial" panose="020B0604020202020204" pitchFamily="34" charset="0"/>
                  <a:buChar char="•"/>
                  <a:defRPr sz="1500">
                    <a:latin typeface="微軟正黑體" panose="020B0604030504040204" pitchFamily="34" charset="-120"/>
                    <a:ea typeface="微軟正黑體" panose="020B0604030504040204" pitchFamily="34" charset="-120"/>
                  </a:defRPr>
                </a:lvl3pPr>
                <a:lvl4pPr marL="12001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4pPr>
                <a:lvl5pPr marL="15430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預約服務</a:t>
                </a:r>
              </a:p>
            </p:txBody>
          </p:sp>
        </p:grpSp>
        <p:grpSp>
          <p:nvGrpSpPr>
            <p:cNvPr id="294" name="群組 293">
              <a:extLst>
                <a:ext uri="{FF2B5EF4-FFF2-40B4-BE49-F238E27FC236}">
                  <a16:creationId xmlns:a16="http://schemas.microsoft.com/office/drawing/2014/main" id="{6A6CED63-E7CC-D3A3-9EA7-897BB624CD04}"/>
                </a:ext>
              </a:extLst>
            </p:cNvPr>
            <p:cNvGrpSpPr/>
            <p:nvPr/>
          </p:nvGrpSpPr>
          <p:grpSpPr>
            <a:xfrm>
              <a:off x="2076337" y="4356370"/>
              <a:ext cx="2351564" cy="673645"/>
              <a:chOff x="-130856" y="7211664"/>
              <a:chExt cx="2351564" cy="673645"/>
            </a:xfrm>
          </p:grpSpPr>
          <p:sp>
            <p:nvSpPr>
              <p:cNvPr id="303" name="橢圓 302">
                <a:extLst>
                  <a:ext uri="{FF2B5EF4-FFF2-40B4-BE49-F238E27FC236}">
                    <a16:creationId xmlns:a16="http://schemas.microsoft.com/office/drawing/2014/main" id="{1AED85E7-D6A2-8BA0-76DE-63370FEDA9A9}"/>
                  </a:ext>
                </a:extLst>
              </p:cNvPr>
              <p:cNvSpPr/>
              <p:nvPr/>
            </p:nvSpPr>
            <p:spPr>
              <a:xfrm>
                <a:off x="-130856" y="7310460"/>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4</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4" name="文字版面配置區 1">
                <a:extLst>
                  <a:ext uri="{FF2B5EF4-FFF2-40B4-BE49-F238E27FC236}">
                    <a16:creationId xmlns:a16="http://schemas.microsoft.com/office/drawing/2014/main" id="{85EDEA2B-B8B3-3DFB-9E0E-4A3EC33915D9}"/>
                  </a:ext>
                </a:extLst>
              </p:cNvPr>
              <p:cNvSpPr txBox="1">
                <a:spLocks/>
              </p:cNvSpPr>
              <p:nvPr/>
            </p:nvSpPr>
            <p:spPr>
              <a:xfrm>
                <a:off x="77977" y="7211664"/>
                <a:ext cx="2142731" cy="673645"/>
              </a:xfrm>
              <a:prstGeom prst="rect">
                <a:avLst/>
              </a:prstGeom>
            </p:spPr>
            <p:txBody>
              <a:bodyPr vert="horz" wrap="square" lIns="91440" tIns="45720" rIns="91440" bIns="45720" rtlCol="0">
                <a:spAutoFit/>
              </a:bodyPr>
              <a:lstStyle>
                <a:defPPr>
                  <a:defRPr lang="en-US"/>
                </a:defPPr>
                <a:lvl1pPr marR="0" lvl="0" indent="0" defTabSz="685800" fontAlgn="auto">
                  <a:lnSpc>
                    <a:spcPct val="150000"/>
                  </a:lnSpc>
                  <a:spcBef>
                    <a:spcPts val="0"/>
                  </a:spcBef>
                  <a:spcAft>
                    <a:spcPts val="0"/>
                  </a:spcAft>
                  <a:buClrTx/>
                  <a:buSzTx/>
                  <a:buFont typeface="Arial" panose="020B0604020202020204" pitchFamily="34" charset="0"/>
                  <a:buNone/>
                  <a:tabLst/>
                  <a:defRPr kumimoji="0" sz="900" b="1" i="0" u="none" strike="noStrike" cap="none" spc="0" normalizeH="0" baseline="0">
                    <a:ln>
                      <a:noFill/>
                    </a:ln>
                    <a:solidFill>
                      <a:srgbClr val="F46B47"/>
                    </a:solidFill>
                    <a:effectLst/>
                    <a:uLnTx/>
                    <a:uFillTx/>
                    <a:latin typeface="微軟正黑體" panose="020B0604030504040204" pitchFamily="34" charset="-120"/>
                    <a:ea typeface="微軟正黑體" panose="020B0604030504040204" pitchFamily="34" charset="-120"/>
                  </a:defRPr>
                </a:lvl1pPr>
                <a:lvl2pPr marL="514350" indent="-171450" defTabSz="685800">
                  <a:lnSpc>
                    <a:spcPct val="90000"/>
                  </a:lnSpc>
                  <a:spcBef>
                    <a:spcPts val="375"/>
                  </a:spcBef>
                  <a:buFont typeface="Arial" panose="020B0604020202020204" pitchFamily="34" charset="0"/>
                  <a:buChar char="•"/>
                  <a:defRPr>
                    <a:latin typeface="微軟正黑體" panose="020B0604030504040204" pitchFamily="34" charset="-120"/>
                    <a:ea typeface="微軟正黑體" panose="020B0604030504040204" pitchFamily="34" charset="-120"/>
                  </a:defRPr>
                </a:lvl2pPr>
                <a:lvl3pPr marL="857250" indent="-171450" defTabSz="685800">
                  <a:lnSpc>
                    <a:spcPct val="90000"/>
                  </a:lnSpc>
                  <a:spcBef>
                    <a:spcPts val="375"/>
                  </a:spcBef>
                  <a:buFont typeface="Arial" panose="020B0604020202020204" pitchFamily="34" charset="0"/>
                  <a:buChar char="•"/>
                  <a:defRPr sz="1500">
                    <a:latin typeface="微軟正黑體" panose="020B0604030504040204" pitchFamily="34" charset="-120"/>
                    <a:ea typeface="微軟正黑體" panose="020B0604030504040204" pitchFamily="34" charset="-120"/>
                  </a:defRPr>
                </a:lvl3pPr>
                <a:lvl4pPr marL="12001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4pPr>
                <a:lvl5pPr marL="15430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掌靜脈核身</a:t>
                </a:r>
                <a:endParaRPr kumimoji="0" lang="en-US" altLang="zh-TW"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endParaRPr>
              </a:p>
            </p:txBody>
          </p:sp>
        </p:grpSp>
        <p:grpSp>
          <p:nvGrpSpPr>
            <p:cNvPr id="295" name="群組 294">
              <a:extLst>
                <a:ext uri="{FF2B5EF4-FFF2-40B4-BE49-F238E27FC236}">
                  <a16:creationId xmlns:a16="http://schemas.microsoft.com/office/drawing/2014/main" id="{63302E47-C095-624D-B127-F42FFD416AF1}"/>
                </a:ext>
              </a:extLst>
            </p:cNvPr>
            <p:cNvGrpSpPr/>
            <p:nvPr/>
          </p:nvGrpSpPr>
          <p:grpSpPr>
            <a:xfrm>
              <a:off x="4360230" y="5437098"/>
              <a:ext cx="2714434" cy="673645"/>
              <a:chOff x="1765818" y="7412513"/>
              <a:chExt cx="2714434" cy="673645"/>
            </a:xfrm>
          </p:grpSpPr>
          <p:sp>
            <p:nvSpPr>
              <p:cNvPr id="301" name="橢圓 300">
                <a:extLst>
                  <a:ext uri="{FF2B5EF4-FFF2-40B4-BE49-F238E27FC236}">
                    <a16:creationId xmlns:a16="http://schemas.microsoft.com/office/drawing/2014/main" id="{2AD93B7E-82EE-CC6E-7D44-5495E7B76DAF}"/>
                  </a:ext>
                </a:extLst>
              </p:cNvPr>
              <p:cNvSpPr/>
              <p:nvPr/>
            </p:nvSpPr>
            <p:spPr>
              <a:xfrm>
                <a:off x="1765818" y="7550919"/>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5</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sp>
            <p:nvSpPr>
              <p:cNvPr id="302" name="文字版面配置區 1">
                <a:extLst>
                  <a:ext uri="{FF2B5EF4-FFF2-40B4-BE49-F238E27FC236}">
                    <a16:creationId xmlns:a16="http://schemas.microsoft.com/office/drawing/2014/main" id="{3B77C029-8356-1BF1-1F7F-377206272C82}"/>
                  </a:ext>
                </a:extLst>
              </p:cNvPr>
              <p:cNvSpPr txBox="1">
                <a:spLocks/>
              </p:cNvSpPr>
              <p:nvPr/>
            </p:nvSpPr>
            <p:spPr>
              <a:xfrm>
                <a:off x="1986114" y="7412513"/>
                <a:ext cx="2494138" cy="673645"/>
              </a:xfrm>
              <a:prstGeom prst="rect">
                <a:avLst/>
              </a:prstGeom>
            </p:spPr>
            <p:txBody>
              <a:bodyPr vert="horz" wrap="square" lIns="91440" tIns="45720" rIns="91440" bIns="45720" rtlCol="0">
                <a:spAutoFit/>
              </a:bodyPr>
              <a:lstStyle>
                <a:defPPr>
                  <a:defRPr lang="en-US"/>
                </a:defPPr>
                <a:lvl1pPr marR="0" lvl="0" indent="0" defTabSz="685800" fontAlgn="auto">
                  <a:lnSpc>
                    <a:spcPct val="150000"/>
                  </a:lnSpc>
                  <a:spcBef>
                    <a:spcPts val="0"/>
                  </a:spcBef>
                  <a:spcAft>
                    <a:spcPts val="0"/>
                  </a:spcAft>
                  <a:buClrTx/>
                  <a:buSzTx/>
                  <a:buFont typeface="Arial" panose="020B0604020202020204" pitchFamily="34" charset="0"/>
                  <a:buNone/>
                  <a:tabLst/>
                  <a:defRPr kumimoji="0" sz="900" b="1" i="0" u="none" strike="noStrike" cap="none" spc="0" normalizeH="0" baseline="0">
                    <a:ln>
                      <a:noFill/>
                    </a:ln>
                    <a:solidFill>
                      <a:srgbClr val="F46B47"/>
                    </a:solidFill>
                    <a:effectLst/>
                    <a:uLnTx/>
                    <a:uFillTx/>
                    <a:latin typeface="微軟正黑體" panose="020B0604030504040204" pitchFamily="34" charset="-120"/>
                    <a:ea typeface="微軟正黑體" panose="020B0604030504040204" pitchFamily="34" charset="-120"/>
                  </a:defRPr>
                </a:lvl1pPr>
                <a:lvl2pPr marL="514350" indent="-171450" defTabSz="685800">
                  <a:lnSpc>
                    <a:spcPct val="90000"/>
                  </a:lnSpc>
                  <a:spcBef>
                    <a:spcPts val="375"/>
                  </a:spcBef>
                  <a:buFont typeface="Arial" panose="020B0604020202020204" pitchFamily="34" charset="0"/>
                  <a:buChar char="•"/>
                  <a:defRPr>
                    <a:latin typeface="微軟正黑體" panose="020B0604030504040204" pitchFamily="34" charset="-120"/>
                    <a:ea typeface="微軟正黑體" panose="020B0604030504040204" pitchFamily="34" charset="-120"/>
                  </a:defRPr>
                </a:lvl2pPr>
                <a:lvl3pPr marL="857250" indent="-171450" defTabSz="685800">
                  <a:lnSpc>
                    <a:spcPct val="90000"/>
                  </a:lnSpc>
                  <a:spcBef>
                    <a:spcPts val="375"/>
                  </a:spcBef>
                  <a:buFont typeface="Arial" panose="020B0604020202020204" pitchFamily="34" charset="0"/>
                  <a:buChar char="•"/>
                  <a:defRPr sz="1500">
                    <a:latin typeface="微軟正黑體" panose="020B0604030504040204" pitchFamily="34" charset="-120"/>
                    <a:ea typeface="微軟正黑體" panose="020B0604030504040204" pitchFamily="34" charset="-120"/>
                  </a:defRPr>
                </a:lvl3pPr>
                <a:lvl4pPr marL="12001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4pPr>
                <a:lvl5pPr marL="1543050" indent="-171450" defTabSz="685800">
                  <a:lnSpc>
                    <a:spcPct val="90000"/>
                  </a:lnSpc>
                  <a:spcBef>
                    <a:spcPts val="375"/>
                  </a:spcBef>
                  <a:buFont typeface="Arial" panose="020B0604020202020204" pitchFamily="34" charset="0"/>
                  <a:buChar char="•"/>
                  <a:defRPr sz="1350">
                    <a:latin typeface="微軟正黑體" panose="020B0604030504040204" pitchFamily="34" charset="-120"/>
                    <a:ea typeface="微軟正黑體" panose="020B0604030504040204" pitchFamily="34" charset="-12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altLang="zh-TW" sz="1400" b="0" i="0" u="none" strike="noStrike" kern="0" cap="none" spc="0" normalizeH="0" baseline="0" noProof="0" err="1">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eNote</a:t>
                </a:r>
                <a:r>
                  <a:rPr kumimoji="0" lang="zh-TW" altLang="en-US" sz="1400" b="0" i="0" u="none" strike="noStrike" kern="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Arial"/>
                    <a:sym typeface="Arial"/>
                  </a:rPr>
                  <a:t> 簽名</a:t>
                </a:r>
              </a:p>
            </p:txBody>
          </p:sp>
        </p:grpSp>
        <p:grpSp>
          <p:nvGrpSpPr>
            <p:cNvPr id="296" name="群組 295">
              <a:extLst>
                <a:ext uri="{FF2B5EF4-FFF2-40B4-BE49-F238E27FC236}">
                  <a16:creationId xmlns:a16="http://schemas.microsoft.com/office/drawing/2014/main" id="{2871338E-53FF-B888-3AAE-2A5345C8E196}"/>
                </a:ext>
              </a:extLst>
            </p:cNvPr>
            <p:cNvGrpSpPr/>
            <p:nvPr/>
          </p:nvGrpSpPr>
          <p:grpSpPr>
            <a:xfrm>
              <a:off x="7576104" y="5156582"/>
              <a:ext cx="2548983" cy="673645"/>
              <a:chOff x="4613017" y="7777679"/>
              <a:chExt cx="2548983" cy="673645"/>
            </a:xfrm>
          </p:grpSpPr>
          <p:sp>
            <p:nvSpPr>
              <p:cNvPr id="299" name="文字版面配置區 1">
                <a:extLst>
                  <a:ext uri="{FF2B5EF4-FFF2-40B4-BE49-F238E27FC236}">
                    <a16:creationId xmlns:a16="http://schemas.microsoft.com/office/drawing/2014/main" id="{B2B1D0A9-D3D1-EB4C-8BD2-E252B65C2E1C}"/>
                  </a:ext>
                </a:extLst>
              </p:cNvPr>
              <p:cNvSpPr txBox="1">
                <a:spLocks/>
              </p:cNvSpPr>
              <p:nvPr/>
            </p:nvSpPr>
            <p:spPr>
              <a:xfrm>
                <a:off x="4829017" y="7777679"/>
                <a:ext cx="2332983" cy="673645"/>
              </a:xfrm>
              <a:prstGeom prst="rect">
                <a:avLst/>
              </a:prstGeom>
            </p:spPr>
            <p:txBody>
              <a:bodyPr vert="horz" wrap="square" lIns="91440" tIns="45720" rIns="91440" bIns="45720" rtlCol="0">
                <a:spAutoFit/>
              </a:bodyPr>
              <a:lstStyle>
                <a:lvl1pPr marL="0" indent="0" algn="just" defTabSz="685800" rtl="0" eaLnBrk="1" latinLnBrk="0" hangingPunct="1">
                  <a:lnSpc>
                    <a:spcPct val="150000"/>
                  </a:lnSpc>
                  <a:spcBef>
                    <a:spcPts val="600"/>
                  </a:spcBef>
                  <a:buFont typeface="Arial" panose="020B0604020202020204" pitchFamily="34" charset="0"/>
                  <a:buNone/>
                  <a:defRPr sz="1100" kern="1200">
                    <a:solidFill>
                      <a:schemeClr val="tx1"/>
                    </a:solidFill>
                    <a:latin typeface="微軟正黑體" panose="020B0604030504040204" pitchFamily="34" charset="-120"/>
                    <a:ea typeface="微軟正黑體" panose="020B0604030504040204" pitchFamily="34" charset="-12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微軟正黑體" panose="020B0604030504040204" pitchFamily="34" charset="-120"/>
                    <a:ea typeface="微軟正黑體" panose="020B0604030504040204" pitchFamily="34" charset="-12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微軟正黑體" panose="020B0604030504040204" pitchFamily="34" charset="-120"/>
                    <a:ea typeface="微軟正黑體" panose="020B0604030504040204" pitchFamily="34" charset="-12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zh-TW" altLang="en-US" sz="1400" b="0" i="0" u="none" strike="noStrike" kern="1200" cap="none" spc="0" normalizeH="0" baseline="0" noProof="0">
                    <a:ln>
                      <a:noFill/>
                    </a:ln>
                    <a:solidFill>
                      <a:srgbClr val="EE5A6D"/>
                    </a:solidFill>
                    <a:effectLst/>
                    <a:uLnTx/>
                    <a:uFillTx/>
                    <a:latin typeface="Noto Sans TC" panose="020B0200000000000000" pitchFamily="34" charset="-120"/>
                    <a:ea typeface="Noto Sans TC" panose="020B0200000000000000" pitchFamily="34" charset="-120"/>
                    <a:cs typeface="+mn-cs"/>
                    <a:sym typeface="Arial"/>
                  </a:rPr>
                  <a:t>電子收據</a:t>
                </a:r>
              </a:p>
            </p:txBody>
          </p:sp>
          <p:sp>
            <p:nvSpPr>
              <p:cNvPr id="300" name="橢圓 299">
                <a:extLst>
                  <a:ext uri="{FF2B5EF4-FFF2-40B4-BE49-F238E27FC236}">
                    <a16:creationId xmlns:a16="http://schemas.microsoft.com/office/drawing/2014/main" id="{BC7B3B0A-4FA4-254B-A276-14A15F6BBF02}"/>
                  </a:ext>
                </a:extLst>
              </p:cNvPr>
              <p:cNvSpPr/>
              <p:nvPr/>
            </p:nvSpPr>
            <p:spPr>
              <a:xfrm>
                <a:off x="4613017" y="7873918"/>
                <a:ext cx="216000" cy="216000"/>
              </a:xfrm>
              <a:prstGeom prst="ellipse">
                <a:avLst/>
              </a:prstGeom>
              <a:solidFill>
                <a:srgbClr val="FF7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rPr>
                  <a:t>6</a:t>
                </a:r>
                <a:endParaRPr kumimoji="0" lang="zh-TW" altLang="en-US" sz="10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Noto Sans TC" panose="020B0200000000000000" pitchFamily="34" charset="-120"/>
                  <a:ea typeface="Noto Sans TC" panose="020B0200000000000000" pitchFamily="34" charset="-120"/>
                  <a:cs typeface="+mn-cs"/>
                  <a:sym typeface="Arial"/>
                </a:endParaRPr>
              </a:p>
            </p:txBody>
          </p:sp>
        </p:grpSp>
        <p:sp>
          <p:nvSpPr>
            <p:cNvPr id="297" name="橢圓 296">
              <a:extLst>
                <a:ext uri="{FF2B5EF4-FFF2-40B4-BE49-F238E27FC236}">
                  <a16:creationId xmlns:a16="http://schemas.microsoft.com/office/drawing/2014/main" id="{2AC38A9B-07AE-DDF6-1333-ED3E33974D26}"/>
                </a:ext>
              </a:extLst>
            </p:cNvPr>
            <p:cNvSpPr/>
            <p:nvPr/>
          </p:nvSpPr>
          <p:spPr>
            <a:xfrm flipH="1">
              <a:off x="8439026" y="5146413"/>
              <a:ext cx="54000" cy="54000"/>
            </a:xfrm>
            <a:prstGeom prst="ellipse">
              <a:avLst/>
            </a:prstGeom>
            <a:solidFill>
              <a:srgbClr val="F3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sp>
          <p:nvSpPr>
            <p:cNvPr id="298" name="橢圓 297">
              <a:extLst>
                <a:ext uri="{FF2B5EF4-FFF2-40B4-BE49-F238E27FC236}">
                  <a16:creationId xmlns:a16="http://schemas.microsoft.com/office/drawing/2014/main" id="{0B0039F6-E890-E2C7-4F5C-E3B90FB46A1D}"/>
                </a:ext>
              </a:extLst>
            </p:cNvPr>
            <p:cNvSpPr/>
            <p:nvPr/>
          </p:nvSpPr>
          <p:spPr>
            <a:xfrm>
              <a:off x="4602549" y="1519957"/>
              <a:ext cx="221184" cy="2211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Noto Sans TC" panose="020B0200000000000000" pitchFamily="34" charset="-120"/>
                <a:ea typeface="Noto Sans TC" panose="020B0200000000000000" pitchFamily="34" charset="-120"/>
                <a:cs typeface="+mn-cs"/>
                <a:sym typeface="Arial"/>
              </a:endParaRPr>
            </a:p>
          </p:txBody>
        </p:sp>
      </p:grpSp>
      <p:sp>
        <p:nvSpPr>
          <p:cNvPr id="311" name="內容版面配置區 2">
            <a:extLst>
              <a:ext uri="{FF2B5EF4-FFF2-40B4-BE49-F238E27FC236}">
                <a16:creationId xmlns:a16="http://schemas.microsoft.com/office/drawing/2014/main" id="{EE773847-D5DC-F81A-0F6C-18A1BFB05589}"/>
              </a:ext>
            </a:extLst>
          </p:cNvPr>
          <p:cNvSpPr txBox="1">
            <a:spLocks/>
          </p:cNvSpPr>
          <p:nvPr/>
        </p:nvSpPr>
        <p:spPr>
          <a:xfrm>
            <a:off x="604749" y="4215339"/>
            <a:ext cx="4426480" cy="1507959"/>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Noto Sans TC" panose="020B0200000000000000" pitchFamily="34" charset="-120"/>
                <a:ea typeface="Noto Sans TC" panose="020B0200000000000000" pitchFamily="34" charset="-120"/>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首創臨櫃全流程數位化分行</a:t>
            </a:r>
            <a:endPar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endParaRPr>
          </a:p>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透過線上取號、預填表單及預約服務等，快速完成到分行前的預備作業，縮短等候時間至平均</a:t>
            </a:r>
            <a:r>
              <a:rPr kumimoji="0" lang="en-US" altLang="zh-TW"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2</a:t>
            </a: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分鐘；運用</a:t>
            </a:r>
            <a:r>
              <a:rPr kumimoji="0" lang="en-US" altLang="zh-TW"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AI</a:t>
            </a: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票據辨識、掌靜脈身份辨識優化臨櫃體驗。</a:t>
            </a:r>
          </a:p>
        </p:txBody>
      </p:sp>
      <p:sp>
        <p:nvSpPr>
          <p:cNvPr id="313" name="內容版面配置區 2">
            <a:extLst>
              <a:ext uri="{FF2B5EF4-FFF2-40B4-BE49-F238E27FC236}">
                <a16:creationId xmlns:a16="http://schemas.microsoft.com/office/drawing/2014/main" id="{885306F0-7745-51EA-2D4A-4F9016F48153}"/>
              </a:ext>
            </a:extLst>
          </p:cNvPr>
          <p:cNvSpPr txBox="1">
            <a:spLocks/>
          </p:cNvSpPr>
          <p:nvPr/>
        </p:nvSpPr>
        <p:spPr>
          <a:xfrm>
            <a:off x="5939571" y="1215336"/>
            <a:ext cx="2916389" cy="2385707"/>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Noto Sans TC" panose="020B0200000000000000" pitchFamily="34" charset="-120"/>
                <a:ea typeface="Noto Sans TC" panose="020B0200000000000000" pitchFamily="34" charset="-120"/>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DAWHO</a:t>
            </a:r>
            <a:r>
              <a:rPr kumimoji="0" lang="zh-TW" altLang="en-US"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數位帳戶</a:t>
            </a:r>
            <a:endPar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endParaRPr>
          </a:p>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鎖定年輕族群提供存款、理財、房信貸、換匯、證券等一站式金融服務；客戶數破</a:t>
            </a:r>
            <a:r>
              <a:rPr kumimoji="0" lang="en-US" altLang="zh-TW"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165</a:t>
            </a: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萬戶，第三年即達成獲利。</a:t>
            </a:r>
          </a:p>
        </p:txBody>
      </p:sp>
      <p:sp>
        <p:nvSpPr>
          <p:cNvPr id="314" name="內容版面配置區 2">
            <a:extLst>
              <a:ext uri="{FF2B5EF4-FFF2-40B4-BE49-F238E27FC236}">
                <a16:creationId xmlns:a16="http://schemas.microsoft.com/office/drawing/2014/main" id="{E3305108-4667-EB8E-0C5C-8016639EE159}"/>
              </a:ext>
            </a:extLst>
          </p:cNvPr>
          <p:cNvSpPr txBox="1">
            <a:spLocks/>
          </p:cNvSpPr>
          <p:nvPr/>
        </p:nvSpPr>
        <p:spPr>
          <a:xfrm>
            <a:off x="5909922" y="4328796"/>
            <a:ext cx="1715302" cy="13479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Noto Sans TC" panose="020B0200000000000000" pitchFamily="34" charset="-120"/>
                <a:ea typeface="Noto Sans TC" panose="020B0200000000000000" pitchFamily="34" charset="-120"/>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Noto Sans TC" panose="020B0200000000000000" pitchFamily="34" charset="-120"/>
                <a:ea typeface="Noto Sans TC" panose="020B0200000000000000"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rPr>
              <a:t>豐雲學堂</a:t>
            </a:r>
            <a:endParaRPr kumimoji="0" lang="en-US" altLang="zh-TW" sz="1800" b="1" i="0" u="none" strike="noStrike" kern="1200" cap="none" spc="200" normalizeH="0" baseline="0" noProof="0">
              <a:ln>
                <a:noFill/>
              </a:ln>
              <a:solidFill>
                <a:srgbClr val="0071F3">
                  <a:lumMod val="50000"/>
                </a:srgbClr>
              </a:solidFill>
              <a:effectLst/>
              <a:uLnTx/>
              <a:uFillTx/>
              <a:latin typeface="Noto Sans TC" panose="020B0200000000000000" pitchFamily="34" charset="-120"/>
              <a:ea typeface="Noto Sans TC" panose="020B0200000000000000" pitchFamily="34" charset="-120"/>
              <a:cs typeface="+mn-cs"/>
              <a:sym typeface="Arial"/>
            </a:endParaRPr>
          </a:p>
          <a:p>
            <a:pPr marL="0" marR="0" lvl="0" indent="0" algn="l" defTabSz="914400" rtl="0" eaLnBrk="1" fontAlgn="auto" latinLnBrk="0" hangingPunct="1">
              <a:lnSpc>
                <a:spcPct val="130000"/>
              </a:lnSpc>
              <a:spcBef>
                <a:spcPts val="1000"/>
              </a:spcBef>
              <a:spcAft>
                <a:spcPts val="0"/>
              </a:spcAft>
              <a:buClr>
                <a:srgbClr val="000000"/>
              </a:buClr>
              <a:buSzTx/>
              <a:buFont typeface="Arial" panose="020B0604020202020204" pitchFamily="34" charset="0"/>
              <a:buNone/>
              <a:tabLst/>
              <a:defRPr/>
            </a:pPr>
            <a:r>
              <a:rPr kumimoji="0" lang="zh-TW" altLang="en-US" sz="1400" b="0" i="0" u="none" strike="noStrike" kern="1200" cap="none" spc="0" normalizeH="0" baseline="0" noProof="0">
                <a:ln>
                  <a:noFill/>
                </a:ln>
                <a:solidFill>
                  <a:srgbClr val="000000"/>
                </a:solidFill>
                <a:effectLst/>
                <a:uLnTx/>
                <a:uFillTx/>
                <a:latin typeface="Noto Sans TC" panose="020B0200000000000000" pitchFamily="34" charset="-120"/>
                <a:ea typeface="Noto Sans TC" panose="020B0200000000000000" pitchFamily="34" charset="-120"/>
                <a:cs typeface="+mn-cs"/>
                <a:sym typeface="Arial"/>
              </a:rPr>
              <a:t>延伸數位金融素養培力，提升用戶信任與參與感</a:t>
            </a:r>
          </a:p>
        </p:txBody>
      </p:sp>
      <p:pic>
        <p:nvPicPr>
          <p:cNvPr id="315" name="圖片 6" descr="一張含有 文字, 人員, 男人, 西裝 的圖片&#10;&#10;自動產生的描述">
            <a:extLst>
              <a:ext uri="{FF2B5EF4-FFF2-40B4-BE49-F238E27FC236}">
                <a16:creationId xmlns:a16="http://schemas.microsoft.com/office/drawing/2014/main" id="{2B6551D4-29FC-B9AF-5650-8A55F7D3A4BA}"/>
              </a:ext>
            </a:extLst>
          </p:cNvPr>
          <p:cNvPicPr>
            <a:picLocks noChangeAspect="1"/>
          </p:cNvPicPr>
          <p:nvPr/>
        </p:nvPicPr>
        <p:blipFill>
          <a:blip r:embed="rId6"/>
          <a:stretch>
            <a:fillRect/>
          </a:stretch>
        </p:blipFill>
        <p:spPr>
          <a:xfrm>
            <a:off x="8107093" y="3816688"/>
            <a:ext cx="1445322" cy="848196"/>
          </a:xfrm>
          <a:prstGeom prst="rect">
            <a:avLst/>
          </a:prstGeom>
        </p:spPr>
      </p:pic>
      <p:pic>
        <p:nvPicPr>
          <p:cNvPr id="316" name="圖片 315">
            <a:extLst>
              <a:ext uri="{FF2B5EF4-FFF2-40B4-BE49-F238E27FC236}">
                <a16:creationId xmlns:a16="http://schemas.microsoft.com/office/drawing/2014/main" id="{6929A408-E240-3070-A34B-2310750994E2}"/>
              </a:ext>
            </a:extLst>
          </p:cNvPr>
          <p:cNvPicPr>
            <a:picLocks noChangeAspect="1"/>
          </p:cNvPicPr>
          <p:nvPr/>
        </p:nvPicPr>
        <p:blipFill>
          <a:blip r:embed="rId7"/>
          <a:stretch>
            <a:fillRect/>
          </a:stretch>
        </p:blipFill>
        <p:spPr>
          <a:xfrm>
            <a:off x="9599345" y="3787171"/>
            <a:ext cx="1445323" cy="840926"/>
          </a:xfrm>
          <a:prstGeom prst="rect">
            <a:avLst/>
          </a:prstGeom>
        </p:spPr>
      </p:pic>
      <p:pic>
        <p:nvPicPr>
          <p:cNvPr id="317" name="圖片 316">
            <a:extLst>
              <a:ext uri="{FF2B5EF4-FFF2-40B4-BE49-F238E27FC236}">
                <a16:creationId xmlns:a16="http://schemas.microsoft.com/office/drawing/2014/main" id="{4BAFE3EE-CD2E-5F6A-4D33-3160FA42EC78}"/>
              </a:ext>
            </a:extLst>
          </p:cNvPr>
          <p:cNvPicPr>
            <a:picLocks noChangeAspect="1"/>
          </p:cNvPicPr>
          <p:nvPr/>
        </p:nvPicPr>
        <p:blipFill rotWithShape="1">
          <a:blip r:embed="rId8"/>
          <a:srcRect b="49777"/>
          <a:stretch/>
        </p:blipFill>
        <p:spPr>
          <a:xfrm>
            <a:off x="9250329" y="4771812"/>
            <a:ext cx="1450186" cy="964194"/>
          </a:xfrm>
          <a:prstGeom prst="rect">
            <a:avLst/>
          </a:prstGeom>
        </p:spPr>
      </p:pic>
      <p:pic>
        <p:nvPicPr>
          <p:cNvPr id="318" name="圖片 317">
            <a:extLst>
              <a:ext uri="{FF2B5EF4-FFF2-40B4-BE49-F238E27FC236}">
                <a16:creationId xmlns:a16="http://schemas.microsoft.com/office/drawing/2014/main" id="{499CA0AF-33BA-F16B-7468-C5C5D5C7F2AF}"/>
              </a:ext>
            </a:extLst>
          </p:cNvPr>
          <p:cNvPicPr>
            <a:picLocks noChangeAspect="1"/>
          </p:cNvPicPr>
          <p:nvPr/>
        </p:nvPicPr>
        <p:blipFill>
          <a:blip r:embed="rId9"/>
          <a:stretch>
            <a:fillRect/>
          </a:stretch>
        </p:blipFill>
        <p:spPr>
          <a:xfrm>
            <a:off x="7760658" y="4781968"/>
            <a:ext cx="1476975" cy="963768"/>
          </a:xfrm>
          <a:prstGeom prst="rect">
            <a:avLst/>
          </a:prstGeom>
        </p:spPr>
      </p:pic>
      <p:pic>
        <p:nvPicPr>
          <p:cNvPr id="319" name="Picture 2">
            <a:extLst>
              <a:ext uri="{FF2B5EF4-FFF2-40B4-BE49-F238E27FC236}">
                <a16:creationId xmlns:a16="http://schemas.microsoft.com/office/drawing/2014/main" id="{287A71B2-2F76-A433-8CBC-F410BCC7AA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455" r="8720"/>
          <a:stretch/>
        </p:blipFill>
        <p:spPr bwMode="auto">
          <a:xfrm>
            <a:off x="8963586" y="2212578"/>
            <a:ext cx="1657656" cy="110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0" name="Picture 3">
            <a:extLst>
              <a:ext uri="{FF2B5EF4-FFF2-40B4-BE49-F238E27FC236}">
                <a16:creationId xmlns:a16="http://schemas.microsoft.com/office/drawing/2014/main" id="{8A74B8A0-E449-0AA1-7F1E-C75F9DECCB7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029"/>
          <a:stretch/>
        </p:blipFill>
        <p:spPr bwMode="auto">
          <a:xfrm>
            <a:off x="9258181" y="1020741"/>
            <a:ext cx="1626690" cy="110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0" name="圖片 329" descr="一張含有 螢幕擷取畫面, 鮮豔, 正方形, Rectangle 的圖片&#10;&#10;AI 產生的內容可能不正確。">
            <a:extLst>
              <a:ext uri="{FF2B5EF4-FFF2-40B4-BE49-F238E27FC236}">
                <a16:creationId xmlns:a16="http://schemas.microsoft.com/office/drawing/2014/main" id="{66A9CFA9-58CF-4D4B-24F7-0025F9DB8C76}"/>
              </a:ext>
            </a:extLst>
          </p:cNvPr>
          <p:cNvPicPr>
            <a:picLocks noChangeAspect="1"/>
          </p:cNvPicPr>
          <p:nvPr/>
        </p:nvPicPr>
        <p:blipFill>
          <a:blip r:embed="rId12"/>
          <a:stretch>
            <a:fillRect/>
          </a:stretch>
        </p:blipFill>
        <p:spPr>
          <a:xfrm>
            <a:off x="15537661" y="7890071"/>
            <a:ext cx="3491123" cy="2524350"/>
          </a:xfrm>
          <a:prstGeom prst="roundRect">
            <a:avLst>
              <a:gd name="adj" fmla="val 5347"/>
            </a:avLst>
          </a:prstGeom>
          <a:effectLst>
            <a:outerShdw blurRad="418871" dist="38100" dir="2700000" sx="103000" sy="103000" algn="tl" rotWithShape="0">
              <a:prstClr val="black">
                <a:alpha val="57809"/>
              </a:prstClr>
            </a:outerShdw>
          </a:effectLst>
        </p:spPr>
      </p:pic>
      <p:sp>
        <p:nvSpPr>
          <p:cNvPr id="331" name="圓角矩形 330">
            <a:extLst>
              <a:ext uri="{FF2B5EF4-FFF2-40B4-BE49-F238E27FC236}">
                <a16:creationId xmlns:a16="http://schemas.microsoft.com/office/drawing/2014/main" id="{6451A479-7C16-9326-5D93-201B4E8B7219}"/>
              </a:ext>
            </a:extLst>
          </p:cNvPr>
          <p:cNvSpPr/>
          <p:nvPr/>
        </p:nvSpPr>
        <p:spPr>
          <a:xfrm>
            <a:off x="17593532" y="8305973"/>
            <a:ext cx="333855" cy="2043112"/>
          </a:xfrm>
          <a:prstGeom prst="roundRect">
            <a:avLst/>
          </a:prstGeom>
          <a:noFill/>
          <a:ln w="38100">
            <a:solidFill>
              <a:schemeClr val="accent3">
                <a:lumMod val="75000"/>
              </a:schemeClr>
            </a:solidFill>
            <a:extLst>
              <a:ext uri="{C807C97D-BFC1-408E-A445-0C87EB9F89A2}">
                <ask:lineSketchStyleProps xmlns:ask="http://schemas.microsoft.com/office/drawing/2018/sketchyshapes" sd="1219033472">
                  <a:custGeom>
                    <a:avLst/>
                    <a:gdLst>
                      <a:gd name="connsiteX0" fmla="*/ 0 w 414337"/>
                      <a:gd name="connsiteY0" fmla="*/ 69058 h 2043112"/>
                      <a:gd name="connsiteX1" fmla="*/ 69058 w 414337"/>
                      <a:gd name="connsiteY1" fmla="*/ 0 h 2043112"/>
                      <a:gd name="connsiteX2" fmla="*/ 345279 w 414337"/>
                      <a:gd name="connsiteY2" fmla="*/ 0 h 2043112"/>
                      <a:gd name="connsiteX3" fmla="*/ 414337 w 414337"/>
                      <a:gd name="connsiteY3" fmla="*/ 69058 h 2043112"/>
                      <a:gd name="connsiteX4" fmla="*/ 414337 w 414337"/>
                      <a:gd name="connsiteY4" fmla="*/ 545307 h 2043112"/>
                      <a:gd name="connsiteX5" fmla="*/ 414337 w 414337"/>
                      <a:gd name="connsiteY5" fmla="*/ 1002506 h 2043112"/>
                      <a:gd name="connsiteX6" fmla="*/ 414337 w 414337"/>
                      <a:gd name="connsiteY6" fmla="*/ 1516855 h 2043112"/>
                      <a:gd name="connsiteX7" fmla="*/ 414337 w 414337"/>
                      <a:gd name="connsiteY7" fmla="*/ 1974054 h 2043112"/>
                      <a:gd name="connsiteX8" fmla="*/ 345279 w 414337"/>
                      <a:gd name="connsiteY8" fmla="*/ 2043112 h 2043112"/>
                      <a:gd name="connsiteX9" fmla="*/ 69058 w 414337"/>
                      <a:gd name="connsiteY9" fmla="*/ 2043112 h 2043112"/>
                      <a:gd name="connsiteX10" fmla="*/ 0 w 414337"/>
                      <a:gd name="connsiteY10" fmla="*/ 1974054 h 2043112"/>
                      <a:gd name="connsiteX11" fmla="*/ 0 w 414337"/>
                      <a:gd name="connsiteY11" fmla="*/ 1554955 h 2043112"/>
                      <a:gd name="connsiteX12" fmla="*/ 0 w 414337"/>
                      <a:gd name="connsiteY12" fmla="*/ 1040606 h 2043112"/>
                      <a:gd name="connsiteX13" fmla="*/ 0 w 414337"/>
                      <a:gd name="connsiteY13" fmla="*/ 602457 h 2043112"/>
                      <a:gd name="connsiteX14" fmla="*/ 0 w 414337"/>
                      <a:gd name="connsiteY14" fmla="*/ 69058 h 204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337" h="2043112" extrusionOk="0">
                        <a:moveTo>
                          <a:pt x="0" y="69058"/>
                        </a:moveTo>
                        <a:cubicBezTo>
                          <a:pt x="-7451" y="26322"/>
                          <a:pt x="25443" y="2055"/>
                          <a:pt x="69058" y="0"/>
                        </a:cubicBezTo>
                        <a:cubicBezTo>
                          <a:pt x="159249" y="-29600"/>
                          <a:pt x="281741" y="28568"/>
                          <a:pt x="345279" y="0"/>
                        </a:cubicBezTo>
                        <a:cubicBezTo>
                          <a:pt x="380008" y="-2594"/>
                          <a:pt x="409909" y="40007"/>
                          <a:pt x="414337" y="69058"/>
                        </a:cubicBezTo>
                        <a:cubicBezTo>
                          <a:pt x="419472" y="269150"/>
                          <a:pt x="385767" y="322816"/>
                          <a:pt x="414337" y="545307"/>
                        </a:cubicBezTo>
                        <a:cubicBezTo>
                          <a:pt x="442907" y="767798"/>
                          <a:pt x="385472" y="908277"/>
                          <a:pt x="414337" y="1002506"/>
                        </a:cubicBezTo>
                        <a:cubicBezTo>
                          <a:pt x="443202" y="1096735"/>
                          <a:pt x="353947" y="1394172"/>
                          <a:pt x="414337" y="1516855"/>
                        </a:cubicBezTo>
                        <a:cubicBezTo>
                          <a:pt x="474727" y="1639538"/>
                          <a:pt x="398470" y="1853136"/>
                          <a:pt x="414337" y="1974054"/>
                        </a:cubicBezTo>
                        <a:cubicBezTo>
                          <a:pt x="411840" y="2016324"/>
                          <a:pt x="379351" y="2038393"/>
                          <a:pt x="345279" y="2043112"/>
                        </a:cubicBezTo>
                        <a:cubicBezTo>
                          <a:pt x="253231" y="2066558"/>
                          <a:pt x="168788" y="2014554"/>
                          <a:pt x="69058" y="2043112"/>
                        </a:cubicBezTo>
                        <a:cubicBezTo>
                          <a:pt x="33764" y="2047348"/>
                          <a:pt x="297" y="2015271"/>
                          <a:pt x="0" y="1974054"/>
                        </a:cubicBezTo>
                        <a:cubicBezTo>
                          <a:pt x="-8270" y="1885830"/>
                          <a:pt x="26387" y="1698391"/>
                          <a:pt x="0" y="1554955"/>
                        </a:cubicBezTo>
                        <a:cubicBezTo>
                          <a:pt x="-26387" y="1411519"/>
                          <a:pt x="30502" y="1200713"/>
                          <a:pt x="0" y="1040606"/>
                        </a:cubicBezTo>
                        <a:cubicBezTo>
                          <a:pt x="-30502" y="880499"/>
                          <a:pt x="21371" y="736863"/>
                          <a:pt x="0" y="602457"/>
                        </a:cubicBezTo>
                        <a:cubicBezTo>
                          <a:pt x="-21371" y="468051"/>
                          <a:pt x="47289" y="294865"/>
                          <a:pt x="0" y="6905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
        <p:nvSpPr>
          <p:cNvPr id="332" name="圓角矩形 331">
            <a:extLst>
              <a:ext uri="{FF2B5EF4-FFF2-40B4-BE49-F238E27FC236}">
                <a16:creationId xmlns:a16="http://schemas.microsoft.com/office/drawing/2014/main" id="{863CD4E9-B420-E7A7-7FE9-261CEF271045}"/>
              </a:ext>
            </a:extLst>
          </p:cNvPr>
          <p:cNvSpPr/>
          <p:nvPr/>
        </p:nvSpPr>
        <p:spPr>
          <a:xfrm>
            <a:off x="16938757" y="8317880"/>
            <a:ext cx="333855" cy="2043112"/>
          </a:xfrm>
          <a:prstGeom prst="roundRect">
            <a:avLst/>
          </a:prstGeom>
          <a:noFill/>
          <a:ln w="38100">
            <a:solidFill>
              <a:schemeClr val="accent3">
                <a:lumMod val="75000"/>
              </a:schemeClr>
            </a:solidFill>
            <a:extLst>
              <a:ext uri="{C807C97D-BFC1-408E-A445-0C87EB9F89A2}">
                <ask:lineSketchStyleProps xmlns:ask="http://schemas.microsoft.com/office/drawing/2018/sketchyshapes" sd="1219033472">
                  <a:custGeom>
                    <a:avLst/>
                    <a:gdLst>
                      <a:gd name="connsiteX0" fmla="*/ 0 w 414337"/>
                      <a:gd name="connsiteY0" fmla="*/ 69058 h 2043112"/>
                      <a:gd name="connsiteX1" fmla="*/ 69058 w 414337"/>
                      <a:gd name="connsiteY1" fmla="*/ 0 h 2043112"/>
                      <a:gd name="connsiteX2" fmla="*/ 345279 w 414337"/>
                      <a:gd name="connsiteY2" fmla="*/ 0 h 2043112"/>
                      <a:gd name="connsiteX3" fmla="*/ 414337 w 414337"/>
                      <a:gd name="connsiteY3" fmla="*/ 69058 h 2043112"/>
                      <a:gd name="connsiteX4" fmla="*/ 414337 w 414337"/>
                      <a:gd name="connsiteY4" fmla="*/ 545307 h 2043112"/>
                      <a:gd name="connsiteX5" fmla="*/ 414337 w 414337"/>
                      <a:gd name="connsiteY5" fmla="*/ 1002506 h 2043112"/>
                      <a:gd name="connsiteX6" fmla="*/ 414337 w 414337"/>
                      <a:gd name="connsiteY6" fmla="*/ 1516855 h 2043112"/>
                      <a:gd name="connsiteX7" fmla="*/ 414337 w 414337"/>
                      <a:gd name="connsiteY7" fmla="*/ 1974054 h 2043112"/>
                      <a:gd name="connsiteX8" fmla="*/ 345279 w 414337"/>
                      <a:gd name="connsiteY8" fmla="*/ 2043112 h 2043112"/>
                      <a:gd name="connsiteX9" fmla="*/ 69058 w 414337"/>
                      <a:gd name="connsiteY9" fmla="*/ 2043112 h 2043112"/>
                      <a:gd name="connsiteX10" fmla="*/ 0 w 414337"/>
                      <a:gd name="connsiteY10" fmla="*/ 1974054 h 2043112"/>
                      <a:gd name="connsiteX11" fmla="*/ 0 w 414337"/>
                      <a:gd name="connsiteY11" fmla="*/ 1554955 h 2043112"/>
                      <a:gd name="connsiteX12" fmla="*/ 0 w 414337"/>
                      <a:gd name="connsiteY12" fmla="*/ 1040606 h 2043112"/>
                      <a:gd name="connsiteX13" fmla="*/ 0 w 414337"/>
                      <a:gd name="connsiteY13" fmla="*/ 602457 h 2043112"/>
                      <a:gd name="connsiteX14" fmla="*/ 0 w 414337"/>
                      <a:gd name="connsiteY14" fmla="*/ 69058 h 204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337" h="2043112" extrusionOk="0">
                        <a:moveTo>
                          <a:pt x="0" y="69058"/>
                        </a:moveTo>
                        <a:cubicBezTo>
                          <a:pt x="-7451" y="26322"/>
                          <a:pt x="25443" y="2055"/>
                          <a:pt x="69058" y="0"/>
                        </a:cubicBezTo>
                        <a:cubicBezTo>
                          <a:pt x="159249" y="-29600"/>
                          <a:pt x="281741" y="28568"/>
                          <a:pt x="345279" y="0"/>
                        </a:cubicBezTo>
                        <a:cubicBezTo>
                          <a:pt x="380008" y="-2594"/>
                          <a:pt x="409909" y="40007"/>
                          <a:pt x="414337" y="69058"/>
                        </a:cubicBezTo>
                        <a:cubicBezTo>
                          <a:pt x="419472" y="269150"/>
                          <a:pt x="385767" y="322816"/>
                          <a:pt x="414337" y="545307"/>
                        </a:cubicBezTo>
                        <a:cubicBezTo>
                          <a:pt x="442907" y="767798"/>
                          <a:pt x="385472" y="908277"/>
                          <a:pt x="414337" y="1002506"/>
                        </a:cubicBezTo>
                        <a:cubicBezTo>
                          <a:pt x="443202" y="1096735"/>
                          <a:pt x="353947" y="1394172"/>
                          <a:pt x="414337" y="1516855"/>
                        </a:cubicBezTo>
                        <a:cubicBezTo>
                          <a:pt x="474727" y="1639538"/>
                          <a:pt x="398470" y="1853136"/>
                          <a:pt x="414337" y="1974054"/>
                        </a:cubicBezTo>
                        <a:cubicBezTo>
                          <a:pt x="411840" y="2016324"/>
                          <a:pt x="379351" y="2038393"/>
                          <a:pt x="345279" y="2043112"/>
                        </a:cubicBezTo>
                        <a:cubicBezTo>
                          <a:pt x="253231" y="2066558"/>
                          <a:pt x="168788" y="2014554"/>
                          <a:pt x="69058" y="2043112"/>
                        </a:cubicBezTo>
                        <a:cubicBezTo>
                          <a:pt x="33764" y="2047348"/>
                          <a:pt x="297" y="2015271"/>
                          <a:pt x="0" y="1974054"/>
                        </a:cubicBezTo>
                        <a:cubicBezTo>
                          <a:pt x="-8270" y="1885830"/>
                          <a:pt x="26387" y="1698391"/>
                          <a:pt x="0" y="1554955"/>
                        </a:cubicBezTo>
                        <a:cubicBezTo>
                          <a:pt x="-26387" y="1411519"/>
                          <a:pt x="30502" y="1200713"/>
                          <a:pt x="0" y="1040606"/>
                        </a:cubicBezTo>
                        <a:cubicBezTo>
                          <a:pt x="-30502" y="880499"/>
                          <a:pt x="21371" y="736863"/>
                          <a:pt x="0" y="602457"/>
                        </a:cubicBezTo>
                        <a:cubicBezTo>
                          <a:pt x="-21371" y="468051"/>
                          <a:pt x="47289" y="294865"/>
                          <a:pt x="0" y="69058"/>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1" lang="zh-TW" altLang="en-US" sz="1400" b="0" i="0" u="none" strike="noStrike" kern="0" cap="none" spc="0" normalizeH="0" baseline="0" noProof="0">
              <a:ln>
                <a:noFill/>
              </a:ln>
              <a:solidFill>
                <a:srgbClr val="FFFFFF"/>
              </a:solidFill>
              <a:effectLst/>
              <a:uLnTx/>
              <a:uFillTx/>
              <a:latin typeface="Century Gothic"/>
              <a:ea typeface="微軟正黑體"/>
              <a:cs typeface="+mn-cs"/>
              <a:sym typeface="Arial"/>
            </a:endParaRPr>
          </a:p>
        </p:txBody>
      </p:sp>
    </p:spTree>
    <p:extLst>
      <p:ext uri="{BB962C8B-B14F-4D97-AF65-F5344CB8AC3E}">
        <p14:creationId xmlns:p14="http://schemas.microsoft.com/office/powerpoint/2010/main" val="2622694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9D8018-3B00-3E8E-7FA7-49E646FFC6D5}"/>
            </a:ext>
          </a:extLst>
        </p:cNvPr>
        <p:cNvGrpSpPr/>
        <p:nvPr/>
      </p:nvGrpSpPr>
      <p:grpSpPr>
        <a:xfrm>
          <a:off x="0" y="0"/>
          <a:ext cx="0" cy="0"/>
          <a:chOff x="0" y="0"/>
          <a:chExt cx="0" cy="0"/>
        </a:xfrm>
      </p:grpSpPr>
      <p:pic>
        <p:nvPicPr>
          <p:cNvPr id="22" name="圖片 21" descr="一張含有 螢幕擷取畫面, Rectangle, 正方形, 圖形 的圖片&#10;&#10;AI 產生的內容可能不正確。">
            <a:extLst>
              <a:ext uri="{FF2B5EF4-FFF2-40B4-BE49-F238E27FC236}">
                <a16:creationId xmlns:a16="http://schemas.microsoft.com/office/drawing/2014/main" id="{B38ABFF8-4092-6805-67E0-975A7022EF0E}"/>
              </a:ext>
            </a:extLst>
          </p:cNvPr>
          <p:cNvPicPr>
            <a:picLocks noChangeAspect="1"/>
          </p:cNvPicPr>
          <p:nvPr/>
        </p:nvPicPr>
        <p:blipFill>
          <a:blip r:embed="rId3"/>
          <a:stretch>
            <a:fillRect/>
          </a:stretch>
        </p:blipFill>
        <p:spPr>
          <a:xfrm>
            <a:off x="-5149056" y="411361"/>
            <a:ext cx="4673600" cy="3670300"/>
          </a:xfrm>
          <a:prstGeom prst="rect">
            <a:avLst/>
          </a:prstGeom>
        </p:spPr>
      </p:pic>
      <p:pic>
        <p:nvPicPr>
          <p:cNvPr id="24" name="圖片 23" descr="一張含有 文字, 螢幕擷取畫面, 字型, 標誌 的圖片&#10;&#10;AI 產生的內容可能不正確。">
            <a:extLst>
              <a:ext uri="{FF2B5EF4-FFF2-40B4-BE49-F238E27FC236}">
                <a16:creationId xmlns:a16="http://schemas.microsoft.com/office/drawing/2014/main" id="{3C7434CB-1E74-87D6-6C3E-FCA3F35B0D43}"/>
              </a:ext>
            </a:extLst>
          </p:cNvPr>
          <p:cNvPicPr>
            <a:picLocks noChangeAspect="1"/>
          </p:cNvPicPr>
          <p:nvPr/>
        </p:nvPicPr>
        <p:blipFill>
          <a:blip r:embed="rId4"/>
          <a:stretch>
            <a:fillRect/>
          </a:stretch>
        </p:blipFill>
        <p:spPr>
          <a:xfrm>
            <a:off x="-5972176" y="4399707"/>
            <a:ext cx="5160553" cy="2594124"/>
          </a:xfrm>
          <a:prstGeom prst="rect">
            <a:avLst/>
          </a:prstGeom>
        </p:spPr>
      </p:pic>
      <p:pic>
        <p:nvPicPr>
          <p:cNvPr id="1028" name="Picture 4" descr="永豐銀行｜員工福儲信託行銷網頁| 精選案例| 夏木樂網頁設計">
            <a:extLst>
              <a:ext uri="{FF2B5EF4-FFF2-40B4-BE49-F238E27FC236}">
                <a16:creationId xmlns:a16="http://schemas.microsoft.com/office/drawing/2014/main" id="{02DC66F5-712E-257E-BA7A-91D7969B9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5456" y="-5535612"/>
            <a:ext cx="1016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永豐銀行｜員工福儲信託行銷網頁| 精選案例| 夏木樂網頁設計">
            <a:extLst>
              <a:ext uri="{FF2B5EF4-FFF2-40B4-BE49-F238E27FC236}">
                <a16:creationId xmlns:a16="http://schemas.microsoft.com/office/drawing/2014/main" id="{7702D32E-62A8-3670-328C-9783B6F1DE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5270" y="7600798"/>
            <a:ext cx="10079038" cy="64801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永豐銀行｜效率投資成為你的投資鬧鐘| 精選案例| 夏木樂網頁設計">
            <a:extLst>
              <a:ext uri="{FF2B5EF4-FFF2-40B4-BE49-F238E27FC236}">
                <a16:creationId xmlns:a16="http://schemas.microsoft.com/office/drawing/2014/main" id="{06569F7A-B589-3274-DF44-01AE0C64FB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3722" y="9776758"/>
            <a:ext cx="1016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6" name="圖片 25" descr="一張含有 服裝, 人員, 人的臉孔, 西裝 的圖片&#10;&#10;AI 產生的內容可能不正確。">
            <a:extLst>
              <a:ext uri="{FF2B5EF4-FFF2-40B4-BE49-F238E27FC236}">
                <a16:creationId xmlns:a16="http://schemas.microsoft.com/office/drawing/2014/main" id="{6E912CB1-DEAB-8549-CFDB-DA3EE61B2997}"/>
              </a:ext>
            </a:extLst>
          </p:cNvPr>
          <p:cNvPicPr>
            <a:picLocks noChangeAspect="1"/>
          </p:cNvPicPr>
          <p:nvPr/>
        </p:nvPicPr>
        <p:blipFill>
          <a:blip r:embed="rId8"/>
          <a:stretch>
            <a:fillRect/>
          </a:stretch>
        </p:blipFill>
        <p:spPr>
          <a:xfrm>
            <a:off x="6932613" y="7600798"/>
            <a:ext cx="8703627" cy="5546600"/>
          </a:xfrm>
          <a:prstGeom prst="rect">
            <a:avLst/>
          </a:prstGeom>
        </p:spPr>
      </p:pic>
      <p:pic>
        <p:nvPicPr>
          <p:cNvPr id="1036" name="Picture 12" descr="🚀💡 永豐首屆策略人才共識營！高手雲集，玩出創意新金融！💡🚀 永豐銀行首屆「策略人才共識營」熱力開跑！ 這可不是一般的共識營，這是永豐對人才培育的真心告白：「你們的未來，就是我們的未來！」  🌟 三大亮點搶先看： 1️⃣ AI個案研討：深入探討數位轉型的挑戰與機會 ...">
            <a:extLst>
              <a:ext uri="{FF2B5EF4-FFF2-40B4-BE49-F238E27FC236}">
                <a16:creationId xmlns:a16="http://schemas.microsoft.com/office/drawing/2014/main" id="{210FC960-E6B4-184C-885B-793577BA7B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888" y="-338140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永豐SPORT卡，汗動健康，全面升級最高6%豐點回饋。– 永豐銀行">
            <a:extLst>
              <a:ext uri="{FF2B5EF4-FFF2-40B4-BE49-F238E27FC236}">
                <a16:creationId xmlns:a16="http://schemas.microsoft.com/office/drawing/2014/main" id="{2C0FB3D8-3219-740B-EC3F-A8B2BE0AA8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992" y="8120634"/>
            <a:ext cx="11520488" cy="449421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永豐期貨">
            <a:extLst>
              <a:ext uri="{FF2B5EF4-FFF2-40B4-BE49-F238E27FC236}">
                <a16:creationId xmlns:a16="http://schemas.microsoft.com/office/drawing/2014/main" id="{3862E1A8-0883-44D0-E80F-C0872D1410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706258" y="-2513825"/>
            <a:ext cx="8128000" cy="635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圖片 29" descr="一張含有 文字, 螢幕擷取畫面, 字型, 數字 的圖片&#10;&#10;AI 產生的內容可能不正確。">
            <a:extLst>
              <a:ext uri="{FF2B5EF4-FFF2-40B4-BE49-F238E27FC236}">
                <a16:creationId xmlns:a16="http://schemas.microsoft.com/office/drawing/2014/main" id="{9B9237A9-BB0D-CC61-0E12-C0063C42AF80}"/>
              </a:ext>
            </a:extLst>
          </p:cNvPr>
          <p:cNvPicPr>
            <a:picLocks noChangeAspect="1"/>
          </p:cNvPicPr>
          <p:nvPr/>
        </p:nvPicPr>
        <p:blipFill>
          <a:blip r:embed="rId12"/>
          <a:stretch>
            <a:fillRect/>
          </a:stretch>
        </p:blipFill>
        <p:spPr>
          <a:xfrm>
            <a:off x="12696444" y="-5142030"/>
            <a:ext cx="7772400" cy="2405434"/>
          </a:xfrm>
          <a:prstGeom prst="rect">
            <a:avLst/>
          </a:prstGeom>
        </p:spPr>
      </p:pic>
      <p:pic>
        <p:nvPicPr>
          <p:cNvPr id="1046" name="Picture 22" descr="永豐金證券- 永豐金證券added a new photo.">
            <a:extLst>
              <a:ext uri="{FF2B5EF4-FFF2-40B4-BE49-F238E27FC236}">
                <a16:creationId xmlns:a16="http://schemas.microsoft.com/office/drawing/2014/main" id="{19E3B89E-BAA9-B174-8836-6E1CC06158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1685" y="-6784565"/>
            <a:ext cx="6417928" cy="64179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54E38FCB-BE1D-4CDB-1C93-2794A371A210}"/>
              </a:ext>
            </a:extLst>
          </p:cNvPr>
          <p:cNvGraphicFramePr>
            <a:graphicFrameLocks noGrp="1"/>
          </p:cNvGraphicFramePr>
          <p:nvPr>
            <p:extLst>
              <p:ext uri="{D42A27DB-BD31-4B8C-83A1-F6EECF244321}">
                <p14:modId xmlns:p14="http://schemas.microsoft.com/office/powerpoint/2010/main" val="3809123482"/>
              </p:ext>
            </p:extLst>
          </p:nvPr>
        </p:nvGraphicFramePr>
        <p:xfrm>
          <a:off x="750886" y="1077657"/>
          <a:ext cx="9963730" cy="4619112"/>
        </p:xfrm>
        <a:graphic>
          <a:graphicData uri="http://schemas.openxmlformats.org/drawingml/2006/table">
            <a:tbl>
              <a:tblPr firstRow="1" bandRow="1">
                <a:tableStyleId>{91DB7C30-2B5D-4D34-8F22-85940E495A18}</a:tableStyleId>
              </a:tblPr>
              <a:tblGrid>
                <a:gridCol w="996373">
                  <a:extLst>
                    <a:ext uri="{9D8B030D-6E8A-4147-A177-3AD203B41FA5}">
                      <a16:colId xmlns:a16="http://schemas.microsoft.com/office/drawing/2014/main" val="368966899"/>
                    </a:ext>
                  </a:extLst>
                </a:gridCol>
                <a:gridCol w="996373">
                  <a:extLst>
                    <a:ext uri="{9D8B030D-6E8A-4147-A177-3AD203B41FA5}">
                      <a16:colId xmlns:a16="http://schemas.microsoft.com/office/drawing/2014/main" val="4110909670"/>
                    </a:ext>
                  </a:extLst>
                </a:gridCol>
                <a:gridCol w="996373">
                  <a:extLst>
                    <a:ext uri="{9D8B030D-6E8A-4147-A177-3AD203B41FA5}">
                      <a16:colId xmlns:a16="http://schemas.microsoft.com/office/drawing/2014/main" val="3238121596"/>
                    </a:ext>
                  </a:extLst>
                </a:gridCol>
                <a:gridCol w="996373">
                  <a:extLst>
                    <a:ext uri="{9D8B030D-6E8A-4147-A177-3AD203B41FA5}">
                      <a16:colId xmlns:a16="http://schemas.microsoft.com/office/drawing/2014/main" val="3259327699"/>
                    </a:ext>
                  </a:extLst>
                </a:gridCol>
                <a:gridCol w="996373">
                  <a:extLst>
                    <a:ext uri="{9D8B030D-6E8A-4147-A177-3AD203B41FA5}">
                      <a16:colId xmlns:a16="http://schemas.microsoft.com/office/drawing/2014/main" val="1527655837"/>
                    </a:ext>
                  </a:extLst>
                </a:gridCol>
                <a:gridCol w="996373">
                  <a:extLst>
                    <a:ext uri="{9D8B030D-6E8A-4147-A177-3AD203B41FA5}">
                      <a16:colId xmlns:a16="http://schemas.microsoft.com/office/drawing/2014/main" val="1078239105"/>
                    </a:ext>
                  </a:extLst>
                </a:gridCol>
                <a:gridCol w="996373">
                  <a:extLst>
                    <a:ext uri="{9D8B030D-6E8A-4147-A177-3AD203B41FA5}">
                      <a16:colId xmlns:a16="http://schemas.microsoft.com/office/drawing/2014/main" val="2948297135"/>
                    </a:ext>
                  </a:extLst>
                </a:gridCol>
                <a:gridCol w="996373">
                  <a:extLst>
                    <a:ext uri="{9D8B030D-6E8A-4147-A177-3AD203B41FA5}">
                      <a16:colId xmlns:a16="http://schemas.microsoft.com/office/drawing/2014/main" val="1386217539"/>
                    </a:ext>
                  </a:extLst>
                </a:gridCol>
                <a:gridCol w="996373">
                  <a:extLst>
                    <a:ext uri="{9D8B030D-6E8A-4147-A177-3AD203B41FA5}">
                      <a16:colId xmlns:a16="http://schemas.microsoft.com/office/drawing/2014/main" val="2664430621"/>
                    </a:ext>
                  </a:extLst>
                </a:gridCol>
                <a:gridCol w="996373">
                  <a:extLst>
                    <a:ext uri="{9D8B030D-6E8A-4147-A177-3AD203B41FA5}">
                      <a16:colId xmlns:a16="http://schemas.microsoft.com/office/drawing/2014/main" val="1866068663"/>
                    </a:ext>
                  </a:extLst>
                </a:gridCol>
              </a:tblGrid>
              <a:tr h="769852">
                <a:tc>
                  <a:txBody>
                    <a:bodyPr/>
                    <a:lstStyle/>
                    <a:p>
                      <a:endParaRPr lang="zh-TW" altLang="en-US"/>
                    </a:p>
                  </a:txBody>
                  <a:tcPr>
                    <a:solidFill>
                      <a:schemeClr val="bg1"/>
                    </a:solidFill>
                  </a:tcPr>
                </a:tc>
                <a:tc>
                  <a:txBody>
                    <a:bodyPr/>
                    <a:lstStyle/>
                    <a:p>
                      <a:endParaRPr lang="zh-TW" altLang="en-US">
                        <a:solidFill>
                          <a:schemeClr val="bg1"/>
                        </a:solidFill>
                      </a:endParaRPr>
                    </a:p>
                  </a:txBody>
                  <a:tcPr>
                    <a:solidFill>
                      <a:schemeClr val="tx1"/>
                    </a:solidFill>
                  </a:tcPr>
                </a:tc>
                <a:tc>
                  <a:txBody>
                    <a:bodyPr/>
                    <a:lstStyle/>
                    <a:p>
                      <a:endParaRPr lang="zh-TW" altLang="en-US"/>
                    </a:p>
                  </a:txBody>
                  <a:tcPr>
                    <a:solidFill>
                      <a:schemeClr val="bg2"/>
                    </a:solidFill>
                  </a:tcPr>
                </a:tc>
                <a:tc>
                  <a:txBody>
                    <a:bodyPr/>
                    <a:lstStyle/>
                    <a:p>
                      <a:endParaRPr lang="zh-TW" altLang="en-US"/>
                    </a:p>
                  </a:txBody>
                  <a:tcPr>
                    <a:solidFill>
                      <a:schemeClr val="tx2"/>
                    </a:solidFill>
                  </a:tcPr>
                </a:tc>
                <a:tc>
                  <a:txBody>
                    <a:bodyPr/>
                    <a:lstStyle/>
                    <a:p>
                      <a:endParaRPr lang="zh-TW" altLang="en-US"/>
                    </a:p>
                  </a:txBody>
                  <a:tcPr>
                    <a:solidFill>
                      <a:schemeClr val="accent1"/>
                    </a:solidFill>
                  </a:tcPr>
                </a:tc>
                <a:tc>
                  <a:txBody>
                    <a:bodyPr/>
                    <a:lstStyle/>
                    <a:p>
                      <a:endParaRPr lang="zh-TW" altLang="en-US"/>
                    </a:p>
                  </a:txBody>
                  <a:tcPr>
                    <a:solidFill>
                      <a:schemeClr val="accent2"/>
                    </a:solidFill>
                  </a:tcPr>
                </a:tc>
                <a:tc>
                  <a:txBody>
                    <a:bodyPr/>
                    <a:lstStyle/>
                    <a:p>
                      <a:endParaRPr lang="zh-TW" altLang="en-US"/>
                    </a:p>
                  </a:txBody>
                  <a:tcPr>
                    <a:solidFill>
                      <a:schemeClr val="accent3"/>
                    </a:solidFill>
                  </a:tcPr>
                </a:tc>
                <a:tc>
                  <a:txBody>
                    <a:bodyPr/>
                    <a:lstStyle/>
                    <a:p>
                      <a:endParaRPr lang="zh-TW" altLang="en-US"/>
                    </a:p>
                  </a:txBody>
                  <a:tcPr>
                    <a:solidFill>
                      <a:schemeClr val="accent4"/>
                    </a:solidFill>
                  </a:tcPr>
                </a:tc>
                <a:tc>
                  <a:txBody>
                    <a:bodyPr/>
                    <a:lstStyle/>
                    <a:p>
                      <a:endParaRPr lang="zh-TW" altLang="en-US"/>
                    </a:p>
                  </a:txBody>
                  <a:tcPr>
                    <a:solidFill>
                      <a:schemeClr val="accent5"/>
                    </a:solidFill>
                  </a:tcPr>
                </a:tc>
                <a:tc>
                  <a:txBody>
                    <a:bodyPr/>
                    <a:lstStyle/>
                    <a:p>
                      <a:endParaRPr lang="zh-TW" altLang="en-US"/>
                    </a:p>
                  </a:txBody>
                  <a:tcPr>
                    <a:solidFill>
                      <a:schemeClr val="accent6"/>
                    </a:solidFill>
                  </a:tcPr>
                </a:tc>
                <a:extLst>
                  <a:ext uri="{0D108BD9-81ED-4DB2-BD59-A6C34878D82A}">
                    <a16:rowId xmlns:a16="http://schemas.microsoft.com/office/drawing/2014/main" val="3077834055"/>
                  </a:ext>
                </a:extLst>
              </a:tr>
              <a:tr h="769852">
                <a:tc>
                  <a:txBody>
                    <a:bodyPr/>
                    <a:lstStyle/>
                    <a:p>
                      <a:r>
                        <a:rPr lang="zh-TW" altLang="en-US"/>
                        <a:t>備註文字框底</a:t>
                      </a:r>
                      <a:endParaRPr lang="en-US" altLang="zh-TW"/>
                    </a:p>
                    <a:p>
                      <a:r>
                        <a:rPr lang="zh-TW" altLang="en-US"/>
                        <a:t>塊狀指標</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a:solidFill>
                            <a:schemeClr val="bg1"/>
                          </a:solidFill>
                        </a:rPr>
                        <a:t>備註文字、</a:t>
                      </a:r>
                      <a:endParaRPr lang="en-US" altLang="zh-TW">
                        <a:solidFill>
                          <a:schemeClr val="bg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a:solidFill>
                            <a:schemeClr val="bg1"/>
                          </a:solidFill>
                        </a:rPr>
                        <a:t>圖表圖例</a:t>
                      </a:r>
                    </a:p>
                    <a:p>
                      <a:endParaRPr lang="zh-TW" altLang="en-US"/>
                    </a:p>
                  </a:txBody>
                  <a:tcPr>
                    <a:solidFill>
                      <a:schemeClr val="tx1">
                        <a:lumMod val="50000"/>
                        <a:lumOff val="50000"/>
                      </a:schemeClr>
                    </a:solidFill>
                  </a:tcPr>
                </a:tc>
                <a:tc>
                  <a:txBody>
                    <a:bodyPr/>
                    <a:lstStyle/>
                    <a:p>
                      <a:endParaRPr lang="zh-TW" altLang="en-US"/>
                    </a:p>
                  </a:txBody>
                  <a:tcPr>
                    <a:solidFill>
                      <a:schemeClr val="bg2">
                        <a:lumMod val="20000"/>
                        <a:lumOff val="80000"/>
                      </a:schemeClr>
                    </a:solidFill>
                  </a:tcPr>
                </a:tc>
                <a:tc>
                  <a:txBody>
                    <a:bodyPr/>
                    <a:lstStyle/>
                    <a:p>
                      <a:endParaRPr lang="zh-TW" altLang="en-US"/>
                    </a:p>
                  </a:txBody>
                  <a:tcPr>
                    <a:solidFill>
                      <a:schemeClr val="tx2">
                        <a:lumMod val="20000"/>
                        <a:lumOff val="80000"/>
                      </a:schemeClr>
                    </a:solidFill>
                  </a:tcPr>
                </a:tc>
                <a:tc>
                  <a:txBody>
                    <a:bodyPr/>
                    <a:lstStyle/>
                    <a:p>
                      <a:endParaRPr lang="zh-TW" altLang="en-US"/>
                    </a:p>
                  </a:txBody>
                  <a:tcPr>
                    <a:solidFill>
                      <a:schemeClr val="accent1">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3">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6">
                        <a:lumMod val="20000"/>
                        <a:lumOff val="80000"/>
                      </a:schemeClr>
                    </a:solidFill>
                  </a:tcPr>
                </a:tc>
                <a:extLst>
                  <a:ext uri="{0D108BD9-81ED-4DB2-BD59-A6C34878D82A}">
                    <a16:rowId xmlns:a16="http://schemas.microsoft.com/office/drawing/2014/main" val="1659348228"/>
                  </a:ext>
                </a:extLst>
              </a:tr>
              <a:tr h="769852">
                <a:tc>
                  <a:txBody>
                    <a:bodyPr/>
                    <a:lstStyle/>
                    <a:p>
                      <a:endParaRPr lang="zh-TW" altLang="en-US"/>
                    </a:p>
                  </a:txBody>
                  <a:tcPr>
                    <a:solidFill>
                      <a:schemeClr val="bg1">
                        <a:lumMod val="85000"/>
                      </a:schemeClr>
                    </a:solidFill>
                  </a:tcPr>
                </a:tc>
                <a:tc>
                  <a:txBody>
                    <a:bodyPr/>
                    <a:lstStyle/>
                    <a:p>
                      <a:endParaRPr lang="zh-TW" altLang="en-US"/>
                    </a:p>
                  </a:txBody>
                  <a:tcPr>
                    <a:solidFill>
                      <a:schemeClr val="tx1">
                        <a:lumMod val="65000"/>
                        <a:lumOff val="35000"/>
                      </a:schemeClr>
                    </a:solidFill>
                  </a:tcPr>
                </a:tc>
                <a:tc>
                  <a:txBody>
                    <a:bodyPr/>
                    <a:lstStyle/>
                    <a:p>
                      <a:endParaRPr lang="zh-TW" altLang="en-US"/>
                    </a:p>
                  </a:txBody>
                  <a:tcPr>
                    <a:solidFill>
                      <a:schemeClr val="bg2">
                        <a:lumMod val="40000"/>
                        <a:lumOff val="60000"/>
                      </a:schemeClr>
                    </a:solidFill>
                  </a:tcPr>
                </a:tc>
                <a:tc>
                  <a:txBody>
                    <a:bodyPr/>
                    <a:lstStyle/>
                    <a:p>
                      <a:endParaRPr lang="zh-TW" altLang="en-US"/>
                    </a:p>
                  </a:txBody>
                  <a:tcPr>
                    <a:solidFill>
                      <a:schemeClr val="tx2">
                        <a:lumMod val="40000"/>
                        <a:lumOff val="60000"/>
                      </a:schemeClr>
                    </a:solidFill>
                  </a:tcPr>
                </a:tc>
                <a:tc>
                  <a:txBody>
                    <a:bodyPr/>
                    <a:lstStyle/>
                    <a:p>
                      <a:endParaRPr lang="zh-TW" altLang="en-US"/>
                    </a:p>
                  </a:txBody>
                  <a:tcPr>
                    <a:solidFill>
                      <a:schemeClr val="accent1">
                        <a:lumMod val="40000"/>
                        <a:lumOff val="60000"/>
                      </a:schemeClr>
                    </a:solidFill>
                  </a:tcPr>
                </a:tc>
                <a:tc>
                  <a:txBody>
                    <a:bodyPr/>
                    <a:lstStyle/>
                    <a:p>
                      <a:endParaRPr lang="zh-TW" altLang="en-US"/>
                    </a:p>
                  </a:txBody>
                  <a:tcPr>
                    <a:solidFill>
                      <a:schemeClr val="accent2">
                        <a:lumMod val="40000"/>
                        <a:lumOff val="60000"/>
                      </a:schemeClr>
                    </a:solidFill>
                  </a:tcPr>
                </a:tc>
                <a:tc>
                  <a:txBody>
                    <a:bodyPr/>
                    <a:lstStyle/>
                    <a:p>
                      <a:endParaRPr lang="zh-TW" altLang="en-US"/>
                    </a:p>
                  </a:txBody>
                  <a:tcPr>
                    <a:solidFill>
                      <a:schemeClr val="accent3">
                        <a:lumMod val="40000"/>
                        <a:lumOff val="60000"/>
                      </a:schemeClr>
                    </a:solidFill>
                  </a:tcPr>
                </a:tc>
                <a:tc>
                  <a:txBody>
                    <a:bodyPr/>
                    <a:lstStyle/>
                    <a:p>
                      <a:endParaRPr lang="zh-TW" altLang="en-US"/>
                    </a:p>
                  </a:txBody>
                  <a:tcPr>
                    <a:solidFill>
                      <a:schemeClr val="accent4">
                        <a:lumMod val="40000"/>
                        <a:lumOff val="60000"/>
                      </a:schemeClr>
                    </a:solidFill>
                  </a:tcPr>
                </a:tc>
                <a:tc>
                  <a:txBody>
                    <a:bodyPr/>
                    <a:lstStyle/>
                    <a:p>
                      <a:r>
                        <a:rPr lang="zh-TW" altLang="en-US">
                          <a:solidFill>
                            <a:schemeClr val="tx1"/>
                          </a:solidFill>
                        </a:rPr>
                        <a:t>螢光筆</a:t>
                      </a:r>
                      <a:endParaRPr lang="en-US" altLang="zh-TW">
                        <a:solidFill>
                          <a:schemeClr val="tx1"/>
                        </a:solidFill>
                      </a:endParaRPr>
                    </a:p>
                  </a:txBody>
                  <a:tcPr>
                    <a:solidFill>
                      <a:schemeClr val="accent5">
                        <a:lumMod val="40000"/>
                        <a:lumOff val="60000"/>
                      </a:schemeClr>
                    </a:solidFill>
                  </a:tcPr>
                </a:tc>
                <a:tc>
                  <a:txBody>
                    <a:bodyPr/>
                    <a:lstStyle/>
                    <a:p>
                      <a:endParaRPr lang="zh-TW" altLang="en-US"/>
                    </a:p>
                  </a:txBody>
                  <a:tcPr>
                    <a:solidFill>
                      <a:schemeClr val="accent6">
                        <a:lumMod val="40000"/>
                        <a:lumOff val="60000"/>
                      </a:schemeClr>
                    </a:solidFill>
                  </a:tcPr>
                </a:tc>
                <a:extLst>
                  <a:ext uri="{0D108BD9-81ED-4DB2-BD59-A6C34878D82A}">
                    <a16:rowId xmlns:a16="http://schemas.microsoft.com/office/drawing/2014/main" val="948310459"/>
                  </a:ext>
                </a:extLst>
              </a:tr>
              <a:tr h="769852">
                <a:tc>
                  <a:txBody>
                    <a:bodyPr/>
                    <a:lstStyle/>
                    <a:p>
                      <a:r>
                        <a:rPr lang="zh-TW" altLang="en-US">
                          <a:solidFill>
                            <a:schemeClr val="bg1"/>
                          </a:solidFill>
                        </a:rPr>
                        <a:t>分隔線</a:t>
                      </a:r>
                      <a:endParaRPr lang="en-US" altLang="zh-TW">
                        <a:solidFill>
                          <a:schemeClr val="bg1"/>
                        </a:solidFill>
                      </a:endParaRPr>
                    </a:p>
                    <a:p>
                      <a:r>
                        <a:rPr lang="zh-TW" altLang="en-US">
                          <a:solidFill>
                            <a:schemeClr val="bg1"/>
                          </a:solidFill>
                        </a:rPr>
                        <a:t>指示線</a:t>
                      </a:r>
                    </a:p>
                  </a:txBody>
                  <a:tcP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a:p>
                    <a:p>
                      <a:endParaRPr lang="zh-TW" altLang="en-US"/>
                    </a:p>
                  </a:txBody>
                  <a:tcPr>
                    <a:solidFill>
                      <a:schemeClr val="tx1">
                        <a:lumMod val="75000"/>
                        <a:lumOff val="25000"/>
                      </a:schemeClr>
                    </a:solidFill>
                  </a:tcPr>
                </a:tc>
                <a:tc>
                  <a:txBody>
                    <a:bodyPr/>
                    <a:lstStyle/>
                    <a:p>
                      <a:endParaRPr lang="zh-TW" altLang="en-US"/>
                    </a:p>
                  </a:txBody>
                  <a:tcPr>
                    <a:solidFill>
                      <a:schemeClr val="bg2">
                        <a:lumMod val="60000"/>
                        <a:lumOff val="40000"/>
                      </a:schemeClr>
                    </a:solidFill>
                  </a:tcPr>
                </a:tc>
                <a:tc>
                  <a:txBody>
                    <a:bodyPr/>
                    <a:lstStyle/>
                    <a:p>
                      <a:endParaRPr lang="zh-TW" altLang="en-US"/>
                    </a:p>
                  </a:txBody>
                  <a:tcPr>
                    <a:solidFill>
                      <a:schemeClr val="tx2">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2">
                        <a:lumMod val="60000"/>
                        <a:lumOff val="40000"/>
                      </a:schemeClr>
                    </a:solidFill>
                  </a:tcPr>
                </a:tc>
                <a:tc>
                  <a:txBody>
                    <a:bodyPr/>
                    <a:lstStyle/>
                    <a:p>
                      <a:endParaRPr lang="zh-TW" altLang="en-US"/>
                    </a:p>
                  </a:txBody>
                  <a:tcPr>
                    <a:solidFill>
                      <a:schemeClr val="accent3">
                        <a:lumMod val="60000"/>
                        <a:lumOff val="40000"/>
                      </a:schemeClr>
                    </a:solidFill>
                  </a:tcPr>
                </a:tc>
                <a:tc>
                  <a:txBody>
                    <a:bodyPr/>
                    <a:lstStyle/>
                    <a:p>
                      <a:endParaRPr lang="zh-TW" altLang="en-US"/>
                    </a:p>
                  </a:txBody>
                  <a:tcPr>
                    <a:solidFill>
                      <a:schemeClr val="accent4">
                        <a:lumMod val="60000"/>
                        <a:lumOff val="40000"/>
                      </a:schemeClr>
                    </a:solidFill>
                  </a:tcPr>
                </a:tc>
                <a:tc>
                  <a:txBody>
                    <a:bodyPr/>
                    <a:lstStyle/>
                    <a:p>
                      <a:endParaRPr lang="zh-TW" altLang="en-US"/>
                    </a:p>
                  </a:txBody>
                  <a:tcPr>
                    <a:solidFill>
                      <a:schemeClr val="accent5">
                        <a:lumMod val="60000"/>
                        <a:lumOff val="40000"/>
                      </a:schemeClr>
                    </a:solidFill>
                  </a:tcPr>
                </a:tc>
                <a:tc>
                  <a:txBody>
                    <a:bodyPr/>
                    <a:lstStyle/>
                    <a:p>
                      <a:endParaRPr lang="zh-TW" altLang="en-US"/>
                    </a:p>
                  </a:txBody>
                  <a:tcPr>
                    <a:solidFill>
                      <a:schemeClr val="accent6">
                        <a:lumMod val="60000"/>
                        <a:lumOff val="40000"/>
                      </a:schemeClr>
                    </a:solidFill>
                  </a:tcPr>
                </a:tc>
                <a:extLst>
                  <a:ext uri="{0D108BD9-81ED-4DB2-BD59-A6C34878D82A}">
                    <a16:rowId xmlns:a16="http://schemas.microsoft.com/office/drawing/2014/main" val="3599633016"/>
                  </a:ext>
                </a:extLst>
              </a:tr>
              <a:tr h="769852">
                <a:tc>
                  <a:txBody>
                    <a:bodyPr/>
                    <a:lstStyle/>
                    <a:p>
                      <a:endParaRPr lang="zh-TW" altLang="en-US"/>
                    </a:p>
                  </a:txBody>
                  <a:tcPr>
                    <a:solidFill>
                      <a:schemeClr val="bg1">
                        <a:lumMod val="6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a:p>
                  </a:txBody>
                  <a:tcPr>
                    <a:solidFill>
                      <a:schemeClr val="tx1">
                        <a:lumMod val="85000"/>
                        <a:lumOff val="15000"/>
                      </a:schemeClr>
                    </a:solidFill>
                  </a:tcPr>
                </a:tc>
                <a:tc>
                  <a:txBody>
                    <a:bodyPr/>
                    <a:lstStyle/>
                    <a:p>
                      <a:endParaRPr lang="zh-TW" altLang="en-US"/>
                    </a:p>
                  </a:txBody>
                  <a:tcPr>
                    <a:solidFill>
                      <a:schemeClr val="bg2">
                        <a:lumMod val="75000"/>
                      </a:schemeClr>
                    </a:solidFill>
                  </a:tcPr>
                </a:tc>
                <a:tc>
                  <a:txBody>
                    <a:bodyPr/>
                    <a:lstStyle/>
                    <a:p>
                      <a:endParaRPr lang="zh-TW" altLang="en-US"/>
                    </a:p>
                  </a:txBody>
                  <a:tcPr>
                    <a:solidFill>
                      <a:schemeClr val="tx2">
                        <a:lumMod val="75000"/>
                      </a:schemeClr>
                    </a:solidFill>
                  </a:tcPr>
                </a:tc>
                <a:tc>
                  <a:txBody>
                    <a:bodyPr/>
                    <a:lstStyle/>
                    <a:p>
                      <a:endParaRPr lang="zh-TW" altLang="en-US"/>
                    </a:p>
                  </a:txBody>
                  <a:tcPr>
                    <a:solidFill>
                      <a:schemeClr val="accent1">
                        <a:lumMod val="75000"/>
                      </a:schemeClr>
                    </a:solidFill>
                  </a:tcPr>
                </a:tc>
                <a:tc>
                  <a:txBody>
                    <a:bodyPr/>
                    <a:lstStyle/>
                    <a:p>
                      <a:endParaRPr lang="zh-TW" altLang="en-US"/>
                    </a:p>
                  </a:txBody>
                  <a:tcPr>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a:t>金融指標紅</a:t>
                      </a:r>
                    </a:p>
                  </a:txBody>
                  <a:tcPr>
                    <a:solidFill>
                      <a:schemeClr val="accent3">
                        <a:lumMod val="75000"/>
                      </a:schemeClr>
                    </a:solidFill>
                  </a:tcPr>
                </a:tc>
                <a:tc>
                  <a:txBody>
                    <a:bodyPr/>
                    <a:lstStyle/>
                    <a:p>
                      <a:endParaRPr lang="zh-TW" altLang="en-US"/>
                    </a:p>
                  </a:txBody>
                  <a:tcPr>
                    <a:solidFill>
                      <a:schemeClr val="accent4">
                        <a:lumMod val="75000"/>
                      </a:schemeClr>
                    </a:solidFill>
                  </a:tcPr>
                </a:tc>
                <a:tc>
                  <a:txBody>
                    <a:bodyPr/>
                    <a:lstStyle/>
                    <a:p>
                      <a:endParaRPr lang="zh-TW" altLang="en-US"/>
                    </a:p>
                  </a:txBody>
                  <a:tcPr>
                    <a:solidFill>
                      <a:schemeClr val="accent5">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a:t>金融指標綠</a:t>
                      </a:r>
                    </a:p>
                  </a:txBody>
                  <a:tcPr>
                    <a:solidFill>
                      <a:schemeClr val="accent6">
                        <a:lumMod val="75000"/>
                      </a:schemeClr>
                    </a:solidFill>
                  </a:tcPr>
                </a:tc>
                <a:extLst>
                  <a:ext uri="{0D108BD9-81ED-4DB2-BD59-A6C34878D82A}">
                    <a16:rowId xmlns:a16="http://schemas.microsoft.com/office/drawing/2014/main" val="2152830499"/>
                  </a:ext>
                </a:extLst>
              </a:tr>
              <a:tr h="769852">
                <a:tc>
                  <a:txBody>
                    <a:bodyPr/>
                    <a:lstStyle/>
                    <a:p>
                      <a:endParaRPr lang="zh-TW" altLang="en-US"/>
                    </a:p>
                  </a:txBody>
                  <a:tcPr>
                    <a:solidFill>
                      <a:schemeClr val="bg1">
                        <a:lumMod val="50000"/>
                      </a:schemeClr>
                    </a:solidFill>
                  </a:tcPr>
                </a:tc>
                <a:tc>
                  <a:txBody>
                    <a:bodyPr/>
                    <a:lstStyle/>
                    <a:p>
                      <a:endParaRPr lang="zh-TW" altLang="en-US"/>
                    </a:p>
                  </a:txBody>
                  <a:tcPr>
                    <a:solidFill>
                      <a:schemeClr val="tx1">
                        <a:lumMod val="95000"/>
                        <a:lumOff val="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a:solidFill>
                            <a:schemeClr val="bg1"/>
                          </a:solidFill>
                        </a:rPr>
                        <a:t>Ｘ</a:t>
                      </a:r>
                    </a:p>
                  </a:txBody>
                  <a:tcPr>
                    <a:solidFill>
                      <a:schemeClr val="bg2">
                        <a:lumMod val="50000"/>
                      </a:schemeClr>
                    </a:solidFill>
                  </a:tcPr>
                </a:tc>
                <a:tc>
                  <a:txBody>
                    <a:bodyPr/>
                    <a:lstStyle/>
                    <a:p>
                      <a:r>
                        <a:rPr lang="zh-TW" altLang="en-US">
                          <a:solidFill>
                            <a:schemeClr val="bg1"/>
                          </a:solidFill>
                        </a:rPr>
                        <a:t>Ｘ</a:t>
                      </a:r>
                    </a:p>
                  </a:txBody>
                  <a:tcPr>
                    <a:solidFill>
                      <a:schemeClr val="tx2">
                        <a:lumMod val="50000"/>
                      </a:schemeClr>
                    </a:solidFill>
                  </a:tcPr>
                </a:tc>
                <a:tc>
                  <a:txBody>
                    <a:bodyPr/>
                    <a:lstStyle/>
                    <a:p>
                      <a:r>
                        <a:rPr lang="zh-TW" altLang="en-US">
                          <a:solidFill>
                            <a:schemeClr val="bg1"/>
                          </a:solidFill>
                        </a:rPr>
                        <a:t>Ｘ</a:t>
                      </a:r>
                    </a:p>
                  </a:txBody>
                  <a:tcPr>
                    <a:solidFill>
                      <a:schemeClr val="accent1">
                        <a:lumMod val="50000"/>
                      </a:schemeClr>
                    </a:solidFill>
                  </a:tcPr>
                </a:tc>
                <a:tc>
                  <a:txBody>
                    <a:bodyPr/>
                    <a:lstStyle/>
                    <a:p>
                      <a:r>
                        <a:rPr lang="zh-TW" altLang="en-US">
                          <a:solidFill>
                            <a:schemeClr val="bg1"/>
                          </a:solidFill>
                        </a:rPr>
                        <a:t>Ｘ</a:t>
                      </a:r>
                    </a:p>
                  </a:txBody>
                  <a:tcPr>
                    <a:solidFill>
                      <a:schemeClr val="accent2">
                        <a:lumMod val="50000"/>
                      </a:schemeClr>
                    </a:solidFill>
                  </a:tcPr>
                </a:tc>
                <a:tc>
                  <a:txBody>
                    <a:bodyPr/>
                    <a:lstStyle/>
                    <a:p>
                      <a:r>
                        <a:rPr lang="zh-TW" altLang="en-US">
                          <a:solidFill>
                            <a:schemeClr val="bg1"/>
                          </a:solidFill>
                        </a:rPr>
                        <a:t>Ｘ</a:t>
                      </a:r>
                    </a:p>
                  </a:txBody>
                  <a:tcPr>
                    <a:solidFill>
                      <a:schemeClr val="accent3">
                        <a:lumMod val="50000"/>
                      </a:schemeClr>
                    </a:solidFill>
                  </a:tcPr>
                </a:tc>
                <a:tc>
                  <a:txBody>
                    <a:bodyPr/>
                    <a:lstStyle/>
                    <a:p>
                      <a:r>
                        <a:rPr lang="zh-TW" altLang="en-US">
                          <a:solidFill>
                            <a:schemeClr val="bg1"/>
                          </a:solidFill>
                        </a:rPr>
                        <a:t>Ｘ</a:t>
                      </a:r>
                    </a:p>
                  </a:txBody>
                  <a:tcPr>
                    <a:solidFill>
                      <a:schemeClr val="accent4">
                        <a:lumMod val="50000"/>
                      </a:schemeClr>
                    </a:solidFill>
                  </a:tcPr>
                </a:tc>
                <a:tc>
                  <a:txBody>
                    <a:bodyPr/>
                    <a:lstStyle/>
                    <a:p>
                      <a:r>
                        <a:rPr lang="zh-TW" altLang="en-US">
                          <a:solidFill>
                            <a:schemeClr val="bg1"/>
                          </a:solidFill>
                        </a:rPr>
                        <a:t>Ｘ</a:t>
                      </a:r>
                    </a:p>
                  </a:txBody>
                  <a:tcPr>
                    <a:solidFill>
                      <a:schemeClr val="accent5">
                        <a:lumMod val="50000"/>
                      </a:schemeClr>
                    </a:solidFill>
                  </a:tcPr>
                </a:tc>
                <a:tc>
                  <a:txBody>
                    <a:bodyPr/>
                    <a:lstStyle/>
                    <a:p>
                      <a:r>
                        <a:rPr lang="zh-TW" altLang="en-US">
                          <a:solidFill>
                            <a:schemeClr val="bg1"/>
                          </a:solidFill>
                        </a:rPr>
                        <a:t>Ｘ</a:t>
                      </a:r>
                    </a:p>
                  </a:txBody>
                  <a:tcPr>
                    <a:solidFill>
                      <a:schemeClr val="accent6">
                        <a:lumMod val="50000"/>
                      </a:schemeClr>
                    </a:solidFill>
                  </a:tcPr>
                </a:tc>
                <a:extLst>
                  <a:ext uri="{0D108BD9-81ED-4DB2-BD59-A6C34878D82A}">
                    <a16:rowId xmlns:a16="http://schemas.microsoft.com/office/drawing/2014/main" val="3531745201"/>
                  </a:ext>
                </a:extLst>
              </a:tr>
            </a:tbl>
          </a:graphicData>
        </a:graphic>
      </p:graphicFrame>
      <p:sp>
        <p:nvSpPr>
          <p:cNvPr id="3" name="標題 2">
            <a:extLst>
              <a:ext uri="{FF2B5EF4-FFF2-40B4-BE49-F238E27FC236}">
                <a16:creationId xmlns:a16="http://schemas.microsoft.com/office/drawing/2014/main" id="{AE15E54A-AD03-B57B-689C-14F7A1B1EA8F}"/>
              </a:ext>
            </a:extLst>
          </p:cNvPr>
          <p:cNvSpPr>
            <a:spLocks noGrp="1"/>
          </p:cNvSpPr>
          <p:nvPr>
            <p:ph type="title"/>
          </p:nvPr>
        </p:nvSpPr>
        <p:spPr/>
        <p:txBody>
          <a:bodyPr/>
          <a:lstStyle/>
          <a:p>
            <a:r>
              <a:rPr lang="zh-TW" altLang="en-US"/>
              <a:t>特殊用色</a:t>
            </a:r>
          </a:p>
        </p:txBody>
      </p:sp>
    </p:spTree>
    <p:extLst>
      <p:ext uri="{BB962C8B-B14F-4D97-AF65-F5344CB8AC3E}">
        <p14:creationId xmlns:p14="http://schemas.microsoft.com/office/powerpoint/2010/main" val="204432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FAF8A2-A680-6A94-0067-C85958958F5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4283F45-B08F-DE53-ED80-96A923DEAACF}"/>
              </a:ext>
            </a:extLst>
          </p:cNvPr>
          <p:cNvSpPr>
            <a:spLocks noGrp="1"/>
          </p:cNvSpPr>
          <p:nvPr>
            <p:ph type="title"/>
          </p:nvPr>
        </p:nvSpPr>
        <p:spPr/>
        <p:txBody>
          <a:bodyPr/>
          <a:lstStyle/>
          <a:p>
            <a:r>
              <a:rPr kumimoji="1" lang="zh-TW" altLang="en-US"/>
              <a:t>訪談規劃</a:t>
            </a:r>
          </a:p>
        </p:txBody>
      </p:sp>
      <p:sp>
        <p:nvSpPr>
          <p:cNvPr id="26" name="文字版面配置區 25">
            <a:extLst>
              <a:ext uri="{FF2B5EF4-FFF2-40B4-BE49-F238E27FC236}">
                <a16:creationId xmlns:a16="http://schemas.microsoft.com/office/drawing/2014/main" id="{D4C1CCB7-0BB2-F709-405B-6DB44A86C455}"/>
              </a:ext>
            </a:extLst>
          </p:cNvPr>
          <p:cNvSpPr>
            <a:spLocks noGrp="1"/>
          </p:cNvSpPr>
          <p:nvPr>
            <p:ph type="body" idx="10"/>
          </p:nvPr>
        </p:nvSpPr>
        <p:spPr>
          <a:prstGeom prst="rect">
            <a:avLst/>
          </a:prstGeom>
        </p:spPr>
        <p:txBody>
          <a:bodyPr/>
          <a:lstStyle/>
          <a:p>
            <a:pPr>
              <a:lnSpc>
                <a:spcPct val="150000"/>
              </a:lnSpc>
            </a:pPr>
            <a:r>
              <a:rPr lang="zh-TW" altLang="en-US">
                <a:latin typeface="微軟正黑體"/>
                <a:ea typeface="微軟正黑體"/>
              </a:rPr>
              <a:t>目的：</a:t>
            </a:r>
            <a:r>
              <a:rPr lang="zh-TW" altLang="en-US"/>
              <a:t>了解初次使用此服務的客戶，對於服務及整體介面的看法及建議</a:t>
            </a:r>
            <a:endParaRPr lang="en-US" altLang="zh-TW"/>
          </a:p>
          <a:p>
            <a:pPr>
              <a:lnSpc>
                <a:spcPct val="150000"/>
              </a:lnSpc>
            </a:pPr>
            <a:r>
              <a:rPr lang="zh-TW" altLang="en-US">
                <a:latin typeface="微軟正黑體"/>
                <a:ea typeface="微軟正黑體"/>
              </a:rPr>
              <a:t>訪談方式：讓客戶試用目前已開發版本，請客戶針對「介面及使用體驗」提供改善建議，在訪談完畢後，提供客戶小禮品</a:t>
            </a:r>
            <a:endParaRPr lang="en-US" altLang="zh-TW">
              <a:latin typeface="微軟正黑體"/>
              <a:ea typeface="微軟正黑體"/>
            </a:endParaRPr>
          </a:p>
          <a:p>
            <a:pPr marL="237605" indent="-204004">
              <a:lnSpc>
                <a:spcPct val="150000"/>
              </a:lnSpc>
            </a:pPr>
            <a:r>
              <a:rPr lang="zh-TW" altLang="en-US">
                <a:latin typeface="微軟正黑體"/>
                <a:ea typeface="微軟正黑體"/>
              </a:rPr>
              <a:t>訪談客戶數：以訪談 </a:t>
            </a:r>
            <a:r>
              <a:rPr lang="en-US" altLang="zh-TW">
                <a:latin typeface="微軟正黑體"/>
                <a:ea typeface="微軟正黑體"/>
              </a:rPr>
              <a:t>25</a:t>
            </a:r>
            <a:r>
              <a:rPr lang="zh-TW" altLang="en-US">
                <a:latin typeface="微軟正黑體"/>
                <a:ea typeface="微軟正黑體"/>
              </a:rPr>
              <a:t> 個客戶為目標</a:t>
            </a:r>
            <a:endParaRPr lang="en-US" altLang="zh-TW">
              <a:latin typeface="微軟正黑體"/>
              <a:ea typeface="微軟正黑體"/>
            </a:endParaRPr>
          </a:p>
          <a:p>
            <a:pPr marL="237694" indent="-204004">
              <a:lnSpc>
                <a:spcPct val="150000"/>
              </a:lnSpc>
            </a:pPr>
            <a:r>
              <a:rPr lang="zh-TW" altLang="en-US">
                <a:latin typeface="微軟正黑體"/>
                <a:ea typeface="微軟正黑體"/>
              </a:rPr>
              <a:t>訪談分行選擇：北台南分行</a:t>
            </a:r>
            <a:endParaRPr lang="en-US" altLang="zh-TW">
              <a:latin typeface="微軟正黑體"/>
              <a:ea typeface="微軟正黑體"/>
            </a:endParaRPr>
          </a:p>
          <a:p>
            <a:pPr marL="237694" indent="-204004">
              <a:lnSpc>
                <a:spcPct val="150000"/>
              </a:lnSpc>
            </a:pPr>
            <a:r>
              <a:rPr lang="zh-TW" altLang="en-US">
                <a:latin typeface="微軟正黑體"/>
                <a:ea typeface="微軟正黑體"/>
              </a:rPr>
              <a:t>時程規劃：</a:t>
            </a:r>
            <a:endParaRPr lang="en-US" altLang="zh-TW">
              <a:latin typeface="微軟正黑體"/>
              <a:ea typeface="微軟正黑體"/>
            </a:endParaRPr>
          </a:p>
          <a:p>
            <a:pPr marL="36000" indent="0">
              <a:buNone/>
            </a:pPr>
            <a:endParaRPr lang="zh-TW" altLang="en-US"/>
          </a:p>
        </p:txBody>
      </p:sp>
      <p:graphicFrame>
        <p:nvGraphicFramePr>
          <p:cNvPr id="3" name="表格 2">
            <a:extLst>
              <a:ext uri="{FF2B5EF4-FFF2-40B4-BE49-F238E27FC236}">
                <a16:creationId xmlns:a16="http://schemas.microsoft.com/office/drawing/2014/main" id="{A1BFE6BF-3EF7-7A2F-351B-6FB925926626}"/>
              </a:ext>
            </a:extLst>
          </p:cNvPr>
          <p:cNvGraphicFramePr>
            <a:graphicFrameLocks noGrp="1"/>
          </p:cNvGraphicFramePr>
          <p:nvPr/>
        </p:nvGraphicFramePr>
        <p:xfrm>
          <a:off x="334120" y="3786039"/>
          <a:ext cx="10830462" cy="2091407"/>
        </p:xfrm>
        <a:graphic>
          <a:graphicData uri="http://schemas.openxmlformats.org/drawingml/2006/table">
            <a:tbl>
              <a:tblPr firstRow="1" firstCol="1" bandRow="1">
                <a:tableStyleId>{F2DE63D5-997A-4646-A377-4702673A728D}</a:tableStyleId>
              </a:tblPr>
              <a:tblGrid>
                <a:gridCol w="1401631">
                  <a:extLst>
                    <a:ext uri="{9D8B030D-6E8A-4147-A177-3AD203B41FA5}">
                      <a16:colId xmlns:a16="http://schemas.microsoft.com/office/drawing/2014/main" val="275088162"/>
                    </a:ext>
                  </a:extLst>
                </a:gridCol>
                <a:gridCol w="4558740">
                  <a:extLst>
                    <a:ext uri="{9D8B030D-6E8A-4147-A177-3AD203B41FA5}">
                      <a16:colId xmlns:a16="http://schemas.microsoft.com/office/drawing/2014/main" val="1549725864"/>
                    </a:ext>
                  </a:extLst>
                </a:gridCol>
                <a:gridCol w="4870091">
                  <a:extLst>
                    <a:ext uri="{9D8B030D-6E8A-4147-A177-3AD203B41FA5}">
                      <a16:colId xmlns:a16="http://schemas.microsoft.com/office/drawing/2014/main" val="3378949771"/>
                    </a:ext>
                  </a:extLst>
                </a:gridCol>
              </a:tblGrid>
              <a:tr h="294565">
                <a:tc>
                  <a:txBody>
                    <a:bodyPr/>
                    <a:lstStyle/>
                    <a:p>
                      <a:pPr>
                        <a:lnSpc>
                          <a:spcPct val="100000"/>
                        </a:lnSpc>
                      </a:pPr>
                      <a:endParaRPr kumimoji="1" lang="zh-TW" altLang="en-US" sz="1300" b="0" i="0" u="none" strike="noStrike" kern="1200" cap="none">
                        <a:solidFill>
                          <a:schemeClr val="bg1"/>
                        </a:solidFill>
                        <a:latin typeface="微軟正黑體"/>
                        <a:ea typeface="微軟正黑體"/>
                        <a:sym typeface="Microsoft JhengHei"/>
                      </a:endParaRPr>
                    </a:p>
                  </a:txBody>
                  <a:tcPr marL="86402" marR="86402" marT="43201" marB="43201"/>
                </a:tc>
                <a:tc>
                  <a:txBody>
                    <a:bodyPr/>
                    <a:lstStyle/>
                    <a:p>
                      <a:pPr algn="ctr">
                        <a:lnSpc>
                          <a:spcPct val="100000"/>
                        </a:lnSpc>
                      </a:pPr>
                      <a:r>
                        <a:rPr kumimoji="1" lang="zh-TW" altLang="en-US" sz="1300" b="0" u="none" strike="noStrike" kern="1200" cap="none">
                          <a:solidFill>
                            <a:schemeClr val="bg1"/>
                          </a:solidFill>
                          <a:sym typeface="Microsoft JhengHei"/>
                        </a:rPr>
                        <a:t>一對一訪談</a:t>
                      </a:r>
                      <a:endParaRPr kumimoji="1" lang="zh-TW" altLang="en-US" sz="1300" b="0" i="0" u="none" strike="noStrike" kern="1200" cap="none">
                        <a:solidFill>
                          <a:schemeClr val="bg1"/>
                        </a:solidFill>
                        <a:latin typeface="微軟正黑體"/>
                        <a:ea typeface="微軟正黑體"/>
                        <a:sym typeface="Microsoft JhengHei"/>
                      </a:endParaRPr>
                    </a:p>
                  </a:txBody>
                  <a:tcPr marL="86402" marR="86402" marT="43201" marB="43201"/>
                </a:tc>
                <a:tc>
                  <a:txBody>
                    <a:bodyPr/>
                    <a:lstStyle/>
                    <a:p>
                      <a:pPr algn="ctr">
                        <a:lnSpc>
                          <a:spcPct val="100000"/>
                        </a:lnSpc>
                      </a:pPr>
                      <a:r>
                        <a:rPr kumimoji="1" lang="zh-TW" altLang="en-US" sz="1300" b="0" u="none" strike="noStrike" kern="1200" cap="none">
                          <a:solidFill>
                            <a:schemeClr val="bg1"/>
                          </a:solidFill>
                          <a:sym typeface="Microsoft JhengHei"/>
                        </a:rPr>
                        <a:t>團體訪談</a:t>
                      </a:r>
                      <a:endParaRPr kumimoji="1" lang="zh-TW" altLang="en-US" sz="1300" b="0" i="0" u="none" strike="noStrike" kern="1200" cap="none">
                        <a:solidFill>
                          <a:schemeClr val="bg1"/>
                        </a:solidFill>
                        <a:latin typeface="微軟正黑體"/>
                        <a:ea typeface="微軟正黑體"/>
                        <a:sym typeface="Microsoft JhengHei"/>
                      </a:endParaRPr>
                    </a:p>
                  </a:txBody>
                  <a:tcPr marL="86402" marR="86402" marT="43201" marB="43201"/>
                </a:tc>
                <a:extLst>
                  <a:ext uri="{0D108BD9-81ED-4DB2-BD59-A6C34878D82A}">
                    <a16:rowId xmlns:a16="http://schemas.microsoft.com/office/drawing/2014/main" val="59615779"/>
                  </a:ext>
                </a:extLst>
              </a:tr>
              <a:tr h="500759">
                <a:tc>
                  <a:txBody>
                    <a:bodyPr/>
                    <a:lstStyle/>
                    <a:p>
                      <a:pPr algn="ctr">
                        <a:lnSpc>
                          <a:spcPct val="100000"/>
                        </a:lnSpc>
                      </a:pPr>
                      <a:r>
                        <a:rPr kumimoji="1" lang="zh-TW" altLang="en-US" sz="1300" b="0" u="none" strike="noStrike" kern="1200" cap="none">
                          <a:solidFill>
                            <a:schemeClr val="tx1"/>
                          </a:solidFill>
                          <a:sym typeface="Microsoft JhengHei"/>
                        </a:rPr>
                        <a:t>訪談方式</a:t>
                      </a:r>
                      <a:endParaRPr kumimoji="1" lang="zh-TW" altLang="en-US" sz="1300" b="0" i="0" u="none" strike="noStrike" kern="1200" cap="none">
                        <a:solidFill>
                          <a:schemeClr val="tx1"/>
                        </a:solidFill>
                        <a:latin typeface="微軟正黑體"/>
                        <a:ea typeface="微軟正黑體"/>
                        <a:sym typeface="Microsoft JhengHei"/>
                      </a:endParaRPr>
                    </a:p>
                  </a:txBody>
                  <a:tcPr marL="86402" marR="86402" marT="43201" marB="43201" anchor="ctr"/>
                </a:tc>
                <a:tc>
                  <a:txBody>
                    <a:bodyPr/>
                    <a:lstStyle/>
                    <a:p>
                      <a:pPr marL="0" marR="0" lvl="0" indent="0" algn="l" defTabSz="932962" rtl="0" eaLnBrk="1" fontAlgn="auto" latinLnBrk="0" hangingPunct="1">
                        <a:lnSpc>
                          <a:spcPct val="100000"/>
                        </a:lnSpc>
                        <a:spcBef>
                          <a:spcPts val="0"/>
                        </a:spcBef>
                        <a:spcAft>
                          <a:spcPts val="0"/>
                        </a:spcAft>
                        <a:buClrTx/>
                        <a:buSzTx/>
                        <a:buFont typeface="+mj-lt"/>
                        <a:buNone/>
                        <a:tabLst/>
                        <a:defRPr/>
                      </a:pPr>
                      <a:r>
                        <a:rPr kumimoji="1" lang="zh-TW" altLang="en-US" sz="1300" b="0" u="none" strike="noStrike" kern="1200" cap="none">
                          <a:solidFill>
                            <a:schemeClr val="tx1"/>
                          </a:solidFill>
                          <a:sym typeface="Microsoft JhengHei"/>
                        </a:rPr>
                        <a:t>由設計師或分行同仁詢問客戶意願後，由設計師在休憩區</a:t>
                      </a:r>
                      <a:r>
                        <a:rPr kumimoji="1" lang="en-US" altLang="zh-TW" sz="1300" b="0" u="none" strike="noStrike" kern="1200" cap="none">
                          <a:solidFill>
                            <a:schemeClr val="tx1"/>
                          </a:solidFill>
                          <a:sym typeface="Microsoft JhengHei"/>
                        </a:rPr>
                        <a:t>(</a:t>
                      </a:r>
                      <a:r>
                        <a:rPr kumimoji="1" lang="zh-TW" altLang="en-US" sz="1300" b="0" u="none" strike="noStrike" kern="1200" cap="none">
                          <a:solidFill>
                            <a:schemeClr val="tx1"/>
                          </a:solidFill>
                          <a:sym typeface="Microsoft JhengHei"/>
                        </a:rPr>
                        <a:t>或額外空間</a:t>
                      </a:r>
                      <a:r>
                        <a:rPr kumimoji="1" lang="en-US" altLang="zh-TW" sz="1300" b="0" u="none" strike="noStrike" kern="1200" cap="none">
                          <a:solidFill>
                            <a:schemeClr val="tx1"/>
                          </a:solidFill>
                          <a:sym typeface="Microsoft JhengHei"/>
                        </a:rPr>
                        <a:t>)</a:t>
                      </a:r>
                      <a:r>
                        <a:rPr kumimoji="1" lang="zh-TW" altLang="en-US" sz="1300" b="0" u="none" strike="noStrike" kern="1200" cap="none">
                          <a:solidFill>
                            <a:schemeClr val="tx1"/>
                          </a:solidFill>
                          <a:sym typeface="Microsoft JhengHei"/>
                        </a:rPr>
                        <a:t>進行訪談</a:t>
                      </a:r>
                      <a:endParaRPr kumimoji="1" lang="en-US" altLang="zh-TW" sz="1300" b="0" i="0" u="none" strike="noStrike" kern="1200" cap="none">
                        <a:solidFill>
                          <a:schemeClr val="tx1"/>
                        </a:solidFill>
                        <a:latin typeface="微軟正黑體"/>
                        <a:ea typeface="微軟正黑體"/>
                        <a:sym typeface="Microsoft JhengHei"/>
                      </a:endParaRPr>
                    </a:p>
                  </a:txBody>
                  <a:tcPr marL="86402" marR="86402" marT="43201" marB="43201"/>
                </a:tc>
                <a:tc>
                  <a:txBody>
                    <a:bodyPr/>
                    <a:lstStyle/>
                    <a:p>
                      <a:pPr>
                        <a:lnSpc>
                          <a:spcPct val="100000"/>
                        </a:lnSpc>
                      </a:pPr>
                      <a:r>
                        <a:rPr kumimoji="1" lang="zh-TW" altLang="en-US" sz="1300" b="0" u="none" strike="noStrike" kern="1200" cap="none">
                          <a:solidFill>
                            <a:schemeClr val="tx1"/>
                          </a:solidFill>
                          <a:sym typeface="Microsoft JhengHei"/>
                        </a:rPr>
                        <a:t>以舉辦類似“客說會”的方式，在特定時間地點，邀請客戶進行訪談</a:t>
                      </a:r>
                      <a:endParaRPr kumimoji="1" lang="zh-TW" altLang="en-US" sz="1300" b="0" i="0" u="none" strike="noStrike" kern="1200" cap="none">
                        <a:solidFill>
                          <a:schemeClr val="tx1"/>
                        </a:solidFill>
                        <a:latin typeface="微軟正黑體"/>
                        <a:ea typeface="微軟正黑體"/>
                        <a:sym typeface="Microsoft JhengHei"/>
                      </a:endParaRPr>
                    </a:p>
                  </a:txBody>
                  <a:tcPr marL="86402" marR="86402" marT="43201" marB="43201"/>
                </a:tc>
                <a:extLst>
                  <a:ext uri="{0D108BD9-81ED-4DB2-BD59-A6C34878D82A}">
                    <a16:rowId xmlns:a16="http://schemas.microsoft.com/office/drawing/2014/main" val="4126805948"/>
                  </a:ext>
                </a:extLst>
              </a:tr>
              <a:tr h="500759">
                <a:tc>
                  <a:txBody>
                    <a:bodyPr/>
                    <a:lstStyle/>
                    <a:p>
                      <a:pPr algn="ctr">
                        <a:lnSpc>
                          <a:spcPct val="100000"/>
                        </a:lnSpc>
                      </a:pPr>
                      <a:r>
                        <a:rPr kumimoji="1" lang="zh-TW" altLang="en-US" sz="1300" b="0" u="none" strike="noStrike" kern="1200" cap="none">
                          <a:solidFill>
                            <a:schemeClr val="tx1"/>
                          </a:solidFill>
                          <a:sym typeface="Microsoft JhengHei"/>
                        </a:rPr>
                        <a:t>優點</a:t>
                      </a:r>
                      <a:endParaRPr kumimoji="1" lang="zh-TW" altLang="en-US" sz="1300" b="0" i="0" u="none" strike="noStrike" kern="1200" cap="none">
                        <a:solidFill>
                          <a:schemeClr val="tx1"/>
                        </a:solidFill>
                        <a:latin typeface="微軟正黑體"/>
                        <a:ea typeface="微軟正黑體"/>
                        <a:sym typeface="Microsoft JhengHei"/>
                      </a:endParaRPr>
                    </a:p>
                  </a:txBody>
                  <a:tcPr marL="86402" marR="86402" marT="43201" marB="43201" anchor="ctr"/>
                </a:tc>
                <a:tc>
                  <a:txBody>
                    <a:bodyPr/>
                    <a:lstStyle/>
                    <a:p>
                      <a:pPr marL="342900" indent="-342900">
                        <a:lnSpc>
                          <a:spcPct val="100000"/>
                        </a:lnSpc>
                        <a:buFont typeface="+mj-lt"/>
                        <a:buAutoNum type="arabicPeriod"/>
                      </a:pPr>
                      <a:r>
                        <a:rPr kumimoji="1" lang="zh-TW" altLang="en-US" sz="1300" b="0" u="none" strike="noStrike" kern="1200" cap="none">
                          <a:solidFill>
                            <a:schemeClr val="tx1"/>
                          </a:solidFill>
                          <a:sym typeface="Microsoft JhengHei"/>
                        </a:rPr>
                        <a:t>可以暢所欲言，不用顧慮其他受訪者的想法</a:t>
                      </a:r>
                      <a:endParaRPr kumimoji="1" lang="en-US" altLang="zh-TW" sz="1300" b="0" u="none" strike="noStrike" kern="1200" cap="none">
                        <a:solidFill>
                          <a:schemeClr val="tx1"/>
                        </a:solidFill>
                        <a:sym typeface="Microsoft JhengHei"/>
                      </a:endParaRPr>
                    </a:p>
                    <a:p>
                      <a:pPr marL="342900" indent="-342900">
                        <a:lnSpc>
                          <a:spcPct val="100000"/>
                        </a:lnSpc>
                        <a:buFont typeface="+mj-lt"/>
                        <a:buAutoNum type="arabicPeriod"/>
                      </a:pPr>
                      <a:r>
                        <a:rPr kumimoji="1" lang="zh-TW" altLang="en-US" sz="1300" b="0" u="none" strike="noStrike" kern="1200" cap="none">
                          <a:solidFill>
                            <a:schemeClr val="tx1"/>
                          </a:solidFill>
                          <a:sym typeface="Microsoft JhengHei"/>
                        </a:rPr>
                        <a:t>設計師可以更好觀察受訪者的操作過程</a:t>
                      </a:r>
                      <a:endParaRPr kumimoji="1" lang="zh-TW" altLang="en-US" sz="1300" b="0" i="0" u="none" strike="noStrike" kern="1200" cap="none">
                        <a:solidFill>
                          <a:schemeClr val="tx1"/>
                        </a:solidFill>
                        <a:latin typeface="微軟正黑體"/>
                        <a:ea typeface="微軟正黑體"/>
                        <a:sym typeface="Microsoft JhengHei"/>
                      </a:endParaRPr>
                    </a:p>
                  </a:txBody>
                  <a:tcPr marL="86402" marR="86402" marT="43201" marB="43201"/>
                </a:tc>
                <a:tc>
                  <a:txBody>
                    <a:bodyPr/>
                    <a:lstStyle/>
                    <a:p>
                      <a:pPr marL="0" indent="0">
                        <a:lnSpc>
                          <a:spcPct val="100000"/>
                        </a:lnSpc>
                        <a:buFont typeface="+mj-lt"/>
                        <a:buNone/>
                      </a:pPr>
                      <a:r>
                        <a:rPr kumimoji="1" lang="zh-TW" altLang="en-US" sz="1300" b="0" u="none" strike="noStrike" kern="1200" cap="none">
                          <a:solidFill>
                            <a:schemeClr val="tx1"/>
                          </a:solidFill>
                          <a:sym typeface="Microsoft JhengHei"/>
                        </a:rPr>
                        <a:t>可以聽到其他受訪者的建議，引發大家更多的想法</a:t>
                      </a:r>
                      <a:endParaRPr kumimoji="1" lang="en-US" altLang="zh-TW" sz="1300" b="0" i="0" u="none" strike="noStrike" kern="1200" cap="none">
                        <a:solidFill>
                          <a:schemeClr val="tx1"/>
                        </a:solidFill>
                        <a:latin typeface="微軟正黑體"/>
                        <a:ea typeface="微軟正黑體"/>
                        <a:sym typeface="Microsoft JhengHei"/>
                      </a:endParaRPr>
                    </a:p>
                  </a:txBody>
                  <a:tcPr marL="86402" marR="86402" marT="43201" marB="43201" anchor="ctr"/>
                </a:tc>
                <a:extLst>
                  <a:ext uri="{0D108BD9-81ED-4DB2-BD59-A6C34878D82A}">
                    <a16:rowId xmlns:a16="http://schemas.microsoft.com/office/drawing/2014/main" val="78112042"/>
                  </a:ext>
                </a:extLst>
              </a:tr>
              <a:tr h="500759">
                <a:tc>
                  <a:txBody>
                    <a:bodyPr/>
                    <a:lstStyle/>
                    <a:p>
                      <a:pPr algn="ctr">
                        <a:lnSpc>
                          <a:spcPct val="100000"/>
                        </a:lnSpc>
                      </a:pPr>
                      <a:r>
                        <a:rPr kumimoji="1" lang="zh-TW" altLang="en-US" sz="1300" b="0" u="none" strike="noStrike" kern="1200" cap="none">
                          <a:solidFill>
                            <a:schemeClr val="tx1"/>
                          </a:solidFill>
                          <a:sym typeface="Microsoft JhengHei"/>
                        </a:rPr>
                        <a:t>缺點</a:t>
                      </a:r>
                      <a:endParaRPr kumimoji="1" lang="zh-TW" altLang="en-US" sz="1300" b="0" i="0" u="none" strike="noStrike" kern="1200" cap="none">
                        <a:solidFill>
                          <a:schemeClr val="tx1"/>
                        </a:solidFill>
                        <a:latin typeface="微軟正黑體"/>
                        <a:ea typeface="微軟正黑體"/>
                        <a:sym typeface="Microsoft JhengHei"/>
                      </a:endParaRPr>
                    </a:p>
                  </a:txBody>
                  <a:tcPr marL="86402" marR="86402" marT="43201" marB="43201" anchor="ctr"/>
                </a:tc>
                <a:tc>
                  <a:txBody>
                    <a:bodyPr/>
                    <a:lstStyle/>
                    <a:p>
                      <a:pPr>
                        <a:lnSpc>
                          <a:spcPct val="100000"/>
                        </a:lnSpc>
                      </a:pPr>
                      <a:r>
                        <a:rPr kumimoji="1" lang="zh-TW" altLang="en-US" sz="1300" b="0" u="none" strike="noStrike" kern="1200" cap="none">
                          <a:solidFill>
                            <a:schemeClr val="tx1"/>
                          </a:solidFill>
                          <a:sym typeface="Microsoft JhengHei"/>
                        </a:rPr>
                        <a:t>較耗時</a:t>
                      </a:r>
                      <a:endParaRPr kumimoji="1" lang="zh-TW" altLang="en-US" sz="1300" b="0" i="0" u="none" strike="noStrike" kern="1200" cap="none">
                        <a:solidFill>
                          <a:schemeClr val="tx1"/>
                        </a:solidFill>
                        <a:latin typeface="微軟正黑體"/>
                        <a:ea typeface="微軟正黑體"/>
                        <a:sym typeface="Microsoft JhengHei"/>
                      </a:endParaRPr>
                    </a:p>
                  </a:txBody>
                  <a:tcPr marL="86402" marR="86402" marT="43201" marB="43201" anchor="ctr"/>
                </a:tc>
                <a:tc>
                  <a:txBody>
                    <a:bodyPr/>
                    <a:lstStyle/>
                    <a:p>
                      <a:pPr marL="342900" indent="-342900">
                        <a:lnSpc>
                          <a:spcPct val="100000"/>
                        </a:lnSpc>
                        <a:buFont typeface="+mj-lt"/>
                        <a:buAutoNum type="arabicPeriod"/>
                      </a:pPr>
                      <a:r>
                        <a:rPr kumimoji="1" lang="zh-TW" altLang="en-US" sz="1300" b="0" u="none" strike="noStrike" kern="1200" cap="none">
                          <a:solidFill>
                            <a:schemeClr val="tx1"/>
                          </a:solidFill>
                          <a:sym typeface="Microsoft JhengHei"/>
                        </a:rPr>
                        <a:t>被訪談的人可能會顧慮到其他受訪者，沒辦法暢所欲言</a:t>
                      </a:r>
                      <a:endParaRPr kumimoji="1" lang="en-US" altLang="zh-TW" sz="1300" b="0" u="none" strike="noStrike" kern="1200" cap="none">
                        <a:solidFill>
                          <a:schemeClr val="tx1"/>
                        </a:solidFill>
                        <a:sym typeface="Microsoft JhengHei"/>
                      </a:endParaRPr>
                    </a:p>
                    <a:p>
                      <a:pPr marL="342900" indent="-342900">
                        <a:lnSpc>
                          <a:spcPct val="100000"/>
                        </a:lnSpc>
                        <a:buFont typeface="+mj-lt"/>
                        <a:buAutoNum type="arabicPeriod"/>
                      </a:pPr>
                      <a:r>
                        <a:rPr kumimoji="1" lang="zh-TW" altLang="en-US" sz="1300" b="0" u="none" strike="noStrike" kern="1200" cap="none">
                          <a:solidFill>
                            <a:schemeClr val="tx1"/>
                          </a:solidFill>
                          <a:sym typeface="Microsoft JhengHei"/>
                        </a:rPr>
                        <a:t>可能需要較長的前置規畫時間</a:t>
                      </a:r>
                      <a:endParaRPr kumimoji="1" lang="zh-TW" altLang="en-US" sz="1300" b="0" i="0" u="none" strike="noStrike" kern="1200" cap="none">
                        <a:solidFill>
                          <a:schemeClr val="tx1"/>
                        </a:solidFill>
                        <a:latin typeface="微軟正黑體"/>
                        <a:ea typeface="微軟正黑體"/>
                        <a:sym typeface="Microsoft JhengHei"/>
                      </a:endParaRPr>
                    </a:p>
                  </a:txBody>
                  <a:tcPr marL="86402" marR="86402" marT="43201" marB="43201"/>
                </a:tc>
                <a:extLst>
                  <a:ext uri="{0D108BD9-81ED-4DB2-BD59-A6C34878D82A}">
                    <a16:rowId xmlns:a16="http://schemas.microsoft.com/office/drawing/2014/main" val="1504312492"/>
                  </a:ext>
                </a:extLst>
              </a:tr>
              <a:tr h="294565">
                <a:tc>
                  <a:txBody>
                    <a:bodyPr/>
                    <a:lstStyle/>
                    <a:p>
                      <a:pPr marL="0" algn="ctr" defTabSz="932962" rtl="0" eaLnBrk="1" latinLnBrk="0" hangingPunct="1">
                        <a:lnSpc>
                          <a:spcPct val="100000"/>
                        </a:lnSpc>
                      </a:pPr>
                      <a:r>
                        <a:rPr kumimoji="1" lang="zh-TW" altLang="en-US" sz="1300" b="0" u="none" strike="noStrike" kern="1200" cap="none">
                          <a:solidFill>
                            <a:schemeClr val="tx1"/>
                          </a:solidFill>
                        </a:rPr>
                        <a:t>訪談時間</a:t>
                      </a:r>
                      <a:endParaRPr kumimoji="1" lang="zh-TW" altLang="en-US" sz="1300" b="0" i="0" u="none" strike="noStrike" kern="1200" cap="none">
                        <a:solidFill>
                          <a:schemeClr val="tx1"/>
                        </a:solidFill>
                        <a:latin typeface="微軟正黑體"/>
                        <a:ea typeface="微軟正黑體"/>
                        <a:cs typeface="+mn-cs"/>
                      </a:endParaRPr>
                    </a:p>
                  </a:txBody>
                  <a:tcPr marL="86402" marR="86402" marT="43201" marB="43201"/>
                </a:tc>
                <a:tc>
                  <a:txBody>
                    <a:bodyPr/>
                    <a:lstStyle/>
                    <a:p>
                      <a:pPr marL="0" algn="l" defTabSz="932962" rtl="0" eaLnBrk="1" latinLnBrk="0" hangingPunct="1">
                        <a:lnSpc>
                          <a:spcPct val="100000"/>
                        </a:lnSpc>
                      </a:pPr>
                      <a:r>
                        <a:rPr kumimoji="1" lang="zh-TW" altLang="en-US" sz="1300" b="0" u="none" strike="noStrike" kern="1200" cap="none">
                          <a:solidFill>
                            <a:schemeClr val="tx1"/>
                          </a:solidFill>
                        </a:rPr>
                        <a:t>預計一位客戶 </a:t>
                      </a:r>
                      <a:r>
                        <a:rPr kumimoji="1" lang="en-US" altLang="zh-TW" sz="1300" b="0" u="none" strike="noStrike" kern="1200" cap="none">
                          <a:solidFill>
                            <a:schemeClr val="tx1"/>
                          </a:solidFill>
                        </a:rPr>
                        <a:t>10 </a:t>
                      </a:r>
                      <a:r>
                        <a:rPr kumimoji="1" lang="zh-TW" altLang="en-US" sz="1300" b="0" u="none" strike="noStrike" kern="1200" cap="none">
                          <a:solidFill>
                            <a:schemeClr val="tx1"/>
                          </a:solidFill>
                        </a:rPr>
                        <a:t>分鐘</a:t>
                      </a:r>
                      <a:endParaRPr kumimoji="1" lang="zh-TW" altLang="en-US" sz="1300" b="0" i="0" u="none" strike="noStrike" kern="1200" cap="none">
                        <a:solidFill>
                          <a:schemeClr val="tx1"/>
                        </a:solidFill>
                        <a:latin typeface="微軟正黑體"/>
                        <a:ea typeface="微軟正黑體"/>
                        <a:cs typeface="+mn-cs"/>
                      </a:endParaRPr>
                    </a:p>
                  </a:txBody>
                  <a:tcPr marL="86402" marR="86402" marT="43201" marB="43201"/>
                </a:tc>
                <a:tc>
                  <a:txBody>
                    <a:bodyPr/>
                    <a:lstStyle/>
                    <a:p>
                      <a:pPr>
                        <a:lnSpc>
                          <a:spcPct val="100000"/>
                        </a:lnSpc>
                      </a:pPr>
                      <a:r>
                        <a:rPr kumimoji="1" lang="zh-TW" altLang="en-US" sz="1300" b="0" u="none" strike="noStrike" kern="1200" cap="none">
                          <a:solidFill>
                            <a:schemeClr val="tx1"/>
                          </a:solidFill>
                        </a:rPr>
                        <a:t>整體流程 </a:t>
                      </a:r>
                      <a:r>
                        <a:rPr kumimoji="1" lang="en-US" altLang="zh-TW" sz="1300" b="0" u="none" strike="noStrike" kern="1200" cap="none">
                          <a:solidFill>
                            <a:schemeClr val="tx1"/>
                          </a:solidFill>
                        </a:rPr>
                        <a:t>2 </a:t>
                      </a:r>
                      <a:r>
                        <a:rPr kumimoji="1" lang="zh-TW" altLang="en-US" sz="1300" b="0" u="none" strike="noStrike" kern="1200" cap="none">
                          <a:solidFill>
                            <a:schemeClr val="tx1"/>
                          </a:solidFill>
                        </a:rPr>
                        <a:t>小時</a:t>
                      </a:r>
                      <a:r>
                        <a:rPr kumimoji="1" lang="en-US" altLang="zh-TW" sz="1300" b="0" u="none" strike="noStrike" kern="1200" cap="none">
                          <a:solidFill>
                            <a:schemeClr val="tx1"/>
                          </a:solidFill>
                        </a:rPr>
                        <a:t>(</a:t>
                      </a:r>
                      <a:r>
                        <a:rPr kumimoji="1" lang="zh-TW" altLang="en-US" sz="1300" b="0" u="none" strike="noStrike" kern="1200" cap="none">
                          <a:solidFill>
                            <a:schemeClr val="tx1"/>
                          </a:solidFill>
                        </a:rPr>
                        <a:t>含報到時間</a:t>
                      </a:r>
                      <a:r>
                        <a:rPr kumimoji="1" lang="en-US" altLang="zh-TW" sz="1300" b="0" u="none" strike="noStrike" kern="1200" cap="none">
                          <a:solidFill>
                            <a:schemeClr val="tx1"/>
                          </a:solidFill>
                        </a:rPr>
                        <a:t>)</a:t>
                      </a:r>
                      <a:endParaRPr kumimoji="1" lang="zh-TW" altLang="en-US" sz="1300" b="0" i="0" u="none" strike="noStrike" kern="1200" cap="none">
                        <a:solidFill>
                          <a:schemeClr val="tx1"/>
                        </a:solidFill>
                        <a:latin typeface="微軟正黑體"/>
                        <a:ea typeface="微軟正黑體"/>
                        <a:cs typeface="+mn-cs"/>
                      </a:endParaRPr>
                    </a:p>
                  </a:txBody>
                  <a:tcPr marL="86402" marR="86402" marT="43201" marB="43201"/>
                </a:tc>
                <a:extLst>
                  <a:ext uri="{0D108BD9-81ED-4DB2-BD59-A6C34878D82A}">
                    <a16:rowId xmlns:a16="http://schemas.microsoft.com/office/drawing/2014/main" val="2156655646"/>
                  </a:ext>
                </a:extLst>
              </a:tr>
            </a:tbl>
          </a:graphicData>
        </a:graphic>
      </p:graphicFrame>
      <p:grpSp>
        <p:nvGrpSpPr>
          <p:cNvPr id="25" name="群組 24">
            <a:extLst>
              <a:ext uri="{FF2B5EF4-FFF2-40B4-BE49-F238E27FC236}">
                <a16:creationId xmlns:a16="http://schemas.microsoft.com/office/drawing/2014/main" id="{519E390B-E35E-BE96-DFEE-FDDF342CEB1C}"/>
              </a:ext>
            </a:extLst>
          </p:cNvPr>
          <p:cNvGrpSpPr/>
          <p:nvPr/>
        </p:nvGrpSpPr>
        <p:grpSpPr>
          <a:xfrm>
            <a:off x="262468" y="2491639"/>
            <a:ext cx="10749680" cy="1238532"/>
            <a:chOff x="263525" y="2586007"/>
            <a:chExt cx="11376437" cy="1310744"/>
          </a:xfrm>
        </p:grpSpPr>
        <p:grpSp>
          <p:nvGrpSpPr>
            <p:cNvPr id="4" name="群組 3">
              <a:extLst>
                <a:ext uri="{FF2B5EF4-FFF2-40B4-BE49-F238E27FC236}">
                  <a16:creationId xmlns:a16="http://schemas.microsoft.com/office/drawing/2014/main" id="{1F2E913B-24C4-B7A2-81CB-33FA629DB9E2}"/>
                </a:ext>
              </a:extLst>
            </p:cNvPr>
            <p:cNvGrpSpPr/>
            <p:nvPr/>
          </p:nvGrpSpPr>
          <p:grpSpPr>
            <a:xfrm>
              <a:off x="263525" y="2586007"/>
              <a:ext cx="11376437" cy="1310744"/>
              <a:chOff x="184571" y="4368028"/>
              <a:chExt cx="11376437" cy="1310744"/>
            </a:xfrm>
          </p:grpSpPr>
          <p:cxnSp>
            <p:nvCxnSpPr>
              <p:cNvPr id="5" name="直線單箭頭接點 4">
                <a:extLst>
                  <a:ext uri="{FF2B5EF4-FFF2-40B4-BE49-F238E27FC236}">
                    <a16:creationId xmlns:a16="http://schemas.microsoft.com/office/drawing/2014/main" id="{181DF0F5-8D42-15F3-6C45-6F6F03B6F5F8}"/>
                  </a:ext>
                </a:extLst>
              </p:cNvPr>
              <p:cNvCxnSpPr>
                <a:cxnSpLocks/>
              </p:cNvCxnSpPr>
              <p:nvPr/>
            </p:nvCxnSpPr>
            <p:spPr bwMode="auto">
              <a:xfrm flipV="1">
                <a:off x="479376" y="5301208"/>
                <a:ext cx="11081632" cy="5269"/>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7949CCBE-984A-B787-1C70-0A52C49B47D7}"/>
                  </a:ext>
                </a:extLst>
              </p:cNvPr>
              <p:cNvCxnSpPr>
                <a:cxnSpLocks/>
              </p:cNvCxnSpPr>
              <p:nvPr/>
            </p:nvCxnSpPr>
            <p:spPr bwMode="auto">
              <a:xfrm>
                <a:off x="961625" y="5031055"/>
                <a:ext cx="0" cy="280692"/>
              </a:xfrm>
              <a:prstGeom prst="line">
                <a:avLst/>
              </a:prstGeom>
              <a:ln>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91D6DDA0-CEE2-687F-AD82-AB1DC3DE9E2D}"/>
                  </a:ext>
                </a:extLst>
              </p:cNvPr>
              <p:cNvCxnSpPr>
                <a:cxnSpLocks/>
              </p:cNvCxnSpPr>
              <p:nvPr/>
            </p:nvCxnSpPr>
            <p:spPr bwMode="auto">
              <a:xfrm>
                <a:off x="2872412" y="5020516"/>
                <a:ext cx="0" cy="280692"/>
              </a:xfrm>
              <a:prstGeom prst="line">
                <a:avLst/>
              </a:prstGeom>
              <a:ln>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36656C44-F77A-EA60-0AAB-69687FD4ECCA}"/>
                  </a:ext>
                </a:extLst>
              </p:cNvPr>
              <p:cNvCxnSpPr>
                <a:cxnSpLocks/>
              </p:cNvCxnSpPr>
              <p:nvPr/>
            </p:nvCxnSpPr>
            <p:spPr bwMode="auto">
              <a:xfrm>
                <a:off x="4783199" y="5020516"/>
                <a:ext cx="0" cy="280692"/>
              </a:xfrm>
              <a:prstGeom prst="line">
                <a:avLst/>
              </a:prstGeom>
              <a:ln>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8DC52289-99DE-2472-DC76-57B9C99C6DE3}"/>
                  </a:ext>
                </a:extLst>
              </p:cNvPr>
              <p:cNvCxnSpPr>
                <a:cxnSpLocks/>
              </p:cNvCxnSpPr>
              <p:nvPr/>
            </p:nvCxnSpPr>
            <p:spPr bwMode="auto">
              <a:xfrm>
                <a:off x="6693986" y="5005557"/>
                <a:ext cx="0" cy="280692"/>
              </a:xfrm>
              <a:prstGeom prst="line">
                <a:avLst/>
              </a:prstGeom>
              <a:ln>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D6342FEC-3FBA-24C0-B22B-85A53F8C3B45}"/>
                  </a:ext>
                </a:extLst>
              </p:cNvPr>
              <p:cNvCxnSpPr>
                <a:cxnSpLocks/>
              </p:cNvCxnSpPr>
              <p:nvPr/>
            </p:nvCxnSpPr>
            <p:spPr bwMode="auto">
              <a:xfrm>
                <a:off x="8604773" y="5036061"/>
                <a:ext cx="0" cy="280692"/>
              </a:xfrm>
              <a:prstGeom prst="line">
                <a:avLst/>
              </a:prstGeom>
              <a:ln>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0947CD77-E12C-743E-07D7-91E92F69A363}"/>
                  </a:ext>
                </a:extLst>
              </p:cNvPr>
              <p:cNvSpPr txBox="1"/>
              <p:nvPr/>
            </p:nvSpPr>
            <p:spPr>
              <a:xfrm>
                <a:off x="184571" y="5348702"/>
                <a:ext cx="1597891" cy="31316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323" b="0" i="0" u="none" strike="noStrike" kern="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Arial"/>
                    <a:sym typeface="Arial"/>
                  </a:rPr>
                  <a:t>2025.01</a:t>
                </a:r>
              </a:p>
            </p:txBody>
          </p:sp>
          <p:sp>
            <p:nvSpPr>
              <p:cNvPr id="12" name="文字方塊 11">
                <a:extLst>
                  <a:ext uri="{FF2B5EF4-FFF2-40B4-BE49-F238E27FC236}">
                    <a16:creationId xmlns:a16="http://schemas.microsoft.com/office/drawing/2014/main" id="{11FDF767-9923-35E9-5908-22E8A9B01BFB}"/>
                  </a:ext>
                </a:extLst>
              </p:cNvPr>
              <p:cNvSpPr txBox="1"/>
              <p:nvPr/>
            </p:nvSpPr>
            <p:spPr>
              <a:xfrm>
                <a:off x="1190556" y="5348702"/>
                <a:ext cx="3284537" cy="31316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323" b="0" i="0" u="none" strike="noStrike" kern="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Arial"/>
                    <a:sym typeface="Arial"/>
                  </a:rPr>
                  <a:t>2025.02</a:t>
                </a:r>
              </a:p>
            </p:txBody>
          </p:sp>
          <p:sp>
            <p:nvSpPr>
              <p:cNvPr id="13" name="文字方塊 12">
                <a:extLst>
                  <a:ext uri="{FF2B5EF4-FFF2-40B4-BE49-F238E27FC236}">
                    <a16:creationId xmlns:a16="http://schemas.microsoft.com/office/drawing/2014/main" id="{46435A69-3012-BCE2-2283-FB318337F3B2}"/>
                  </a:ext>
                </a:extLst>
              </p:cNvPr>
              <p:cNvSpPr txBox="1"/>
              <p:nvPr/>
            </p:nvSpPr>
            <p:spPr>
              <a:xfrm>
                <a:off x="7917883" y="5330004"/>
                <a:ext cx="1347048" cy="31316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323" b="0" i="0" u="none" strike="noStrike" kern="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Arial"/>
                    <a:sym typeface="Arial"/>
                  </a:rPr>
                  <a:t>2025.05</a:t>
                </a:r>
              </a:p>
            </p:txBody>
          </p:sp>
          <p:sp>
            <p:nvSpPr>
              <p:cNvPr id="14" name="文字方塊 13">
                <a:extLst>
                  <a:ext uri="{FF2B5EF4-FFF2-40B4-BE49-F238E27FC236}">
                    <a16:creationId xmlns:a16="http://schemas.microsoft.com/office/drawing/2014/main" id="{E2EDFBC0-7425-3996-7526-C19EC0C2A7EC}"/>
                  </a:ext>
                </a:extLst>
              </p:cNvPr>
              <p:cNvSpPr txBox="1"/>
              <p:nvPr/>
            </p:nvSpPr>
            <p:spPr>
              <a:xfrm>
                <a:off x="4896135" y="5347804"/>
                <a:ext cx="3595702" cy="31316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323" b="0" i="0" u="none" strike="noStrike" kern="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Arial"/>
                    <a:sym typeface="Arial"/>
                  </a:rPr>
                  <a:t>2025.04</a:t>
                </a:r>
              </a:p>
            </p:txBody>
          </p:sp>
          <p:sp>
            <p:nvSpPr>
              <p:cNvPr id="15" name="文字方塊 14">
                <a:extLst>
                  <a:ext uri="{FF2B5EF4-FFF2-40B4-BE49-F238E27FC236}">
                    <a16:creationId xmlns:a16="http://schemas.microsoft.com/office/drawing/2014/main" id="{086A356B-8DFA-207F-73C7-0E3661C7BBC8}"/>
                  </a:ext>
                </a:extLst>
              </p:cNvPr>
              <p:cNvSpPr txBox="1"/>
              <p:nvPr/>
            </p:nvSpPr>
            <p:spPr>
              <a:xfrm>
                <a:off x="3782973" y="5365604"/>
                <a:ext cx="2000451" cy="31316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323" b="0" i="0" u="none" strike="noStrike" kern="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Arial"/>
                    <a:sym typeface="Arial"/>
                  </a:rPr>
                  <a:t>2025.03</a:t>
                </a:r>
              </a:p>
            </p:txBody>
          </p:sp>
          <p:cxnSp>
            <p:nvCxnSpPr>
              <p:cNvPr id="17" name="直線接點 16">
                <a:extLst>
                  <a:ext uri="{FF2B5EF4-FFF2-40B4-BE49-F238E27FC236}">
                    <a16:creationId xmlns:a16="http://schemas.microsoft.com/office/drawing/2014/main" id="{FD73122E-A10B-8668-2A92-526A40EE4497}"/>
                  </a:ext>
                </a:extLst>
              </p:cNvPr>
              <p:cNvCxnSpPr>
                <a:cxnSpLocks/>
              </p:cNvCxnSpPr>
              <p:nvPr/>
            </p:nvCxnSpPr>
            <p:spPr bwMode="auto">
              <a:xfrm>
                <a:off x="10515562" y="5011513"/>
                <a:ext cx="0" cy="280692"/>
              </a:xfrm>
              <a:prstGeom prst="line">
                <a:avLst/>
              </a:prstGeom>
              <a:ln>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D25D940C-557E-6E9A-2592-EE9910B12799}"/>
                  </a:ext>
                </a:extLst>
              </p:cNvPr>
              <p:cNvSpPr txBox="1"/>
              <p:nvPr/>
            </p:nvSpPr>
            <p:spPr>
              <a:xfrm>
                <a:off x="9835372" y="5321435"/>
                <a:ext cx="1347048" cy="31316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323" b="0" i="0" u="none" strike="noStrike" kern="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Arial"/>
                    <a:sym typeface="Arial"/>
                  </a:rPr>
                  <a:t>2025.06</a:t>
                </a:r>
              </a:p>
            </p:txBody>
          </p:sp>
          <p:sp>
            <p:nvSpPr>
              <p:cNvPr id="19" name="箭號: 向右 18">
                <a:extLst>
                  <a:ext uri="{FF2B5EF4-FFF2-40B4-BE49-F238E27FC236}">
                    <a16:creationId xmlns:a16="http://schemas.microsoft.com/office/drawing/2014/main" id="{56B16BFB-B847-1F15-C522-D174FB06C3C4}"/>
                  </a:ext>
                </a:extLst>
              </p:cNvPr>
              <p:cNvSpPr/>
              <p:nvPr/>
            </p:nvSpPr>
            <p:spPr bwMode="auto">
              <a:xfrm>
                <a:off x="4790376" y="5064598"/>
                <a:ext cx="3794931" cy="194386"/>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86402" tIns="43201" rIns="86402" bIns="43201" numCol="1" rtlCol="0" anchor="t" anchorCtr="0" compatLnSpc="1">
                <a:prstTxWarp prst="textNoShape">
                  <a:avLst/>
                </a:prstTxWarp>
              </a:bodyPr>
              <a:lstStyle/>
              <a:p>
                <a:pPr marL="0" marR="0" lvl="0" indent="0" algn="l" defTabSz="864017" rtl="0" eaLnBrk="1" fontAlgn="base" latinLnBrk="0" hangingPunct="1">
                  <a:lnSpc>
                    <a:spcPct val="100000"/>
                  </a:lnSpc>
                  <a:spcBef>
                    <a:spcPct val="0"/>
                  </a:spcBef>
                  <a:spcAft>
                    <a:spcPct val="0"/>
                  </a:spcAft>
                  <a:buClrTx/>
                  <a:buSzTx/>
                  <a:buFont typeface="Arial"/>
                  <a:buNone/>
                  <a:tabLst/>
                  <a:defRPr/>
                </a:pPr>
                <a:endParaRPr kumimoji="0" lang="zh-TW" altLang="en-US" sz="3780" b="1" i="0" u="none" strike="noStrike" kern="0" cap="none" spc="0" normalizeH="0" baseline="0" noProof="0">
                  <a:ln>
                    <a:noFill/>
                  </a:ln>
                  <a:solidFill>
                    <a:srgbClr val="000000"/>
                  </a:solidFill>
                  <a:effectLst/>
                  <a:uLnTx/>
                  <a:uFillTx/>
                  <a:latin typeface="Arial" charset="0"/>
                  <a:ea typeface="华文楷体" pitchFamily="2" charset="-122"/>
                  <a:cs typeface="Arial"/>
                  <a:sym typeface="Arial"/>
                </a:endParaRPr>
              </a:p>
            </p:txBody>
          </p:sp>
          <p:sp>
            <p:nvSpPr>
              <p:cNvPr id="20" name="文字方塊 19">
                <a:extLst>
                  <a:ext uri="{FF2B5EF4-FFF2-40B4-BE49-F238E27FC236}">
                    <a16:creationId xmlns:a16="http://schemas.microsoft.com/office/drawing/2014/main" id="{9AE82AA7-F3DD-3135-4D2E-FC59139BA044}"/>
                  </a:ext>
                </a:extLst>
              </p:cNvPr>
              <p:cNvSpPr txBox="1"/>
              <p:nvPr/>
            </p:nvSpPr>
            <p:spPr>
              <a:xfrm>
                <a:off x="4473001" y="4368028"/>
                <a:ext cx="607019" cy="31316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323" b="0" i="0" u="none" strike="noStrike" kern="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Arial"/>
                    <a:sym typeface="Arial"/>
                  </a:rPr>
                  <a:t>now</a:t>
                </a:r>
              </a:p>
            </p:txBody>
          </p:sp>
          <p:pic>
            <p:nvPicPr>
              <p:cNvPr id="21" name="圖片 20">
                <a:extLst>
                  <a:ext uri="{FF2B5EF4-FFF2-40B4-BE49-F238E27FC236}">
                    <a16:creationId xmlns:a16="http://schemas.microsoft.com/office/drawing/2014/main" id="{C1BFB3F9-BBA9-D661-61B8-A131E80D4166}"/>
                  </a:ext>
                </a:extLst>
              </p:cNvPr>
              <p:cNvPicPr>
                <a:picLocks noChangeAspect="1"/>
              </p:cNvPicPr>
              <p:nvPr/>
            </p:nvPicPr>
            <p:blipFill>
              <a:blip r:embed="rId3"/>
              <a:stretch>
                <a:fillRect/>
              </a:stretch>
            </p:blipFill>
            <p:spPr>
              <a:xfrm flipH="1">
                <a:off x="4590824" y="4699332"/>
                <a:ext cx="385648" cy="385648"/>
              </a:xfrm>
              <a:prstGeom prst="rect">
                <a:avLst/>
              </a:prstGeom>
            </p:spPr>
          </p:pic>
          <p:sp>
            <p:nvSpPr>
              <p:cNvPr id="22" name="文字方塊 21">
                <a:extLst>
                  <a:ext uri="{FF2B5EF4-FFF2-40B4-BE49-F238E27FC236}">
                    <a16:creationId xmlns:a16="http://schemas.microsoft.com/office/drawing/2014/main" id="{83E8FAEB-7B29-C0CE-E7E0-FF7B2221EAC3}"/>
                  </a:ext>
                </a:extLst>
              </p:cNvPr>
              <p:cNvSpPr txBox="1"/>
              <p:nvPr/>
            </p:nvSpPr>
            <p:spPr>
              <a:xfrm>
                <a:off x="5365436" y="4761083"/>
                <a:ext cx="2552447" cy="313168"/>
              </a:xfrm>
              <a:prstGeom prst="rect">
                <a:avLst/>
              </a:prstGeom>
              <a:solidFill>
                <a:schemeClr val="accent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323"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Arial"/>
                    <a:sym typeface="Arial"/>
                  </a:rPr>
                  <a:t>完成線下訪談規劃、介面優化</a:t>
                </a:r>
                <a:endParaRPr kumimoji="0" lang="en-US" altLang="zh-TW" sz="1323"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Arial"/>
                  <a:sym typeface="Arial"/>
                </a:endParaRPr>
              </a:p>
            </p:txBody>
          </p:sp>
        </p:grpSp>
        <p:sp>
          <p:nvSpPr>
            <p:cNvPr id="23" name="箭號: 向右 22">
              <a:extLst>
                <a:ext uri="{FF2B5EF4-FFF2-40B4-BE49-F238E27FC236}">
                  <a16:creationId xmlns:a16="http://schemas.microsoft.com/office/drawing/2014/main" id="{A7E4C11B-9B41-B6D3-F2A6-2C36AF55D6A7}"/>
                </a:ext>
              </a:extLst>
            </p:cNvPr>
            <p:cNvSpPr/>
            <p:nvPr/>
          </p:nvSpPr>
          <p:spPr bwMode="auto">
            <a:xfrm>
              <a:off x="8703189" y="3274187"/>
              <a:ext cx="1896432" cy="207815"/>
            </a:xfrm>
            <a:prstGeom prst="rightArrow">
              <a:avLst/>
            </a:prstGeom>
            <a:solidFill>
              <a:srgbClr val="77933C"/>
            </a:solidFill>
            <a:ln w="9525" cap="flat" cmpd="sng" algn="ctr">
              <a:noFill/>
              <a:prstDash val="solid"/>
              <a:round/>
              <a:headEnd type="none" w="med" len="med"/>
              <a:tailEnd type="none" w="med" len="med"/>
            </a:ln>
            <a:effectLst/>
          </p:spPr>
          <p:txBody>
            <a:bodyPr vert="horz" wrap="square" lIns="86402" tIns="43201" rIns="86402" bIns="43201" numCol="1" rtlCol="0" anchor="t" anchorCtr="0" compatLnSpc="1">
              <a:prstTxWarp prst="textNoShape">
                <a:avLst/>
              </a:prstTxWarp>
            </a:bodyPr>
            <a:lstStyle/>
            <a:p>
              <a:pPr marL="0" marR="0" lvl="0" indent="0" algn="l" defTabSz="864017" rtl="0" eaLnBrk="1" fontAlgn="base" latinLnBrk="0" hangingPunct="1">
                <a:lnSpc>
                  <a:spcPct val="100000"/>
                </a:lnSpc>
                <a:spcBef>
                  <a:spcPct val="0"/>
                </a:spcBef>
                <a:spcAft>
                  <a:spcPct val="0"/>
                </a:spcAft>
                <a:buClrTx/>
                <a:buSzTx/>
                <a:buFont typeface="Arial"/>
                <a:buNone/>
                <a:tabLst/>
                <a:defRPr/>
              </a:pPr>
              <a:endParaRPr kumimoji="0" lang="zh-TW" altLang="en-US" sz="3780" b="1" i="0" u="none" strike="noStrike" kern="0" cap="none" spc="0" normalizeH="0" baseline="0" noProof="0">
                <a:ln>
                  <a:noFill/>
                </a:ln>
                <a:solidFill>
                  <a:srgbClr val="000000"/>
                </a:solidFill>
                <a:effectLst/>
                <a:uLnTx/>
                <a:uFillTx/>
                <a:latin typeface="Arial" charset="0"/>
                <a:ea typeface="华文楷体" pitchFamily="2" charset="-122"/>
                <a:cs typeface="Arial"/>
                <a:sym typeface="Arial"/>
              </a:endParaRPr>
            </a:p>
          </p:txBody>
        </p:sp>
        <p:sp>
          <p:nvSpPr>
            <p:cNvPr id="24" name="文字方塊 23">
              <a:extLst>
                <a:ext uri="{FF2B5EF4-FFF2-40B4-BE49-F238E27FC236}">
                  <a16:creationId xmlns:a16="http://schemas.microsoft.com/office/drawing/2014/main" id="{B375DB0F-3A0C-92CC-3B33-58EE7A534387}"/>
                </a:ext>
              </a:extLst>
            </p:cNvPr>
            <p:cNvSpPr txBox="1"/>
            <p:nvPr/>
          </p:nvSpPr>
          <p:spPr>
            <a:xfrm>
              <a:off x="8790627" y="2966821"/>
              <a:ext cx="1696974" cy="313168"/>
            </a:xfrm>
            <a:prstGeom prst="rect">
              <a:avLst/>
            </a:prstGeom>
            <a:solidFill>
              <a:srgbClr val="77933C"/>
            </a:solid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323"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Arial"/>
                  <a:sym typeface="Arial"/>
                </a:rPr>
                <a:t>完成線下訪談</a:t>
              </a:r>
              <a:endParaRPr kumimoji="0" lang="en-US" altLang="zh-TW" sz="1323" b="0" i="0" u="none" strike="noStrike" kern="0" cap="none" spc="0" normalizeH="0" baseline="0" noProof="0">
                <a:ln>
                  <a:noFill/>
                </a:ln>
                <a:solidFill>
                  <a:srgbClr val="FFFFFF"/>
                </a:solidFill>
                <a:effectLst/>
                <a:uLnTx/>
                <a:uFillTx/>
                <a:latin typeface="微軟正黑體" panose="020B0604030504040204" pitchFamily="34" charset="-120"/>
                <a:ea typeface="微軟正黑體" panose="020B0604030504040204" pitchFamily="34" charset="-120"/>
                <a:cs typeface="Arial"/>
                <a:sym typeface="Arial"/>
              </a:endParaRPr>
            </a:p>
          </p:txBody>
        </p:sp>
      </p:grpSp>
    </p:spTree>
    <p:extLst>
      <p:ext uri="{BB962C8B-B14F-4D97-AF65-F5344CB8AC3E}">
        <p14:creationId xmlns:p14="http://schemas.microsoft.com/office/powerpoint/2010/main" val="3220557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23E2FC-8D8B-55B9-6478-5F644F02871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94159CD-E6F7-1297-0C56-E56CF2E637A9}"/>
              </a:ext>
            </a:extLst>
          </p:cNvPr>
          <p:cNvSpPr>
            <a:spLocks noGrp="1"/>
          </p:cNvSpPr>
          <p:nvPr>
            <p:ph type="title"/>
          </p:nvPr>
        </p:nvSpPr>
        <p:spPr/>
        <p:txBody>
          <a:bodyPr/>
          <a:lstStyle/>
          <a:p>
            <a:r>
              <a:rPr lang="zh-TW" altLang="en-US" b="1"/>
              <a:t>配色</a:t>
            </a:r>
          </a:p>
        </p:txBody>
      </p:sp>
      <p:sp>
        <p:nvSpPr>
          <p:cNvPr id="4" name="文字版面配置區 3">
            <a:extLst>
              <a:ext uri="{FF2B5EF4-FFF2-40B4-BE49-F238E27FC236}">
                <a16:creationId xmlns:a16="http://schemas.microsoft.com/office/drawing/2014/main" id="{CE9EFDFC-EA02-1656-C16C-45708140CBD2}"/>
              </a:ext>
            </a:extLst>
          </p:cNvPr>
          <p:cNvSpPr>
            <a:spLocks noGrp="1"/>
          </p:cNvSpPr>
          <p:nvPr>
            <p:ph type="body" idx="2"/>
          </p:nvPr>
        </p:nvSpPr>
        <p:spPr/>
        <p:txBody>
          <a:bodyPr/>
          <a:lstStyle/>
          <a:p>
            <a:endParaRPr lang="zh-TW" altLang="en-US"/>
          </a:p>
        </p:txBody>
      </p:sp>
    </p:spTree>
    <p:extLst>
      <p:ext uri="{BB962C8B-B14F-4D97-AF65-F5344CB8AC3E}">
        <p14:creationId xmlns:p14="http://schemas.microsoft.com/office/powerpoint/2010/main" val="2487164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70">
          <a:extLst>
            <a:ext uri="{FF2B5EF4-FFF2-40B4-BE49-F238E27FC236}">
              <a16:creationId xmlns:a16="http://schemas.microsoft.com/office/drawing/2014/main" id="{3119A00B-E431-266C-7BD3-3D0BEB29C3B7}"/>
            </a:ext>
          </a:extLst>
        </p:cNvPr>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6D6155F1-9041-0938-2B7C-75BAE0C78AEC}"/>
              </a:ext>
            </a:extLst>
          </p:cNvPr>
          <p:cNvSpPr>
            <a:spLocks noGrp="1"/>
          </p:cNvSpPr>
          <p:nvPr>
            <p:ph type="body" idx="10"/>
          </p:nvPr>
        </p:nvSpPr>
        <p:spPr>
          <a:xfrm>
            <a:off x="179388" y="898358"/>
            <a:ext cx="11161712" cy="1099632"/>
          </a:xfrm>
        </p:spPr>
        <p:txBody>
          <a:bodyPr/>
          <a:lstStyle/>
          <a:p>
            <a:r>
              <a:rPr lang="zh-TW" altLang="en-US"/>
              <a:t>原則</a:t>
            </a:r>
            <a:endParaRPr lang="en-US" altLang="zh-TW"/>
          </a:p>
          <a:p>
            <a:pPr lvl="1"/>
            <a:r>
              <a:rPr lang="zh-TW" altLang="en-US"/>
              <a:t>先以</a:t>
            </a:r>
            <a:r>
              <a:rPr lang="zh-TW" altLang="en-US">
                <a:solidFill>
                  <a:schemeClr val="bg2"/>
                </a:solidFill>
              </a:rPr>
              <a:t>主色中間色排版 → 重點資訊換深色 → 不重要可換淺色 </a:t>
            </a:r>
            <a:r>
              <a:rPr lang="en-US" altLang="zh-TW"/>
              <a:t>(</a:t>
            </a:r>
            <a:r>
              <a:rPr lang="zh-TW" altLang="en-US"/>
              <a:t>簡報視覺層級有分主、次即可幫助理解</a:t>
            </a:r>
            <a:r>
              <a:rPr lang="en-US" altLang="zh-TW"/>
              <a:t>)</a:t>
            </a:r>
          </a:p>
          <a:p>
            <a:pPr lvl="1"/>
            <a:r>
              <a:rPr lang="zh-TW" altLang="en-US"/>
              <a:t>主色優先使用，有需要強調的次要重點才使用輔色</a:t>
            </a:r>
            <a:endParaRPr lang="en-US" altLang="zh-TW"/>
          </a:p>
        </p:txBody>
      </p:sp>
      <p:sp>
        <p:nvSpPr>
          <p:cNvPr id="271" name="Google Shape;271;g23bcfb68efc_1_45">
            <a:extLst>
              <a:ext uri="{FF2B5EF4-FFF2-40B4-BE49-F238E27FC236}">
                <a16:creationId xmlns:a16="http://schemas.microsoft.com/office/drawing/2014/main" id="{B7AC7FD0-585B-2D02-9E23-5B0C79ED468A}"/>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zh-TW" altLang="en-US">
                <a:solidFill>
                  <a:srgbClr val="212121"/>
                </a:solidFill>
              </a:rPr>
              <a:t>全主題色系與應用建議</a:t>
            </a:r>
            <a:endParaRPr/>
          </a:p>
        </p:txBody>
      </p:sp>
      <p:graphicFrame>
        <p:nvGraphicFramePr>
          <p:cNvPr id="11" name="Google Shape;273;g23bcfb68efc_1_45">
            <a:extLst>
              <a:ext uri="{FF2B5EF4-FFF2-40B4-BE49-F238E27FC236}">
                <a16:creationId xmlns:a16="http://schemas.microsoft.com/office/drawing/2014/main" id="{6C2E1EB0-AD04-EFF3-C711-62E1CCA9514B}"/>
              </a:ext>
            </a:extLst>
          </p:cNvPr>
          <p:cNvGraphicFramePr/>
          <p:nvPr>
            <p:extLst>
              <p:ext uri="{D42A27DB-BD31-4B8C-83A1-F6EECF244321}">
                <p14:modId xmlns:p14="http://schemas.microsoft.com/office/powerpoint/2010/main" val="3919017599"/>
              </p:ext>
            </p:extLst>
          </p:nvPr>
        </p:nvGraphicFramePr>
        <p:xfrm>
          <a:off x="178595" y="1980626"/>
          <a:ext cx="11161710" cy="4139189"/>
        </p:xfrm>
        <a:graphic>
          <a:graphicData uri="http://schemas.openxmlformats.org/drawingml/2006/table">
            <a:tbl>
              <a:tblPr>
                <a:noFill/>
                <a:tableStyleId>{C7E2D07F-EAD9-47BB-8D15-AB9D181D91B3}</a:tableStyleId>
              </a:tblPr>
              <a:tblGrid>
                <a:gridCol w="1386495">
                  <a:extLst>
                    <a:ext uri="{9D8B030D-6E8A-4147-A177-3AD203B41FA5}">
                      <a16:colId xmlns:a16="http://schemas.microsoft.com/office/drawing/2014/main" val="20001"/>
                    </a:ext>
                  </a:extLst>
                </a:gridCol>
                <a:gridCol w="1955043">
                  <a:extLst>
                    <a:ext uri="{9D8B030D-6E8A-4147-A177-3AD203B41FA5}">
                      <a16:colId xmlns:a16="http://schemas.microsoft.com/office/drawing/2014/main" val="20002"/>
                    </a:ext>
                  </a:extLst>
                </a:gridCol>
                <a:gridCol w="1955043">
                  <a:extLst>
                    <a:ext uri="{9D8B030D-6E8A-4147-A177-3AD203B41FA5}">
                      <a16:colId xmlns:a16="http://schemas.microsoft.com/office/drawing/2014/main" val="20003"/>
                    </a:ext>
                  </a:extLst>
                </a:gridCol>
                <a:gridCol w="1955043">
                  <a:extLst>
                    <a:ext uri="{9D8B030D-6E8A-4147-A177-3AD203B41FA5}">
                      <a16:colId xmlns:a16="http://schemas.microsoft.com/office/drawing/2014/main" val="20004"/>
                    </a:ext>
                  </a:extLst>
                </a:gridCol>
                <a:gridCol w="1955043">
                  <a:extLst>
                    <a:ext uri="{9D8B030D-6E8A-4147-A177-3AD203B41FA5}">
                      <a16:colId xmlns:a16="http://schemas.microsoft.com/office/drawing/2014/main" val="20005"/>
                    </a:ext>
                  </a:extLst>
                </a:gridCol>
                <a:gridCol w="1955043">
                  <a:extLst>
                    <a:ext uri="{9D8B030D-6E8A-4147-A177-3AD203B41FA5}">
                      <a16:colId xmlns:a16="http://schemas.microsoft.com/office/drawing/2014/main" val="3827510382"/>
                    </a:ext>
                  </a:extLst>
                </a:gridCol>
              </a:tblGrid>
              <a:tr h="448517">
                <a:tc>
                  <a:txBody>
                    <a:bodyPr/>
                    <a:lstStyle/>
                    <a:p>
                      <a:pPr marL="0" lvl="0" indent="0" algn="ctr" rtl="0">
                        <a:lnSpc>
                          <a:spcPct val="130000"/>
                        </a:lnSpc>
                        <a:spcBef>
                          <a:spcPts val="0"/>
                        </a:spcBef>
                        <a:spcAft>
                          <a:spcPts val="0"/>
                        </a:spcAft>
                        <a:buNone/>
                      </a:pPr>
                      <a:r>
                        <a:rPr lang="zh-TW" altLang="en-US" sz="1400" b="1">
                          <a:latin typeface="Microsoft JhengHei"/>
                          <a:ea typeface="Microsoft JhengHei"/>
                          <a:cs typeface="Microsoft JhengHei"/>
                          <a:sym typeface="Microsoft JhengHei"/>
                        </a:rPr>
                        <a:t>原則</a:t>
                      </a:r>
                      <a:endParaRPr sz="1400" b="1">
                        <a:latin typeface="Microsoft JhengHei"/>
                        <a:ea typeface="Microsoft JhengHei"/>
                        <a:cs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400" b="1">
                          <a:latin typeface="Microsoft JhengHei"/>
                          <a:ea typeface="Microsoft JhengHei"/>
                          <a:sym typeface="Microsoft JhengHei"/>
                        </a:rPr>
                        <a:t>                重要</a:t>
                      </a:r>
                      <a:endParaRPr lang="en-US" altLang="zh-TW" sz="1400" b="1">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重要</a:t>
                      </a:r>
                      <a:endParaRPr lang="en-US" altLang="zh-TW"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400" b="1">
                          <a:latin typeface="Microsoft JhengHei"/>
                          <a:ea typeface="Microsoft JhengHei"/>
                          <a:sym typeface="Microsoft JhengHei"/>
                        </a:rPr>
                        <a:t>優先使用</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400" b="1">
                          <a:latin typeface="Microsoft JhengHei"/>
                          <a:ea typeface="Microsoft JhengHei"/>
                          <a:sym typeface="Microsoft JhengHei"/>
                        </a:rPr>
                        <a:t>                                            不重要</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endParaRPr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0241061"/>
                  </a:ext>
                </a:extLst>
              </a:tr>
              <a:tr h="659368">
                <a:tc>
                  <a:txBody>
                    <a:bodyPr/>
                    <a:lstStyle/>
                    <a:p>
                      <a:pPr marL="0" lvl="0" indent="0" algn="ctr" rtl="0">
                        <a:lnSpc>
                          <a:spcPct val="130000"/>
                        </a:lnSpc>
                        <a:spcBef>
                          <a:spcPts val="0"/>
                        </a:spcBef>
                        <a:spcAft>
                          <a:spcPts val="0"/>
                        </a:spcAft>
                        <a:buNone/>
                      </a:pPr>
                      <a:r>
                        <a:rPr lang="zh-TW" altLang="en-US">
                          <a:latin typeface="Microsoft JhengHei"/>
                          <a:ea typeface="Microsoft JhengHei"/>
                          <a:cs typeface="Microsoft JhengHei"/>
                          <a:sym typeface="Microsoft JhengHei"/>
                        </a:rPr>
                        <a:t>佈景主題</a:t>
                      </a:r>
                      <a:endParaRPr>
                        <a:latin typeface="Microsoft JhengHei"/>
                        <a:ea typeface="Microsoft JhengHei"/>
                        <a:cs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深色</a:t>
                      </a:r>
                      <a:r>
                        <a:rPr lang="en-US" altLang="zh-TW" sz="1200">
                          <a:latin typeface="Microsoft JhengHei"/>
                          <a:ea typeface="Microsoft JhengHei"/>
                          <a:sym typeface="Microsoft JhengHei"/>
                        </a:rPr>
                        <a:t>2</a:t>
                      </a:r>
                      <a:r>
                        <a:rPr lang="zh-TW" altLang="en-US" sz="1200">
                          <a:latin typeface="Microsoft JhengHei"/>
                          <a:ea typeface="Microsoft JhengHei"/>
                          <a:sym typeface="Microsoft JhengHei"/>
                        </a:rPr>
                        <a:t>（配白字）</a:t>
                      </a:r>
                      <a:br>
                        <a:rPr lang="en-US" altLang="zh-TW" sz="1200">
                          <a:latin typeface="Microsoft JhengHei"/>
                          <a:ea typeface="Microsoft JhengHei"/>
                          <a:sym typeface="Microsoft JhengHei"/>
                        </a:rPr>
                      </a:br>
                      <a:r>
                        <a:rPr lang="zh-TW" altLang="en-US" sz="1200">
                          <a:latin typeface="Microsoft JhengHei"/>
                          <a:ea typeface="Microsoft JhengHei"/>
                          <a:sym typeface="Microsoft JhengHei"/>
                        </a:rPr>
                        <a:t>段落標題、重要文字</a:t>
                      </a:r>
                      <a:endParaRPr lang="en-US" altLang="zh-TW" sz="1200">
                        <a:latin typeface="Microsoft JhengHei"/>
                        <a:ea typeface="Microsoft JhengHei"/>
                        <a:sym typeface="Microsoft JhengHei"/>
                      </a:endParaRPr>
                    </a:p>
                  </a:txBody>
                  <a:tcPr marL="91425" marR="91425" marT="90000" marB="91425"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深色</a:t>
                      </a:r>
                      <a:r>
                        <a:rPr lang="en-US" altLang="zh-TW" sz="1200">
                          <a:latin typeface="Microsoft JhengHei"/>
                          <a:ea typeface="Microsoft JhengHei"/>
                          <a:sym typeface="Microsoft JhengHei"/>
                        </a:rPr>
                        <a:t>1</a:t>
                      </a:r>
                      <a:r>
                        <a:rPr lang="zh-TW" altLang="en-US" sz="1200">
                          <a:latin typeface="Microsoft JhengHei"/>
                          <a:ea typeface="Microsoft JhengHei"/>
                          <a:sym typeface="Microsoft JhengHei"/>
                        </a:rPr>
                        <a:t>（配白字）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外框線</a:t>
                      </a:r>
                      <a:endParaRPr lang="en-US" altLang="zh-TW"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中間色（可配黑</a:t>
                      </a:r>
                      <a:r>
                        <a:rPr lang="en-US" altLang="zh-TW" sz="1200">
                          <a:latin typeface="Microsoft JhengHei"/>
                          <a:ea typeface="Microsoft JhengHei"/>
                          <a:sym typeface="Microsoft JhengHei"/>
                        </a:rPr>
                        <a:t>/</a:t>
                      </a:r>
                      <a:r>
                        <a:rPr lang="zh-TW" altLang="en-US" sz="1200">
                          <a:latin typeface="Microsoft JhengHei"/>
                          <a:ea typeface="Microsoft JhengHei"/>
                          <a:sym typeface="Microsoft JhengHei"/>
                        </a:rPr>
                        <a:t>白字）</a:t>
                      </a: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排版優先</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淺色</a:t>
                      </a:r>
                      <a:r>
                        <a:rPr lang="en-US" altLang="zh-TW" sz="1200">
                          <a:latin typeface="Microsoft JhengHei"/>
                          <a:ea typeface="Microsoft JhengHei"/>
                          <a:sym typeface="Microsoft JhengHei"/>
                        </a:rPr>
                        <a:t>1</a:t>
                      </a:r>
                      <a:r>
                        <a:rPr lang="zh-TW" altLang="en-US" sz="1200">
                          <a:latin typeface="Microsoft JhengHei"/>
                          <a:ea typeface="Microsoft JhengHei"/>
                          <a:sym typeface="Microsoft JhengHei"/>
                        </a:rPr>
                        <a:t>（配黑字）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網底、螢光筆</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淺色</a:t>
                      </a:r>
                      <a:r>
                        <a:rPr lang="en-US" altLang="zh-TW" sz="1200">
                          <a:latin typeface="Microsoft JhengHei"/>
                          <a:ea typeface="Microsoft JhengHei"/>
                          <a:sym typeface="Microsoft JhengHei"/>
                        </a:rPr>
                        <a:t>2</a:t>
                      </a:r>
                      <a:r>
                        <a:rPr lang="zh-TW" altLang="en-US" sz="1200">
                          <a:latin typeface="Microsoft JhengHei"/>
                          <a:ea typeface="Microsoft JhengHei"/>
                          <a:sym typeface="Microsoft JhengHei"/>
                        </a:rPr>
                        <a:t>（配黑字）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大面積底色</a:t>
                      </a:r>
                      <a:endParaRPr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84101">
                <a:tc rowSpan="2">
                  <a:txBody>
                    <a:bodyPr/>
                    <a:lstStyle/>
                    <a:p>
                      <a:pPr marL="0" lvl="0" indent="0" algn="ctr" rtl="0">
                        <a:spcBef>
                          <a:spcPts val="0"/>
                        </a:spcBef>
                        <a:spcAft>
                          <a:spcPts val="0"/>
                        </a:spcAft>
                        <a:buNone/>
                      </a:pPr>
                      <a:r>
                        <a:rPr lang="en-US">
                          <a:latin typeface="Microsoft JhengHei"/>
                          <a:ea typeface="Microsoft JhengHei"/>
                          <a:cs typeface="Microsoft JhengHei"/>
                          <a:sym typeface="Microsoft JhengHei"/>
                        </a:rPr>
                        <a:t>Blue</a:t>
                      </a:r>
                      <a:endParaRPr>
                        <a:latin typeface="Microsoft JhengHei"/>
                        <a:ea typeface="Microsoft JhengHei"/>
                        <a:cs typeface="Microsoft JhengHei"/>
                        <a:sym typeface="Microsoft JhengHei"/>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3B82F6"/>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60A5F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93C5FD"/>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FDBFF"/>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CEAFE"/>
                    </a:solidFill>
                  </a:tcPr>
                </a:tc>
                <a:extLst>
                  <a:ext uri="{0D108BD9-81ED-4DB2-BD59-A6C34878D82A}">
                    <a16:rowId xmlns:a16="http://schemas.microsoft.com/office/drawing/2014/main" val="10001"/>
                  </a:ext>
                </a:extLst>
              </a:tr>
              <a:tr h="331227">
                <a:tc vMerge="1">
                  <a:txBody>
                    <a:bodyPr/>
                    <a:lstStyle/>
                    <a:p>
                      <a:endParaRPr lang="zh-TW"/>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#3b82f6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#60a5fa</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#93c5fd</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#bfdbfe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#dbeafe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84101">
                <a:tc rowSpan="2">
                  <a:txBody>
                    <a:bodyPr/>
                    <a:lstStyle/>
                    <a:p>
                      <a:pPr algn="ctr"/>
                      <a:r>
                        <a:rPr lang="en-US" altLang="zh-TW" sz="1400">
                          <a:latin typeface="Microsoft JhengHei" panose="020B0604030504040204" pitchFamily="34" charset="-120"/>
                          <a:ea typeface="Microsoft JhengHei" panose="020B0604030504040204" pitchFamily="34" charset="-120"/>
                        </a:rPr>
                        <a:t>Violet</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8B5CF7"/>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A78BFB"/>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C4B5FD"/>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ED6FF"/>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DE9FE"/>
                    </a:solidFill>
                  </a:tcPr>
                </a:tc>
                <a:extLst>
                  <a:ext uri="{0D108BD9-81ED-4DB2-BD59-A6C34878D82A}">
                    <a16:rowId xmlns:a16="http://schemas.microsoft.com/office/drawing/2014/main" val="10003"/>
                  </a:ext>
                </a:extLst>
              </a:tr>
              <a:tr h="331227">
                <a:tc vMerge="1">
                  <a:txBody>
                    <a:bodyPr/>
                    <a:lstStyle/>
                    <a:p>
                      <a:endParaRPr lang="zh-TW"/>
                    </a:p>
                  </a:txBody>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#8b5cf6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#a78bfa</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#c4b5fd</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#ddd6fe</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#ede9fe</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4101">
                <a:tc rowSpan="2">
                  <a:txBody>
                    <a:bodyPr/>
                    <a:lstStyle/>
                    <a:p>
                      <a:pPr marL="0" lvl="0" indent="0" algn="ctr" rtl="0">
                        <a:spcBef>
                          <a:spcPts val="0"/>
                        </a:spcBef>
                        <a:spcAft>
                          <a:spcPts val="0"/>
                        </a:spcAft>
                        <a:buNone/>
                      </a:pPr>
                      <a:r>
                        <a:rPr lang="en-US" altLang="zh-TW">
                          <a:latin typeface="Microsoft JhengHei"/>
                          <a:ea typeface="Microsoft JhengHei"/>
                          <a:cs typeface="Microsoft JhengHei"/>
                          <a:sym typeface="Microsoft JhengHei"/>
                        </a:rPr>
                        <a:t>Rose</a:t>
                      </a:r>
                      <a:endParaRPr>
                        <a:latin typeface="Microsoft JhengHei"/>
                        <a:ea typeface="Microsoft JhengHei"/>
                        <a:cs typeface="Microsoft JhengHei"/>
                        <a:sym typeface="Microsoft JhengHei"/>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43F5E"/>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C7185"/>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DA4AF"/>
                    </a:solidFill>
                  </a:tcPr>
                </a:tc>
                <a:tc>
                  <a:txBody>
                    <a:bodyPr/>
                    <a:lstStyle/>
                    <a:p>
                      <a:pPr algn="ctr"/>
                      <a:endParaRPr lang="zh-TW" altLang="en-US" sz="1200">
                        <a:solidFill>
                          <a:srgbClr val="FECDD3"/>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ECDD3"/>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FE4E6"/>
                    </a:solidFill>
                  </a:tcPr>
                </a:tc>
                <a:extLst>
                  <a:ext uri="{0D108BD9-81ED-4DB2-BD59-A6C34878D82A}">
                    <a16:rowId xmlns:a16="http://schemas.microsoft.com/office/drawing/2014/main" val="10005"/>
                  </a:ext>
                </a:extLst>
              </a:tr>
              <a:tr h="331227">
                <a:tc vMerge="1">
                  <a:txBody>
                    <a:bodyPr/>
                    <a:lstStyle/>
                    <a:p>
                      <a:endParaRPr lang="zh-TW"/>
                    </a:p>
                  </a:txBody>
                  <a:tcPr>
                    <a:lnT w="9525" cap="flat" cmpd="sng">
                      <a:noFill/>
                      <a:prstDash val="solid"/>
                      <a:round/>
                      <a:headEnd type="none" w="sm" len="sm"/>
                      <a:tailEnd type="none" w="sm" len="sm"/>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#f43f5e</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#fb7185</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#fda4af</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#fecdd3</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#ffe4e6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84101">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a:latin typeface="Microsoft JhengHei" panose="020B0604030504040204" pitchFamily="34" charset="-120"/>
                          <a:ea typeface="Microsoft JhengHei" panose="020B0604030504040204" pitchFamily="34" charset="-120"/>
                        </a:rPr>
                        <a:t>Amber</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5910C"/>
                    </a:solidFill>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CD44C"/>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DE68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EF9C7"/>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FFBEC"/>
                    </a:solidFill>
                  </a:tcPr>
                </a:tc>
                <a:extLst>
                  <a:ext uri="{0D108BD9-81ED-4DB2-BD59-A6C34878D82A}">
                    <a16:rowId xmlns:a16="http://schemas.microsoft.com/office/drawing/2014/main" val="10007"/>
                  </a:ext>
                </a:extLst>
              </a:tr>
              <a:tr h="265721">
                <a:tc vMerge="1">
                  <a:txBody>
                    <a:bodyPr/>
                    <a:lstStyle/>
                    <a:p>
                      <a:endParaRPr lang="zh-TW"/>
                    </a:p>
                  </a:txBody>
                  <a:tcPr>
                    <a:lnT w="9525" cap="flat" cmpd="sng">
                      <a:noFill/>
                      <a:prstDash val="solid"/>
                      <a:round/>
                      <a:headEnd type="none" w="sm" len="sm"/>
                      <a:tailEnd type="none" w="sm" len="sm"/>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#fbbf24</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#fcd34d</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#fde68a</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#fef3c7</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#fffbeb</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04090">
                <a:tc rowSpan="2">
                  <a:txBody>
                    <a:bodyPr/>
                    <a:lstStyle/>
                    <a:p>
                      <a:pPr algn="ctr"/>
                      <a:r>
                        <a:rPr lang="en-US" altLang="zh-TW" sz="1400">
                          <a:latin typeface="Microsoft JhengHei" panose="020B0604030504040204" pitchFamily="34" charset="-120"/>
                          <a:ea typeface="Microsoft JhengHei" panose="020B0604030504040204" pitchFamily="34" charset="-120"/>
                        </a:rPr>
                        <a:t>Zinc</a:t>
                      </a:r>
                    </a:p>
                    <a:p>
                      <a:pPr algn="ctr"/>
                      <a:r>
                        <a:rPr lang="en-US" altLang="zh-TW" sz="1400">
                          <a:latin typeface="Microsoft JhengHei" panose="020B0604030504040204" pitchFamily="34" charset="-120"/>
                          <a:ea typeface="Microsoft JhengHei" panose="020B0604030504040204" pitchFamily="34" charset="-120"/>
                        </a:rPr>
                        <a:t>(</a:t>
                      </a:r>
                      <a:r>
                        <a:rPr lang="zh-TW" altLang="en-US" sz="1400">
                          <a:latin typeface="Microsoft JhengHei" panose="020B0604030504040204" pitchFamily="34" charset="-120"/>
                          <a:ea typeface="Microsoft JhengHei" panose="020B0604030504040204" pitchFamily="34" charset="-120"/>
                        </a:rPr>
                        <a:t>灰階</a:t>
                      </a:r>
                      <a:r>
                        <a:rPr lang="en-US" altLang="zh-TW" sz="1400">
                          <a:latin typeface="Microsoft JhengHei" panose="020B0604030504040204" pitchFamily="34" charset="-120"/>
                          <a:ea typeface="Microsoft JhengHei" panose="020B0604030504040204" pitchFamily="34" charset="-120"/>
                        </a:rPr>
                        <a:t>)</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1717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1A1A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4D4D8"/>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4E4E8"/>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4F4F6"/>
                    </a:solidFill>
                  </a:tcPr>
                </a:tc>
                <a:extLst>
                  <a:ext uri="{0D108BD9-81ED-4DB2-BD59-A6C34878D82A}">
                    <a16:rowId xmlns:a16="http://schemas.microsoft.com/office/drawing/2014/main" val="4230794412"/>
                  </a:ext>
                </a:extLst>
              </a:tr>
              <a:tr h="331408">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#71717a</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#a1a1aa</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#d4d4d8</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#e4e4e7</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#f4f4f5</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92147376"/>
                  </a:ext>
                </a:extLst>
              </a:tr>
            </a:tbl>
          </a:graphicData>
        </a:graphic>
      </p:graphicFrame>
      <p:sp>
        <p:nvSpPr>
          <p:cNvPr id="3" name="箭號: 向左 2">
            <a:extLst>
              <a:ext uri="{FF2B5EF4-FFF2-40B4-BE49-F238E27FC236}">
                <a16:creationId xmlns:a16="http://schemas.microsoft.com/office/drawing/2014/main" id="{4A01F50A-7BDE-E737-2A57-872D3A92AFAE}"/>
              </a:ext>
            </a:extLst>
          </p:cNvPr>
          <p:cNvSpPr/>
          <p:nvPr/>
        </p:nvSpPr>
        <p:spPr>
          <a:xfrm>
            <a:off x="2861606" y="2157968"/>
            <a:ext cx="2988332" cy="112607"/>
          </a:xfrm>
          <a:prstGeom prst="leftArrow">
            <a:avLst/>
          </a:prstGeom>
          <a:gradFill flip="none" rotWithShape="1">
            <a:gsLst>
              <a:gs pos="0">
                <a:schemeClr val="bg2"/>
              </a:gs>
              <a:gs pos="50000">
                <a:schemeClr val="tx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箭號: 向左 3">
            <a:extLst>
              <a:ext uri="{FF2B5EF4-FFF2-40B4-BE49-F238E27FC236}">
                <a16:creationId xmlns:a16="http://schemas.microsoft.com/office/drawing/2014/main" id="{EC3B6CB0-2AC6-5DF9-B475-7657AB1E3AB2}"/>
              </a:ext>
            </a:extLst>
          </p:cNvPr>
          <p:cNvSpPr/>
          <p:nvPr/>
        </p:nvSpPr>
        <p:spPr>
          <a:xfrm rot="10800000">
            <a:off x="6948376" y="2157969"/>
            <a:ext cx="3060340" cy="112606"/>
          </a:xfrm>
          <a:prstGeom prst="leftArrow">
            <a:avLst/>
          </a:prstGeom>
          <a:gradFill flip="none" rotWithShape="1">
            <a:gsLst>
              <a:gs pos="0">
                <a:srgbClr val="DCEAFE"/>
              </a:gs>
              <a:gs pos="50000">
                <a:schemeClr val="accent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6E139B7C-27C4-BF38-FC46-A28173EED725}"/>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3"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3285279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77">
          <a:extLst>
            <a:ext uri="{FF2B5EF4-FFF2-40B4-BE49-F238E27FC236}">
              <a16:creationId xmlns:a16="http://schemas.microsoft.com/office/drawing/2014/main" id="{3EA6E4F2-DB64-96B9-8E2D-E591563FF4E6}"/>
            </a:ext>
          </a:extLst>
        </p:cNvPr>
        <p:cNvGrpSpPr/>
        <p:nvPr/>
      </p:nvGrpSpPr>
      <p:grpSpPr>
        <a:xfrm>
          <a:off x="0" y="0"/>
          <a:ext cx="0" cy="0"/>
          <a:chOff x="0" y="0"/>
          <a:chExt cx="0" cy="0"/>
        </a:xfrm>
      </p:grpSpPr>
      <p:sp>
        <p:nvSpPr>
          <p:cNvPr id="8" name="Google Shape;279;g26107f9f4fa_0_30">
            <a:extLst>
              <a:ext uri="{FF2B5EF4-FFF2-40B4-BE49-F238E27FC236}">
                <a16:creationId xmlns:a16="http://schemas.microsoft.com/office/drawing/2014/main" id="{175FBE31-3B12-353B-CD86-0A16ABD22213}"/>
              </a:ext>
            </a:extLst>
          </p:cNvPr>
          <p:cNvSpPr txBox="1">
            <a:spLocks/>
          </p:cNvSpPr>
          <p:nvPr/>
        </p:nvSpPr>
        <p:spPr>
          <a:xfrm>
            <a:off x="161326" y="921880"/>
            <a:ext cx="5491162" cy="5197933"/>
          </a:xfrm>
          <a:prstGeom prst="rect">
            <a:avLst/>
          </a:prstGeom>
          <a:ln w="9525" cap="flat" cmpd="sng">
            <a:solidFill>
              <a:schemeClr val="lt1"/>
            </a:solidFill>
            <a:prstDash val="solid"/>
            <a:round/>
            <a:headEnd type="none" w="sm" len="sm"/>
            <a:tailEnd type="none" w="sm" len="sm"/>
          </a:ln>
        </p:spPr>
        <p:txBody>
          <a:bodyPr spcFirstLastPara="1" wrap="square" lIns="88150" tIns="44050" rIns="88150" bIns="440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52000" indent="-216000">
              <a:lnSpc>
                <a:spcPct val="130000"/>
              </a:lnSpc>
              <a:buSzPts val="1800"/>
              <a:buFont typeface="Arial"/>
              <a:buChar char="○"/>
            </a:pPr>
            <a:r>
              <a:rPr lang="zh-TW" altLang="en-US" sz="1600">
                <a:latin typeface="微軟正黑體" panose="020B0604030504040204" pitchFamily="34" charset="-120"/>
                <a:ea typeface="微軟正黑體" panose="020B0604030504040204" pitchFamily="34" charset="-120"/>
              </a:rPr>
              <a:t>配色說明</a:t>
            </a:r>
            <a:endParaRPr lang="en-US" altLang="zh-TW" sz="1600">
              <a:latin typeface="微軟正黑體" panose="020B0604030504040204" pitchFamily="34" charset="-120"/>
              <a:ea typeface="微軟正黑體" panose="020B0604030504040204" pitchFamily="34" charset="-120"/>
            </a:endParaRPr>
          </a:p>
          <a:p>
            <a:pPr marL="504000" lvl="4" indent="-216000">
              <a:lnSpc>
                <a:spcPct val="130000"/>
              </a:lnSpc>
              <a:buSzPts val="1800"/>
              <a:buFont typeface="Arial"/>
              <a:buChar char="○"/>
            </a:pPr>
            <a:r>
              <a:rPr lang="zh-TW" altLang="en-US">
                <a:solidFill>
                  <a:schemeClr val="tx1"/>
                </a:solidFill>
                <a:latin typeface="微軟正黑體" panose="020B0604030504040204" pitchFamily="34" charset="-120"/>
                <a:ea typeface="微軟正黑體" panose="020B0604030504040204" pitchFamily="34" charset="-120"/>
              </a:rPr>
              <a:t>主色 </a:t>
            </a:r>
            <a:r>
              <a:rPr lang="en-US" altLang="zh-TW">
                <a:solidFill>
                  <a:schemeClr val="tx1"/>
                </a:solidFill>
                <a:latin typeface="微軟正黑體" panose="020B0604030504040204" pitchFamily="34" charset="-120"/>
                <a:ea typeface="微軟正黑體" panose="020B0604030504040204" pitchFamily="34" charset="-120"/>
              </a:rPr>
              <a:t>Blue</a:t>
            </a:r>
            <a:r>
              <a:rPr lang="zh-TW" altLang="en-US">
                <a:solidFill>
                  <a:schemeClr val="tx1"/>
                </a:solidFill>
                <a:latin typeface="微軟正黑體" panose="020B0604030504040204" pitchFamily="34" charset="-120"/>
                <a:ea typeface="微軟正黑體" panose="020B0604030504040204" pitchFamily="34" charset="-120"/>
              </a:rPr>
              <a:t> → 輔色 </a:t>
            </a:r>
            <a:r>
              <a:rPr lang="en-US" altLang="zh-TW">
                <a:solidFill>
                  <a:schemeClr val="tx1"/>
                </a:solidFill>
                <a:latin typeface="微軟正黑體" panose="020B0604030504040204" pitchFamily="34" charset="-120"/>
                <a:ea typeface="微軟正黑體" panose="020B0604030504040204" pitchFamily="34" charset="-120"/>
              </a:rPr>
              <a:t>Violet</a:t>
            </a:r>
            <a:r>
              <a:rPr lang="zh-TW" altLang="en-US">
                <a:solidFill>
                  <a:schemeClr val="tx1"/>
                </a:solidFill>
                <a:latin typeface="微軟正黑體" panose="020B0604030504040204" pitchFamily="34" charset="-120"/>
                <a:ea typeface="微軟正黑體" panose="020B0604030504040204" pitchFamily="34" charset="-120"/>
              </a:rPr>
              <a:t> </a:t>
            </a:r>
            <a:r>
              <a:rPr lang="en-US" altLang="zh-TW">
                <a:solidFill>
                  <a:schemeClr val="tx1"/>
                </a:solidFill>
                <a:latin typeface="微軟正黑體" panose="020B0604030504040204" pitchFamily="34" charset="-120"/>
                <a:ea typeface="微軟正黑體" panose="020B0604030504040204" pitchFamily="34" charset="-120"/>
              </a:rPr>
              <a:t>(</a:t>
            </a:r>
            <a:r>
              <a:rPr lang="zh-TW" altLang="en-US">
                <a:solidFill>
                  <a:schemeClr val="tx1"/>
                </a:solidFill>
                <a:latin typeface="微軟正黑體" panose="020B0604030504040204" pitchFamily="34" charset="-120"/>
                <a:ea typeface="微軟正黑體" panose="020B0604030504040204" pitchFamily="34" charset="-120"/>
              </a:rPr>
              <a:t>預設</a:t>
            </a:r>
            <a:r>
              <a:rPr lang="en-US" altLang="zh-TW">
                <a:solidFill>
                  <a:schemeClr val="tx1"/>
                </a:solidFill>
                <a:latin typeface="微軟正黑體" panose="020B0604030504040204" pitchFamily="34" charset="-120"/>
                <a:ea typeface="微軟正黑體" panose="020B0604030504040204" pitchFamily="34" charset="-120"/>
              </a:rPr>
              <a:t>)</a:t>
            </a:r>
            <a:r>
              <a:rPr lang="zh-TW" altLang="en-US">
                <a:solidFill>
                  <a:schemeClr val="tx1"/>
                </a:solidFill>
                <a:latin typeface="微軟正黑體" panose="020B0604030504040204" pitchFamily="34" charset="-120"/>
                <a:ea typeface="微軟正黑體" panose="020B0604030504040204" pitchFamily="34" charset="-120"/>
              </a:rPr>
              <a:t> </a:t>
            </a:r>
            <a:r>
              <a:rPr lang="en-US" altLang="zh-TW">
                <a:solidFill>
                  <a:schemeClr val="tx1"/>
                </a:solidFill>
                <a:latin typeface="微軟正黑體" panose="020B0604030504040204" pitchFamily="34" charset="-120"/>
                <a:ea typeface="微軟正黑體" panose="020B0604030504040204" pitchFamily="34" charset="-120"/>
              </a:rPr>
              <a:t>/ Rose </a:t>
            </a:r>
            <a:r>
              <a:rPr lang="zh-TW" altLang="en-US">
                <a:solidFill>
                  <a:schemeClr val="tx1"/>
                </a:solidFill>
                <a:latin typeface="微軟正黑體" panose="020B0604030504040204" pitchFamily="34" charset="-120"/>
                <a:ea typeface="微軟正黑體" panose="020B0604030504040204" pitchFamily="34" charset="-120"/>
              </a:rPr>
              <a:t>擇一</a:t>
            </a:r>
            <a:endParaRPr lang="en-US" altLang="zh-TW">
              <a:solidFill>
                <a:schemeClr val="tx1"/>
              </a:solidFill>
              <a:latin typeface="微軟正黑體" panose="020B0604030504040204" pitchFamily="34" charset="-120"/>
              <a:ea typeface="微軟正黑體" panose="020B0604030504040204" pitchFamily="34" charset="-120"/>
              <a:cs typeface="Microsoft JhengHei"/>
              <a:sym typeface="Microsoft JhengHei"/>
            </a:endParaRPr>
          </a:p>
          <a:p>
            <a:pPr marL="252000" indent="-216000">
              <a:lnSpc>
                <a:spcPct val="130000"/>
              </a:lnSpc>
              <a:spcBef>
                <a:spcPts val="600"/>
              </a:spcBef>
              <a:buSzPts val="1800"/>
              <a:buFont typeface="Arial"/>
              <a:buChar char="○"/>
            </a:pPr>
            <a:r>
              <a:rPr lang="zh-TW" altLang="en-US" sz="1600">
                <a:latin typeface="微軟正黑體" panose="020B0604030504040204" pitchFamily="34" charset="-120"/>
                <a:ea typeface="微軟正黑體" panose="020B0604030504040204" pitchFamily="34" charset="-120"/>
              </a:rPr>
              <a:t>特殊需求</a:t>
            </a:r>
            <a:endParaRPr lang="en-US" altLang="zh-TW" sz="1600">
              <a:latin typeface="微軟正黑體" panose="020B0604030504040204" pitchFamily="34" charset="-120"/>
              <a:ea typeface="微軟正黑體" panose="020B0604030504040204" pitchFamily="34" charset="-120"/>
              <a:cs typeface="Microsoft JhengHei"/>
              <a:sym typeface="Microsoft JhengHei"/>
            </a:endParaRPr>
          </a:p>
          <a:p>
            <a:pPr marL="504000" lvl="1" indent="-216000">
              <a:lnSpc>
                <a:spcPct val="130000"/>
              </a:lnSpc>
              <a:buSzPts val="1800"/>
              <a:buFont typeface="Arial"/>
              <a:buChar char="○"/>
            </a:pPr>
            <a:r>
              <a:rPr lang="zh-TW" altLang="en-US" u="sng">
                <a:solidFill>
                  <a:srgbClr val="71717A"/>
                </a:solidFill>
                <a:latin typeface="微軟正黑體" panose="020B0604030504040204" pitchFamily="34" charset="-120"/>
                <a:ea typeface="微軟正黑體" panose="020B0604030504040204" pitchFamily="34" charset="-120"/>
              </a:rPr>
              <a:t>超連結</a:t>
            </a:r>
            <a:r>
              <a:rPr lang="zh-TW" altLang="en-US" b="1">
                <a:solidFill>
                  <a:srgbClr val="FB7185"/>
                </a:solidFill>
                <a:latin typeface="微軟正黑體" panose="020B0604030504040204" pitchFamily="34" charset="-120"/>
                <a:ea typeface="微軟正黑體" panose="020B0604030504040204" pitchFamily="34" charset="-120"/>
              </a:rPr>
              <a:t>      </a:t>
            </a:r>
            <a:r>
              <a:rPr lang="zh-TW" altLang="en-US">
                <a:latin typeface="微軟正黑體" panose="020B0604030504040204" pitchFamily="34" charset="-120"/>
                <a:ea typeface="微軟正黑體" panose="020B0604030504040204" pitchFamily="34" charset="-120"/>
              </a:rPr>
              <a:t>使用選擇灰階加底線</a:t>
            </a:r>
            <a:endParaRPr lang="en-US" altLang="zh-TW">
              <a:latin typeface="微軟正黑體" panose="020B0604030504040204" pitchFamily="34" charset="-120"/>
              <a:ea typeface="微軟正黑體" panose="020B0604030504040204" pitchFamily="34" charset="-120"/>
            </a:endParaRPr>
          </a:p>
          <a:p>
            <a:pPr marL="504000" lvl="1" indent="-216000">
              <a:lnSpc>
                <a:spcPct val="130000"/>
              </a:lnSpc>
              <a:buSzPts val="1800"/>
              <a:buFont typeface="Arial"/>
              <a:buChar char="○"/>
            </a:pPr>
            <a:r>
              <a:rPr lang="zh-TW" altLang="en-US">
                <a:solidFill>
                  <a:schemeClr val="bg2"/>
                </a:solidFill>
                <a:latin typeface="微軟正黑體" panose="020B0604030504040204" pitchFamily="34" charset="-120"/>
                <a:ea typeface="微軟正黑體" panose="020B0604030504040204" pitchFamily="34" charset="-120"/>
              </a:rPr>
              <a:t>重要文字</a:t>
            </a:r>
            <a:r>
              <a:rPr lang="zh-TW" altLang="en-US" b="1">
                <a:solidFill>
                  <a:schemeClr val="bg2"/>
                </a:solidFill>
                <a:latin typeface="微軟正黑體" panose="020B0604030504040204" pitchFamily="34" charset="-120"/>
                <a:ea typeface="微軟正黑體" panose="020B0604030504040204" pitchFamily="34" charset="-120"/>
              </a:rPr>
              <a:t>  </a:t>
            </a:r>
            <a:r>
              <a:rPr lang="zh-TW" altLang="en-US">
                <a:latin typeface="微軟正黑體" panose="020B0604030504040204" pitchFamily="34" charset="-120"/>
                <a:ea typeface="微軟正黑體" panose="020B0604030504040204" pitchFamily="34" charset="-120"/>
              </a:rPr>
              <a:t>使用主</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輔色系深色 </a:t>
            </a:r>
            <a:r>
              <a:rPr lang="en-US" altLang="zh-TW">
                <a:latin typeface="微軟正黑體" panose="020B0604030504040204" pitchFamily="34" charset="-120"/>
                <a:ea typeface="微軟正黑體" panose="020B0604030504040204" pitchFamily="34" charset="-120"/>
              </a:rPr>
              <a:t>2</a:t>
            </a:r>
          </a:p>
          <a:p>
            <a:pPr marL="504000" lvl="1" indent="-216000">
              <a:lnSpc>
                <a:spcPct val="130000"/>
              </a:lnSpc>
              <a:buSzPts val="1800"/>
              <a:buFont typeface="Arial"/>
              <a:buChar char="○"/>
            </a:pPr>
            <a:r>
              <a:rPr lang="zh-TW" altLang="en-US">
                <a:solidFill>
                  <a:schemeClr val="tx1"/>
                </a:solidFill>
                <a:highlight>
                  <a:srgbClr val="DCEAFE"/>
                </a:highlight>
                <a:latin typeface="微軟正黑體" panose="020B0604030504040204" pitchFamily="34" charset="-120"/>
                <a:ea typeface="微軟正黑體" panose="020B0604030504040204" pitchFamily="34" charset="-120"/>
              </a:rPr>
              <a:t>螢光筆</a:t>
            </a:r>
            <a:r>
              <a:rPr lang="zh-TW" altLang="en-US">
                <a:solidFill>
                  <a:schemeClr val="tx1"/>
                </a:solidFill>
                <a:latin typeface="微軟正黑體" panose="020B0604030504040204" pitchFamily="34" charset="-120"/>
                <a:ea typeface="微軟正黑體" panose="020B0604030504040204" pitchFamily="34" charset="-120"/>
              </a:rPr>
              <a:t>      </a:t>
            </a:r>
            <a:r>
              <a:rPr lang="zh-TW" altLang="en-US">
                <a:latin typeface="微軟正黑體" panose="020B0604030504040204" pitchFamily="34" charset="-120"/>
                <a:ea typeface="微軟正黑體" panose="020B0604030504040204" pitchFamily="34" charset="-120"/>
              </a:rPr>
              <a:t>使用主</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輔色系淺色 </a:t>
            </a:r>
            <a:r>
              <a:rPr lang="en-US" altLang="zh-TW">
                <a:latin typeface="微軟正黑體" panose="020B0604030504040204" pitchFamily="34" charset="-120"/>
                <a:ea typeface="微軟正黑體" panose="020B0604030504040204" pitchFamily="34" charset="-120"/>
              </a:rPr>
              <a:t>2</a:t>
            </a:r>
            <a:r>
              <a:rPr lang="zh-TW" altLang="en-US">
                <a:latin typeface="微軟正黑體" panose="020B0604030504040204" pitchFamily="34" charset="-120"/>
                <a:ea typeface="微軟正黑體" panose="020B0604030504040204" pitchFamily="34" charset="-120"/>
              </a:rPr>
              <a:t>，限用於內文</a:t>
            </a:r>
            <a:endParaRPr lang="zh-TW" altLang="en-US" sz="1200">
              <a:solidFill>
                <a:srgbClr val="71717A"/>
              </a:solidFill>
              <a:latin typeface="微軟正黑體" panose="020B0604030504040204" pitchFamily="34" charset="-120"/>
              <a:ea typeface="微軟正黑體" panose="020B0604030504040204" pitchFamily="34" charset="-120"/>
              <a:cs typeface="Microsoft JhengHei"/>
              <a:sym typeface="Microsoft JhengHei"/>
            </a:endParaRPr>
          </a:p>
          <a:p>
            <a:pPr marL="252000" indent="-216000">
              <a:lnSpc>
                <a:spcPct val="130000"/>
              </a:lnSpc>
              <a:spcBef>
                <a:spcPts val="600"/>
              </a:spcBef>
              <a:buSzPts val="1800"/>
              <a:buFont typeface="Arial"/>
              <a:buChar char="○"/>
            </a:pPr>
            <a:r>
              <a:rPr lang="zh-TW" altLang="en-US" sz="1600">
                <a:latin typeface="微軟正黑體" panose="020B0604030504040204" pitchFamily="34" charset="-120"/>
                <a:ea typeface="微軟正黑體" panose="020B0604030504040204" pitchFamily="34" charset="-120"/>
              </a:rPr>
              <a:t>色塊 </a:t>
            </a:r>
            <a:r>
              <a:rPr lang="zh-TW" altLang="en-US" sz="1600">
                <a:solidFill>
                  <a:srgbClr val="49A4FF"/>
                </a:solidFill>
                <a:latin typeface="微軟正黑體" panose="020B0604030504040204" pitchFamily="34" charset="-120"/>
                <a:ea typeface="微軟正黑體" panose="020B0604030504040204" pitchFamily="34" charset="-120"/>
              </a:rPr>
              <a:t>➊</a:t>
            </a:r>
            <a:endParaRPr lang="en-US" altLang="zh-TW" sz="1600">
              <a:latin typeface="微軟正黑體" panose="020B0604030504040204" pitchFamily="34" charset="-120"/>
              <a:ea typeface="微軟正黑體" panose="020B0604030504040204" pitchFamily="34" charset="-120"/>
              <a:cs typeface="Microsoft JhengHei"/>
              <a:sym typeface="Microsoft JhengHei"/>
            </a:endParaRPr>
          </a:p>
          <a:p>
            <a:pPr marL="504000" lvl="1" indent="-216000">
              <a:lnSpc>
                <a:spcPct val="130000"/>
              </a:lnSpc>
              <a:buSzPts val="1800"/>
              <a:buFont typeface="Arial"/>
              <a:buChar char="○"/>
            </a:pPr>
            <a:r>
              <a:rPr lang="zh-TW" altLang="en-US">
                <a:latin typeface="微軟正黑體" panose="020B0604030504040204" pitchFamily="34" charset="-120"/>
                <a:ea typeface="微軟正黑體" panose="020B0604030504040204" pitchFamily="34" charset="-120"/>
                <a:cs typeface="Microsoft JhengHei"/>
                <a:sym typeface="Microsoft JhengHei"/>
              </a:rPr>
              <a:t>各類小標題、重點標註以深色底 </a:t>
            </a:r>
            <a:r>
              <a:rPr lang="en-US" altLang="zh-TW">
                <a:latin typeface="微軟正黑體" panose="020B0604030504040204" pitchFamily="34" charset="-120"/>
                <a:ea typeface="微軟正黑體" panose="020B0604030504040204" pitchFamily="34" charset="-120"/>
                <a:cs typeface="Microsoft JhengHei"/>
                <a:sym typeface="Microsoft JhengHei"/>
              </a:rPr>
              <a:t>+</a:t>
            </a:r>
            <a:r>
              <a:rPr lang="zh-TW" altLang="en-US">
                <a:latin typeface="微軟正黑體" panose="020B0604030504040204" pitchFamily="34" charset="-120"/>
                <a:ea typeface="微軟正黑體" panose="020B0604030504040204" pitchFamily="34" charset="-120"/>
                <a:cs typeface="Microsoft JhengHei"/>
                <a:sym typeface="Microsoft JhengHei"/>
              </a:rPr>
              <a:t> 白字為主</a:t>
            </a:r>
            <a:endParaRPr lang="en-US" altLang="zh-TW">
              <a:latin typeface="微軟正黑體" panose="020B0604030504040204" pitchFamily="34" charset="-120"/>
              <a:ea typeface="微軟正黑體" panose="020B0604030504040204" pitchFamily="34" charset="-120"/>
              <a:cs typeface="Microsoft JhengHei"/>
              <a:sym typeface="Microsoft JhengHei"/>
            </a:endParaRPr>
          </a:p>
          <a:p>
            <a:pPr marL="504000" lvl="1" indent="-216000">
              <a:lnSpc>
                <a:spcPct val="130000"/>
              </a:lnSpc>
              <a:buSzPts val="1800"/>
              <a:buFont typeface="Arial"/>
              <a:buChar char="○"/>
            </a:pPr>
            <a:r>
              <a:rPr lang="zh-TW" altLang="en-US">
                <a:latin typeface="微軟正黑體" panose="020B0604030504040204" pitchFamily="34" charset="-120"/>
                <a:ea typeface="微軟正黑體" panose="020B0604030504040204" pitchFamily="34" charset="-120"/>
                <a:cs typeface="Microsoft JhengHei"/>
                <a:sym typeface="Microsoft JhengHei"/>
              </a:rPr>
              <a:t>其他文字標註以主色中間色</a:t>
            </a:r>
            <a:r>
              <a:rPr lang="en-US" altLang="zh-TW">
                <a:latin typeface="微軟正黑體" panose="020B0604030504040204" pitchFamily="34" charset="-120"/>
                <a:ea typeface="微軟正黑體" panose="020B0604030504040204" pitchFamily="34" charset="-120"/>
                <a:cs typeface="Microsoft JhengHei"/>
                <a:sym typeface="Microsoft JhengHei"/>
              </a:rPr>
              <a:t>/</a:t>
            </a:r>
            <a:r>
              <a:rPr lang="zh-TW" altLang="en-US">
                <a:latin typeface="微軟正黑體" panose="020B0604030504040204" pitchFamily="34" charset="-120"/>
                <a:ea typeface="微軟正黑體" panose="020B0604030504040204" pitchFamily="34" charset="-120"/>
                <a:cs typeface="Microsoft JhengHei"/>
                <a:sym typeface="Microsoft JhengHei"/>
              </a:rPr>
              <a:t>淺色 </a:t>
            </a:r>
            <a:r>
              <a:rPr lang="en-US" altLang="zh-TW">
                <a:latin typeface="微軟正黑體" panose="020B0604030504040204" pitchFamily="34" charset="-120"/>
                <a:ea typeface="微軟正黑體" panose="020B0604030504040204" pitchFamily="34" charset="-120"/>
                <a:cs typeface="Microsoft JhengHei"/>
                <a:sym typeface="Microsoft JhengHei"/>
              </a:rPr>
              <a:t>+</a:t>
            </a:r>
            <a:r>
              <a:rPr lang="zh-TW" altLang="en-US">
                <a:latin typeface="微軟正黑體" panose="020B0604030504040204" pitchFamily="34" charset="-120"/>
                <a:ea typeface="微軟正黑體" panose="020B0604030504040204" pitchFamily="34" charset="-120"/>
                <a:cs typeface="Microsoft JhengHei"/>
                <a:sym typeface="Microsoft JhengHei"/>
              </a:rPr>
              <a:t> 黑字為主</a:t>
            </a:r>
            <a:endParaRPr lang="en-US" altLang="zh-TW">
              <a:latin typeface="微軟正黑體" panose="020B0604030504040204" pitchFamily="34" charset="-120"/>
              <a:ea typeface="微軟正黑體" panose="020B0604030504040204" pitchFamily="34" charset="-120"/>
              <a:cs typeface="Microsoft JhengHei"/>
              <a:sym typeface="Microsoft JhengHei"/>
            </a:endParaRPr>
          </a:p>
          <a:p>
            <a:pPr marL="252000" indent="-216000">
              <a:lnSpc>
                <a:spcPct val="130000"/>
              </a:lnSpc>
              <a:spcBef>
                <a:spcPts val="600"/>
              </a:spcBef>
              <a:buSzPts val="1800"/>
              <a:buFont typeface="Arial"/>
              <a:buChar char="○"/>
            </a:pPr>
            <a:r>
              <a:rPr lang="zh-TW" altLang="en-US" sz="1600">
                <a:latin typeface="微軟正黑體" panose="020B0604030504040204" pitchFamily="34" charset="-120"/>
                <a:ea typeface="微軟正黑體" panose="020B0604030504040204" pitchFamily="34" charset="-120"/>
              </a:rPr>
              <a:t>圖標 </a:t>
            </a:r>
            <a:r>
              <a:rPr lang="zh-TW" altLang="en-US" sz="1600">
                <a:solidFill>
                  <a:srgbClr val="49A4FF"/>
                </a:solidFill>
                <a:latin typeface="微軟正黑體" panose="020B0604030504040204" pitchFamily="34" charset="-120"/>
                <a:ea typeface="微軟正黑體" panose="020B0604030504040204" pitchFamily="34" charset="-120"/>
              </a:rPr>
              <a:t>➋</a:t>
            </a:r>
          </a:p>
          <a:p>
            <a:pPr marL="504000" lvl="1" indent="-216000">
              <a:lnSpc>
                <a:spcPct val="130000"/>
              </a:lnSpc>
              <a:buSzPts val="1800"/>
              <a:buFont typeface="Arial"/>
              <a:buChar char="○"/>
            </a:pPr>
            <a:r>
              <a:rPr lang="zh-TW" altLang="en-US">
                <a:latin typeface="微軟正黑體" panose="020B0604030504040204" pitchFamily="34" charset="-120"/>
                <a:ea typeface="微軟正黑體" panose="020B0604030504040204" pitchFamily="34" charset="-120"/>
                <a:cs typeface="Microsoft JhengHei"/>
                <a:sym typeface="Microsoft JhengHei"/>
              </a:rPr>
              <a:t>預設位於圖片左上角，除非擋住重要資訊</a:t>
            </a:r>
          </a:p>
        </p:txBody>
      </p:sp>
      <p:sp>
        <p:nvSpPr>
          <p:cNvPr id="278" name="Google Shape;278;g26107f9f4fa_0_30">
            <a:extLst>
              <a:ext uri="{FF2B5EF4-FFF2-40B4-BE49-F238E27FC236}">
                <a16:creationId xmlns:a16="http://schemas.microsoft.com/office/drawing/2014/main" id="{54774ABE-09B3-7539-BC32-984C6367FCC0}"/>
              </a:ext>
            </a:extLst>
          </p:cNvPr>
          <p:cNvSpPr txBox="1">
            <a:spLocks noGrp="1"/>
          </p:cNvSpPr>
          <p:nvPr>
            <p:ph type="title"/>
          </p:nvPr>
        </p:nvSpPr>
        <p:spPr>
          <a:prstGeom prst="rect">
            <a:avLst/>
          </a:prstGeom>
        </p:spPr>
        <p:txBody>
          <a:bodyPr spcFirstLastPara="1" wrap="square" lIns="88150" tIns="44050" rIns="88150" bIns="44050" anchor="ctr" anchorCtr="0">
            <a:noAutofit/>
          </a:bodyPr>
          <a:lstStyle/>
          <a:p>
            <a:pPr lvl="0">
              <a:buClr>
                <a:schemeClr val="dk1"/>
              </a:buClr>
            </a:pPr>
            <a:r>
              <a:rPr lang="zh-TW" altLang="en-US">
                <a:solidFill>
                  <a:srgbClr val="212121"/>
                </a:solidFill>
              </a:rPr>
              <a:t>速成玩家使用說明</a:t>
            </a:r>
            <a:endParaRPr/>
          </a:p>
        </p:txBody>
      </p:sp>
      <p:graphicFrame>
        <p:nvGraphicFramePr>
          <p:cNvPr id="280" name="Google Shape;280;g26107f9f4fa_0_30">
            <a:extLst>
              <a:ext uri="{FF2B5EF4-FFF2-40B4-BE49-F238E27FC236}">
                <a16:creationId xmlns:a16="http://schemas.microsoft.com/office/drawing/2014/main" id="{674B9937-8565-38D8-27A2-08B68510CB61}"/>
              </a:ext>
            </a:extLst>
          </p:cNvPr>
          <p:cNvGraphicFramePr/>
          <p:nvPr>
            <p:extLst>
              <p:ext uri="{D42A27DB-BD31-4B8C-83A1-F6EECF244321}">
                <p14:modId xmlns:p14="http://schemas.microsoft.com/office/powerpoint/2010/main" val="722375085"/>
              </p:ext>
            </p:extLst>
          </p:nvPr>
        </p:nvGraphicFramePr>
        <p:xfrm>
          <a:off x="5868001" y="915988"/>
          <a:ext cx="5504300" cy="2839981"/>
        </p:xfrm>
        <a:graphic>
          <a:graphicData uri="http://schemas.openxmlformats.org/drawingml/2006/table">
            <a:tbl>
              <a:tblPr>
                <a:noFill/>
                <a:tableStyleId>{C7E2D07F-EAD9-47BB-8D15-AB9D181D91B3}</a:tableStyleId>
              </a:tblPr>
              <a:tblGrid>
                <a:gridCol w="2740668">
                  <a:extLst>
                    <a:ext uri="{9D8B030D-6E8A-4147-A177-3AD203B41FA5}">
                      <a16:colId xmlns:a16="http://schemas.microsoft.com/office/drawing/2014/main" val="20000"/>
                    </a:ext>
                  </a:extLst>
                </a:gridCol>
                <a:gridCol w="2763632">
                  <a:extLst>
                    <a:ext uri="{9D8B030D-6E8A-4147-A177-3AD203B41FA5}">
                      <a16:colId xmlns:a16="http://schemas.microsoft.com/office/drawing/2014/main" val="20001"/>
                    </a:ext>
                  </a:extLst>
                </a:gridCol>
              </a:tblGrid>
              <a:tr h="252475">
                <a:tc>
                  <a:txBody>
                    <a:bodyPr/>
                    <a:lstStyle/>
                    <a:p>
                      <a:pPr marL="0" lvl="0" indent="0" algn="l" rtl="0">
                        <a:lnSpc>
                          <a:spcPct val="130000"/>
                        </a:lnSpc>
                        <a:spcBef>
                          <a:spcPts val="0"/>
                        </a:spcBef>
                        <a:spcAft>
                          <a:spcPts val="0"/>
                        </a:spcAft>
                        <a:buClr>
                          <a:schemeClr val="dk1"/>
                        </a:buClr>
                        <a:buSzPts val="1100"/>
                        <a:buFont typeface="Arial"/>
                        <a:buNone/>
                      </a:pP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淺色底文字 #000000</a:t>
                      </a:r>
                      <a:endParaRPr sz="14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 </a:t>
                      </a:r>
                      <a:r>
                        <a:rPr lang="en" altLang="zh-TW" sz="1400" b="0" i="0" u="none" strike="noStrike" cap="none">
                          <a:solidFill>
                            <a:srgbClr val="000000"/>
                          </a:solidFill>
                          <a:latin typeface="微軟正黑體" panose="020B0604030504040204" pitchFamily="34" charset="-120"/>
                          <a:ea typeface="微軟正黑體" panose="020B0604030504040204" pitchFamily="34" charset="-120"/>
                          <a:cs typeface="Consolas" panose="020B0609020204030204" pitchFamily="49" charset="0"/>
                          <a:sym typeface="Arial"/>
                        </a:rPr>
                        <a:t>#</a:t>
                      </a:r>
                      <a:r>
                        <a:rPr lang="en" altLang="zh-TW" sz="1400" b="0" i="0" u="none" strike="noStrike" cap="none" err="1">
                          <a:solidFill>
                            <a:srgbClr val="000000"/>
                          </a:solidFill>
                          <a:latin typeface="微軟正黑體" panose="020B0604030504040204" pitchFamily="34" charset="-120"/>
                          <a:ea typeface="微軟正黑體" panose="020B0604030504040204" pitchFamily="34" charset="-120"/>
                          <a:cs typeface="Consolas" panose="020B0609020204030204" pitchFamily="49" charset="0"/>
                          <a:sym typeface="Arial"/>
                        </a:rPr>
                        <a:t>bfdbfe</a:t>
                      </a:r>
                      <a:endParaRPr lang="zh-TW" altLang="en-US" sz="1400" b="0" i="0" u="none" strike="noStrike" cap="none">
                        <a:solidFill>
                          <a:srgbClr val="000000"/>
                        </a:solidFill>
                        <a:latin typeface="微軟正黑體" panose="020B0604030504040204" pitchFamily="34" charset="-120"/>
                        <a:ea typeface="微軟正黑體" panose="020B0604030504040204" pitchFamily="34" charset="-120"/>
                        <a:cs typeface="Consolas" panose="020B0609020204030204" pitchFamily="49" charset="0"/>
                        <a:sym typeface="Arial"/>
                      </a:endParaRPr>
                    </a:p>
                  </a:txBody>
                  <a:tcPr marL="91425" marR="91425" marT="91425" marB="91425"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BFDBFE"/>
                    </a:solidFill>
                  </a:tcPr>
                </a:tc>
                <a:tc>
                  <a:txBody>
                    <a:bodyPr/>
                    <a:lstStyle/>
                    <a:p>
                      <a:pPr marL="0" lvl="0" indent="0" algn="l" rtl="0">
                        <a:lnSpc>
                          <a:spcPct val="130000"/>
                        </a:lnSpc>
                        <a:spcBef>
                          <a:spcPts val="0"/>
                        </a:spcBef>
                        <a:spcAft>
                          <a:spcPts val="0"/>
                        </a:spcAft>
                        <a:buNone/>
                      </a:pPr>
                      <a:r>
                        <a:rPr lang="zh-TW" sz="14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深色底文字 #ffffff</a:t>
                      </a:r>
                      <a:endParaRPr sz="140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Tx/>
                        <a:buFont typeface="Arial"/>
                        <a:buNone/>
                        <a:tabLst/>
                        <a:defRPr/>
                      </a:pPr>
                      <a:r>
                        <a:rPr lang="zh-TW" sz="14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 </a:t>
                      </a:r>
                      <a:r>
                        <a:rPr lang="en" altLang="zh-TW" sz="140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#3b82f6</a:t>
                      </a:r>
                      <a:endParaRPr lang="zh-TW" altLang="en-US" sz="140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91425" marR="91425" marT="91425" marB="91425"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3B82F6"/>
                    </a:solidFill>
                  </a:tcPr>
                </a:tc>
                <a:extLst>
                  <a:ext uri="{0D108BD9-81ED-4DB2-BD59-A6C34878D82A}">
                    <a16:rowId xmlns:a16="http://schemas.microsoft.com/office/drawing/2014/main" val="10000"/>
                  </a:ext>
                </a:extLst>
              </a:tr>
              <a:tr h="231475">
                <a:tc>
                  <a:txBody>
                    <a:bodyPr/>
                    <a:lstStyle/>
                    <a:p>
                      <a:pPr marL="0" lvl="0" indent="0" algn="l" rtl="0">
                        <a:lnSpc>
                          <a:spcPct val="130000"/>
                        </a:lnSpc>
                        <a:spcBef>
                          <a:spcPts val="0"/>
                        </a:spcBef>
                        <a:spcAft>
                          <a:spcPts val="0"/>
                        </a:spcAft>
                        <a:buClr>
                          <a:schemeClr val="dk1"/>
                        </a:buClr>
                        <a:buSzPts val="1100"/>
                        <a:buFont typeface="Arial"/>
                        <a:buNone/>
                      </a:pP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淺色底文字 #000000</a:t>
                      </a:r>
                      <a:endParaRPr sz="14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 </a:t>
                      </a:r>
                      <a:r>
                        <a:rPr lang="en" altLang="zh-TW" sz="1400">
                          <a:solidFill>
                            <a:schemeClr val="tx1"/>
                          </a:solidFill>
                          <a:latin typeface="微軟正黑體" panose="020B0604030504040204" pitchFamily="34" charset="-120"/>
                          <a:ea typeface="微軟正黑體" panose="020B0604030504040204" pitchFamily="34" charset="-120"/>
                          <a:cs typeface="Consolas" panose="020B0609020204030204" pitchFamily="49" charset="0"/>
                        </a:rPr>
                        <a:t>#ddd6fe</a:t>
                      </a:r>
                      <a:endParaRPr lang="zh-TW" altLang="en-US" sz="1400">
                        <a:solidFill>
                          <a:schemeClr val="tx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91425" marR="91425" marT="91425" marB="91425"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DDD6FE"/>
                    </a:solidFill>
                  </a:tcPr>
                </a:tc>
                <a:tc>
                  <a:txBody>
                    <a:bodyPr/>
                    <a:lstStyle/>
                    <a:p>
                      <a:pPr marL="0" lvl="0" indent="0" algn="l" rtl="0">
                        <a:lnSpc>
                          <a:spcPct val="130000"/>
                        </a:lnSpc>
                        <a:spcBef>
                          <a:spcPts val="0"/>
                        </a:spcBef>
                        <a:spcAft>
                          <a:spcPts val="0"/>
                        </a:spcAft>
                        <a:buClr>
                          <a:schemeClr val="dk1"/>
                        </a:buClr>
                        <a:buSzPts val="1100"/>
                        <a:buFont typeface="Arial"/>
                        <a:buNone/>
                      </a:pPr>
                      <a:r>
                        <a:rPr lang="zh-TW" sz="14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深色底文字 #ffffff</a:t>
                      </a:r>
                      <a:endParaRPr sz="140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4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 </a:t>
                      </a:r>
                      <a:r>
                        <a:rPr lang="en" altLang="zh-TW" sz="140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#8b5cf6</a:t>
                      </a:r>
                      <a:endParaRPr lang="zh-TW" altLang="en-US" sz="140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91425" marR="91425" marT="91425" marB="91425"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8B5CF6"/>
                    </a:solidFill>
                  </a:tcPr>
                </a:tc>
                <a:extLst>
                  <a:ext uri="{0D108BD9-81ED-4DB2-BD59-A6C34878D82A}">
                    <a16:rowId xmlns:a16="http://schemas.microsoft.com/office/drawing/2014/main" val="10001"/>
                  </a:ext>
                </a:extLst>
              </a:tr>
              <a:tr h="220475">
                <a:tc>
                  <a:txBody>
                    <a:bodyPr/>
                    <a:lstStyle/>
                    <a:p>
                      <a:pPr marL="0" lvl="0" indent="0" algn="l" rtl="0">
                        <a:lnSpc>
                          <a:spcPct val="130000"/>
                        </a:lnSpc>
                        <a:spcBef>
                          <a:spcPts val="0"/>
                        </a:spcBef>
                        <a:spcAft>
                          <a:spcPts val="0"/>
                        </a:spcAft>
                        <a:buClr>
                          <a:schemeClr val="dk1"/>
                        </a:buClr>
                        <a:buSzPts val="1100"/>
                        <a:buFont typeface="Arial"/>
                        <a:buNone/>
                      </a:pP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淺色底文字 #000000</a:t>
                      </a:r>
                      <a:endParaRPr sz="14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 </a:t>
                      </a:r>
                      <a:r>
                        <a:rPr lang="en" altLang="zh-TW" sz="1400">
                          <a:solidFill>
                            <a:schemeClr val="tx1"/>
                          </a:solidFill>
                          <a:latin typeface="微軟正黑體" panose="020B0604030504040204" pitchFamily="34" charset="-120"/>
                          <a:ea typeface="微軟正黑體" panose="020B0604030504040204" pitchFamily="34" charset="-120"/>
                          <a:cs typeface="Consolas" panose="020B0609020204030204" pitchFamily="49" charset="0"/>
                        </a:rPr>
                        <a:t>#fecdd3</a:t>
                      </a:r>
                      <a:endParaRPr lang="zh-TW" altLang="en-US" sz="1400">
                        <a:solidFill>
                          <a:schemeClr val="tx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91425" marR="91425" marT="91425" marB="91425" anchor="ctr">
                    <a:lnL w="9525" cap="flat" cmpd="sng">
                      <a:solidFill>
                        <a:srgbClr val="A5A5A5">
                          <a:alpha val="0"/>
                        </a:srgbClr>
                      </a:solidFill>
                      <a:prstDash val="solid"/>
                      <a:round/>
                      <a:headEnd type="none" w="sm" len="sm"/>
                      <a:tailEnd type="none" w="sm" len="sm"/>
                    </a:lnL>
                    <a:lnR w="9525" cap="flat" cmpd="sng" algn="ctr">
                      <a:solidFill>
                        <a:srgbClr val="A5A5A5">
                          <a:alpha val="0"/>
                        </a:srgbClr>
                      </a:solidFill>
                      <a:prstDash val="solid"/>
                      <a:round/>
                      <a:headEnd type="none" w="sm" len="sm"/>
                      <a:tailEnd type="none" w="sm" len="sm"/>
                    </a:lnR>
                    <a:lnT w="9525" cap="flat" cmpd="sng" algn="ctr">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FECDD3"/>
                    </a:solidFill>
                  </a:tcPr>
                </a:tc>
                <a:tc>
                  <a:txBody>
                    <a:bodyPr/>
                    <a:lstStyle/>
                    <a:p>
                      <a:pPr marL="0" lvl="0" indent="0" algn="l" rtl="0">
                        <a:lnSpc>
                          <a:spcPct val="130000"/>
                        </a:lnSpc>
                        <a:spcBef>
                          <a:spcPts val="0"/>
                        </a:spcBef>
                        <a:spcAft>
                          <a:spcPts val="0"/>
                        </a:spcAft>
                        <a:buClr>
                          <a:schemeClr val="dk1"/>
                        </a:buClr>
                        <a:buSzPts val="1100"/>
                        <a:buFont typeface="Arial"/>
                        <a:buNone/>
                      </a:pPr>
                      <a:r>
                        <a:rPr lang="zh-TW" sz="14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深色底文字 #ffffff</a:t>
                      </a:r>
                      <a:endParaRPr sz="140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4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 </a:t>
                      </a:r>
                      <a:r>
                        <a:rPr lang="en-US" altLang="zh-TW" sz="140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#f43f5e</a:t>
                      </a:r>
                      <a:endParaRPr lang="zh-TW" altLang="en-US" sz="140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91425" marR="91425" marT="91425" marB="91425" anchor="ctr">
                    <a:lnL w="9525" cap="flat" cmpd="sng" algn="ctr">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lgn="ctr">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F43F5E"/>
                    </a:solidFill>
                  </a:tcPr>
                </a:tc>
                <a:extLst>
                  <a:ext uri="{0D108BD9-81ED-4DB2-BD59-A6C34878D82A}">
                    <a16:rowId xmlns:a16="http://schemas.microsoft.com/office/drawing/2014/main" val="10002"/>
                  </a:ext>
                </a:extLst>
              </a:tr>
              <a:tr h="0">
                <a:tc>
                  <a:txBody>
                    <a:bodyPr/>
                    <a:lstStyle/>
                    <a:p>
                      <a:pPr marL="0" lvl="0" indent="0" algn="l" rtl="0">
                        <a:lnSpc>
                          <a:spcPct val="130000"/>
                        </a:lnSpc>
                        <a:spcBef>
                          <a:spcPts val="0"/>
                        </a:spcBef>
                        <a:spcAft>
                          <a:spcPts val="0"/>
                        </a:spcAft>
                        <a:buClr>
                          <a:schemeClr val="dk1"/>
                        </a:buClr>
                        <a:buSzPts val="1100"/>
                        <a:buFont typeface="Arial"/>
                        <a:buNone/>
                      </a:pP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淺色底文字 #000000</a:t>
                      </a:r>
                      <a:endParaRPr sz="14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4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 </a:t>
                      </a:r>
                      <a:r>
                        <a:rPr lang="en" altLang="zh-TW" sz="1400">
                          <a:latin typeface="微軟正黑體" panose="020B0604030504040204" pitchFamily="34" charset="-120"/>
                          <a:ea typeface="微軟正黑體" panose="020B0604030504040204" pitchFamily="34" charset="-120"/>
                          <a:cs typeface="Consolas" panose="020B0609020204030204" pitchFamily="49" charset="0"/>
                        </a:rPr>
                        <a:t>#</a:t>
                      </a:r>
                      <a:r>
                        <a:rPr lang="en" altLang="zh-TW" sz="1400">
                          <a:latin typeface="Consolas" panose="020B0609020204030204" pitchFamily="49" charset="0"/>
                          <a:ea typeface="Microsoft JhengHei" panose="020B0604030504040204" pitchFamily="34" charset="-120"/>
                          <a:cs typeface="Consolas" panose="020B0609020204030204" pitchFamily="49" charset="0"/>
                        </a:rPr>
                        <a:t>#fef3c7</a:t>
                      </a:r>
                      <a:endParaRPr lang="zh-TW" altLang="en-US" sz="1400">
                        <a:latin typeface="Consolas" panose="020B0609020204030204" pitchFamily="49" charset="0"/>
                        <a:ea typeface="Microsoft JhengHei" panose="020B0604030504040204" pitchFamily="34" charset="-120"/>
                        <a:cs typeface="Consolas" panose="020B0609020204030204" pitchFamily="49" charset="0"/>
                      </a:endParaRPr>
                    </a:p>
                  </a:txBody>
                  <a:tcPr marL="91425" marR="91425" marT="91425" marB="91425"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FEF3C7"/>
                    </a:solidFill>
                  </a:tcPr>
                </a:tc>
                <a:tc>
                  <a:txBody>
                    <a:bodyPr/>
                    <a:lstStyle/>
                    <a:p>
                      <a:pPr marL="0" lvl="0" indent="0" algn="l" rtl="0">
                        <a:lnSpc>
                          <a:spcPct val="130000"/>
                        </a:lnSpc>
                        <a:spcBef>
                          <a:spcPts val="0"/>
                        </a:spcBef>
                        <a:spcAft>
                          <a:spcPts val="0"/>
                        </a:spcAft>
                        <a:buClr>
                          <a:schemeClr val="dk1"/>
                        </a:buClr>
                        <a:buSzPts val="1100"/>
                        <a:buFont typeface="Arial"/>
                        <a:buNone/>
                      </a:pPr>
                      <a:r>
                        <a:rPr lang="zh-TW" sz="14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深色底文字 #ffffff</a:t>
                      </a:r>
                      <a:endParaRPr sz="140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4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 </a:t>
                      </a:r>
                      <a:r>
                        <a:rPr lang="en" altLang="zh-TW" sz="1400">
                          <a:solidFill>
                            <a:schemeClr val="bg1"/>
                          </a:solidFill>
                          <a:latin typeface="Consolas" panose="020B0609020204030204" pitchFamily="49" charset="0"/>
                          <a:ea typeface="Microsoft JhengHei" panose="020B0604030504040204" pitchFamily="34" charset="-120"/>
                          <a:cs typeface="Consolas" panose="020B0609020204030204" pitchFamily="49" charset="0"/>
                        </a:rPr>
                        <a:t>#fbbf24</a:t>
                      </a:r>
                      <a:endParaRPr lang="zh-TW" altLang="en-US" sz="14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L="91425" marR="91425" marT="91425" marB="91425"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FBBF24"/>
                    </a:solidFill>
                  </a:tcPr>
                </a:tc>
                <a:extLst>
                  <a:ext uri="{0D108BD9-81ED-4DB2-BD59-A6C34878D82A}">
                    <a16:rowId xmlns:a16="http://schemas.microsoft.com/office/drawing/2014/main" val="10003"/>
                  </a:ext>
                </a:extLst>
              </a:tr>
            </a:tbl>
          </a:graphicData>
        </a:graphic>
      </p:graphicFrame>
      <p:pic>
        <p:nvPicPr>
          <p:cNvPr id="281" name="Google Shape;281;g26107f9f4fa_0_30">
            <a:extLst>
              <a:ext uri="{FF2B5EF4-FFF2-40B4-BE49-F238E27FC236}">
                <a16:creationId xmlns:a16="http://schemas.microsoft.com/office/drawing/2014/main" id="{E1DB1DAB-C607-DB61-2425-06EFA3FD6C9A}"/>
              </a:ext>
            </a:extLst>
          </p:cNvPr>
          <p:cNvPicPr preferRelativeResize="0"/>
          <p:nvPr/>
        </p:nvPicPr>
        <p:blipFill rotWithShape="1">
          <a:blip r:embed="rId3">
            <a:alphaModFix/>
          </a:blip>
          <a:srcRect l="50661" t="-11141" b="-11153"/>
          <a:stretch/>
        </p:blipFill>
        <p:spPr>
          <a:xfrm>
            <a:off x="5868000" y="3752032"/>
            <a:ext cx="3185690" cy="2421756"/>
          </a:xfrm>
          <a:prstGeom prst="rect">
            <a:avLst/>
          </a:prstGeom>
          <a:noFill/>
          <a:ln w="9525" cap="flat" cmpd="sng">
            <a:solidFill>
              <a:srgbClr val="CCCCCC"/>
            </a:solidFill>
            <a:prstDash val="solid"/>
            <a:round/>
            <a:headEnd type="none" w="sm" len="sm"/>
            <a:tailEnd type="none" w="sm" len="sm"/>
          </a:ln>
        </p:spPr>
      </p:pic>
      <p:sp>
        <p:nvSpPr>
          <p:cNvPr id="282" name="Google Shape;282;g26107f9f4fa_0_30">
            <a:extLst>
              <a:ext uri="{FF2B5EF4-FFF2-40B4-BE49-F238E27FC236}">
                <a16:creationId xmlns:a16="http://schemas.microsoft.com/office/drawing/2014/main" id="{55EF5D4C-FDBA-67CA-F3D9-6A076CCA3177}"/>
              </a:ext>
            </a:extLst>
          </p:cNvPr>
          <p:cNvSpPr/>
          <p:nvPr/>
        </p:nvSpPr>
        <p:spPr>
          <a:xfrm>
            <a:off x="11069256" y="954156"/>
            <a:ext cx="252000" cy="252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a:solidFill>
                  <a:srgbClr val="FFFFFF"/>
                </a:solidFill>
                <a:latin typeface="微軟正黑體" panose="020B0604030504040204" pitchFamily="34" charset="-120"/>
                <a:ea typeface="微軟正黑體" panose="020B0604030504040204" pitchFamily="34" charset="-120"/>
                <a:cs typeface="Microsoft JhengHei"/>
                <a:sym typeface="Microsoft JhengHei"/>
              </a:rPr>
              <a:t>➊</a:t>
            </a:r>
            <a:endParaRPr>
              <a:solidFill>
                <a:srgbClr val="FFFFFF"/>
              </a:solidFill>
              <a:latin typeface="微軟正黑體" panose="020B0604030504040204" pitchFamily="34" charset="-120"/>
              <a:ea typeface="微軟正黑體" panose="020B0604030504040204" pitchFamily="34" charset="-120"/>
              <a:cs typeface="Microsoft JhengHei"/>
              <a:sym typeface="Microsoft JhengHei"/>
            </a:endParaRPr>
          </a:p>
        </p:txBody>
      </p:sp>
      <p:sp>
        <p:nvSpPr>
          <p:cNvPr id="283" name="Google Shape;283;g26107f9f4fa_0_30">
            <a:extLst>
              <a:ext uri="{FF2B5EF4-FFF2-40B4-BE49-F238E27FC236}">
                <a16:creationId xmlns:a16="http://schemas.microsoft.com/office/drawing/2014/main" id="{B4E264C9-9027-026F-3C23-6092AFAA30D2}"/>
              </a:ext>
            </a:extLst>
          </p:cNvPr>
          <p:cNvSpPr/>
          <p:nvPr/>
        </p:nvSpPr>
        <p:spPr>
          <a:xfrm>
            <a:off x="5928575" y="3824254"/>
            <a:ext cx="252000" cy="2520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rgbClr val="000000"/>
              </a:buClr>
              <a:buSzPts val="1100"/>
              <a:buFont typeface="Arial"/>
              <a:buNone/>
            </a:pPr>
            <a:r>
              <a:rPr lang="zh-TW">
                <a:solidFill>
                  <a:srgbClr val="49A4FF"/>
                </a:solidFill>
                <a:latin typeface="微軟正黑體" panose="020B0604030504040204" pitchFamily="34" charset="-120"/>
                <a:ea typeface="微軟正黑體" panose="020B0604030504040204" pitchFamily="34" charset="-120"/>
                <a:cs typeface="Microsoft JhengHei"/>
                <a:sym typeface="Microsoft JhengHei"/>
              </a:rPr>
              <a:t>➋</a:t>
            </a:r>
            <a:endParaRPr>
              <a:solidFill>
                <a:srgbClr val="49A4FF"/>
              </a:solidFill>
              <a:latin typeface="微軟正黑體" panose="020B0604030504040204" pitchFamily="34" charset="-120"/>
              <a:ea typeface="微軟正黑體" panose="020B0604030504040204" pitchFamily="34" charset="-120"/>
              <a:cs typeface="Microsoft JhengHei"/>
              <a:sym typeface="Microsoft JhengHei"/>
            </a:endParaRPr>
          </a:p>
        </p:txBody>
      </p:sp>
      <p:sp>
        <p:nvSpPr>
          <p:cNvPr id="2" name="文字方塊 1">
            <a:extLst>
              <a:ext uri="{FF2B5EF4-FFF2-40B4-BE49-F238E27FC236}">
                <a16:creationId xmlns:a16="http://schemas.microsoft.com/office/drawing/2014/main" id="{3EB6389B-967C-B432-36EB-F5E55B2368BA}"/>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4"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1509795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70">
          <a:extLst>
            <a:ext uri="{FF2B5EF4-FFF2-40B4-BE49-F238E27FC236}">
              <a16:creationId xmlns:a16="http://schemas.microsoft.com/office/drawing/2014/main" id="{035F7360-A1C6-311F-6C76-02544A305E50}"/>
            </a:ext>
          </a:extLst>
        </p:cNvPr>
        <p:cNvGrpSpPr/>
        <p:nvPr/>
      </p:nvGrpSpPr>
      <p:grpSpPr>
        <a:xfrm>
          <a:off x="0" y="0"/>
          <a:ext cx="0" cy="0"/>
          <a:chOff x="0" y="0"/>
          <a:chExt cx="0" cy="0"/>
        </a:xfrm>
      </p:grpSpPr>
      <p:pic>
        <p:nvPicPr>
          <p:cNvPr id="14" name="圖片 13" descr="一張含有 螢幕擷取畫面, 文字, Rectangle, 正方形 的圖片&#10;&#10;自動產生的描述">
            <a:extLst>
              <a:ext uri="{FF2B5EF4-FFF2-40B4-BE49-F238E27FC236}">
                <a16:creationId xmlns:a16="http://schemas.microsoft.com/office/drawing/2014/main" id="{6C86ACFA-087E-A9DB-92ED-9CC7EAB8B5D4}"/>
              </a:ext>
            </a:extLst>
          </p:cNvPr>
          <p:cNvPicPr>
            <a:picLocks noChangeAspect="1"/>
          </p:cNvPicPr>
          <p:nvPr/>
        </p:nvPicPr>
        <p:blipFill rotWithShape="1">
          <a:blip r:embed="rId3"/>
          <a:srcRect t="4323" r="1670" b="7282"/>
          <a:stretch/>
        </p:blipFill>
        <p:spPr>
          <a:xfrm>
            <a:off x="7752452" y="924586"/>
            <a:ext cx="3588648" cy="2506268"/>
          </a:xfrm>
          <a:prstGeom prst="rect">
            <a:avLst/>
          </a:prstGeom>
        </p:spPr>
      </p:pic>
      <p:sp>
        <p:nvSpPr>
          <p:cNvPr id="271" name="Google Shape;271;g23bcfb68efc_1_45">
            <a:extLst>
              <a:ext uri="{FF2B5EF4-FFF2-40B4-BE49-F238E27FC236}">
                <a16:creationId xmlns:a16="http://schemas.microsoft.com/office/drawing/2014/main" id="{8C681EE7-47AF-41DF-09C2-FF4AB95257B1}"/>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a:solidFill>
                  <a:schemeClr val="tx1"/>
                </a:solidFill>
              </a:rPr>
              <a:t>佈景主題應用建議 </a:t>
            </a:r>
            <a:r>
              <a:rPr lang="en-US" altLang="zh-TW" sz="2000">
                <a:solidFill>
                  <a:schemeClr val="tx1"/>
                </a:solidFill>
              </a:rPr>
              <a:t>blue + violet</a:t>
            </a:r>
            <a:r>
              <a:rPr lang="zh-TW" altLang="en-US" sz="2000">
                <a:solidFill>
                  <a:schemeClr val="tx1"/>
                </a:solidFill>
              </a:rPr>
              <a:t> </a:t>
            </a:r>
            <a:r>
              <a:rPr lang="en-US" altLang="zh-TW" sz="2000">
                <a:solidFill>
                  <a:schemeClr val="tx1"/>
                </a:solidFill>
              </a:rPr>
              <a:t>(</a:t>
            </a:r>
            <a:r>
              <a:rPr lang="zh-TW" altLang="en-US" sz="2000">
                <a:solidFill>
                  <a:schemeClr val="tx1"/>
                </a:solidFill>
              </a:rPr>
              <a:t>預設</a:t>
            </a:r>
            <a:r>
              <a:rPr lang="en-US" altLang="zh-TW" sz="2000">
                <a:solidFill>
                  <a:schemeClr val="tx1"/>
                </a:solidFill>
              </a:rPr>
              <a:t>)</a:t>
            </a:r>
            <a:endParaRPr sz="2000"/>
          </a:p>
        </p:txBody>
      </p:sp>
      <p:sp>
        <p:nvSpPr>
          <p:cNvPr id="2" name="文字版面配置區 1">
            <a:extLst>
              <a:ext uri="{FF2B5EF4-FFF2-40B4-BE49-F238E27FC236}">
                <a16:creationId xmlns:a16="http://schemas.microsoft.com/office/drawing/2014/main" id="{7F124C0F-25E1-C9EE-BE10-B8BC1401D03D}"/>
              </a:ext>
            </a:extLst>
          </p:cNvPr>
          <p:cNvSpPr>
            <a:spLocks noGrp="1"/>
          </p:cNvSpPr>
          <p:nvPr>
            <p:ph type="body" idx="10"/>
          </p:nvPr>
        </p:nvSpPr>
        <p:spPr/>
        <p:txBody>
          <a:bodyPr/>
          <a:lstStyle/>
          <a:p>
            <a:r>
              <a:rPr lang="zh-TW" altLang="en-US" sz="1600">
                <a:cs typeface="Microsoft JhengHei"/>
                <a:sym typeface="Microsoft JhengHei"/>
              </a:rPr>
              <a:t>標記「</a:t>
            </a:r>
            <a:r>
              <a:rPr lang="en-US" altLang="zh-TW" sz="1600">
                <a:cs typeface="Microsoft JhengHei"/>
                <a:sym typeface="Microsoft JhengHei"/>
              </a:rPr>
              <a:t>×</a:t>
            </a:r>
            <a:r>
              <a:rPr lang="zh-TW" altLang="en-US" sz="1600">
                <a:cs typeface="Microsoft JhengHei"/>
                <a:sym typeface="Microsoft JhengHei"/>
              </a:rPr>
              <a:t>」為不建議使用之顏色</a:t>
            </a:r>
            <a:endParaRPr lang="en-US" altLang="zh-TW" sz="1600">
              <a:cs typeface="Microsoft JhengHei"/>
              <a:sym typeface="Microsoft JhengHei"/>
            </a:endParaRPr>
          </a:p>
          <a:p>
            <a:r>
              <a:rPr lang="zh-TW" altLang="en-US">
                <a:cs typeface="Microsoft JhengHei"/>
              </a:rPr>
              <a:t>標記「</a:t>
            </a:r>
            <a:r>
              <a:rPr lang="en-US" altLang="zh-TW">
                <a:cs typeface="Microsoft JhengHei"/>
              </a:rPr>
              <a:t>−</a:t>
            </a:r>
            <a:r>
              <a:rPr lang="zh-TW" altLang="en-US">
                <a:cs typeface="Microsoft JhengHei"/>
              </a:rPr>
              <a:t>」為佈景主題外之色彩</a:t>
            </a:r>
            <a:endParaRPr lang="en-US" altLang="zh-TW">
              <a:cs typeface="Microsoft JhengHei"/>
            </a:endParaRPr>
          </a:p>
          <a:p>
            <a:r>
              <a:rPr lang="zh-TW" altLang="en-US">
                <a:cs typeface="Microsoft JhengHei"/>
              </a:rPr>
              <a:t>可</a:t>
            </a:r>
            <a:r>
              <a:rPr lang="zh-TW" altLang="en-US" sz="1600">
                <a:cs typeface="Microsoft JhengHei"/>
                <a:sym typeface="Microsoft JhengHei"/>
              </a:rPr>
              <a:t>使用「滴管」工具選取顏色，或輸入＃開頭之國際色碼</a:t>
            </a:r>
            <a:endParaRPr lang="en-US" altLang="zh-TW" sz="1600">
              <a:cs typeface="Microsoft JhengHei"/>
              <a:sym typeface="Microsoft JhengHei"/>
            </a:endParaRPr>
          </a:p>
          <a:p>
            <a:pPr marL="36000" indent="0">
              <a:buNone/>
            </a:pPr>
            <a:endParaRPr lang="zh-TW" altLang="en-US" sz="1600">
              <a:cs typeface="Microsoft JhengHei"/>
              <a:sym typeface="Microsoft JhengHei"/>
            </a:endParaRPr>
          </a:p>
        </p:txBody>
      </p:sp>
      <p:graphicFrame>
        <p:nvGraphicFramePr>
          <p:cNvPr id="11" name="Google Shape;273;g23bcfb68efc_1_45">
            <a:extLst>
              <a:ext uri="{FF2B5EF4-FFF2-40B4-BE49-F238E27FC236}">
                <a16:creationId xmlns:a16="http://schemas.microsoft.com/office/drawing/2014/main" id="{3B55B397-C823-A399-DFC3-6EAE71CD92C1}"/>
              </a:ext>
            </a:extLst>
          </p:cNvPr>
          <p:cNvGraphicFramePr/>
          <p:nvPr>
            <p:extLst>
              <p:ext uri="{D42A27DB-BD31-4B8C-83A1-F6EECF244321}">
                <p14:modId xmlns:p14="http://schemas.microsoft.com/office/powerpoint/2010/main" val="1589512969"/>
              </p:ext>
            </p:extLst>
          </p:nvPr>
        </p:nvGraphicFramePr>
        <p:xfrm>
          <a:off x="179623" y="3611159"/>
          <a:ext cx="11157593" cy="2508654"/>
        </p:xfrm>
        <a:graphic>
          <a:graphicData uri="http://schemas.openxmlformats.org/drawingml/2006/table">
            <a:tbl>
              <a:tblPr>
                <a:noFill/>
                <a:tableStyleId>{C7E2D07F-EAD9-47BB-8D15-AB9D181D91B3}</a:tableStyleId>
              </a:tblPr>
              <a:tblGrid>
                <a:gridCol w="1385983">
                  <a:extLst>
                    <a:ext uri="{9D8B030D-6E8A-4147-A177-3AD203B41FA5}">
                      <a16:colId xmlns:a16="http://schemas.microsoft.com/office/drawing/2014/main" val="20001"/>
                    </a:ext>
                  </a:extLst>
                </a:gridCol>
                <a:gridCol w="1954322">
                  <a:extLst>
                    <a:ext uri="{9D8B030D-6E8A-4147-A177-3AD203B41FA5}">
                      <a16:colId xmlns:a16="http://schemas.microsoft.com/office/drawing/2014/main" val="20002"/>
                    </a:ext>
                  </a:extLst>
                </a:gridCol>
                <a:gridCol w="1954322">
                  <a:extLst>
                    <a:ext uri="{9D8B030D-6E8A-4147-A177-3AD203B41FA5}">
                      <a16:colId xmlns:a16="http://schemas.microsoft.com/office/drawing/2014/main" val="20003"/>
                    </a:ext>
                  </a:extLst>
                </a:gridCol>
                <a:gridCol w="1954322">
                  <a:extLst>
                    <a:ext uri="{9D8B030D-6E8A-4147-A177-3AD203B41FA5}">
                      <a16:colId xmlns:a16="http://schemas.microsoft.com/office/drawing/2014/main" val="20004"/>
                    </a:ext>
                  </a:extLst>
                </a:gridCol>
                <a:gridCol w="1954322">
                  <a:extLst>
                    <a:ext uri="{9D8B030D-6E8A-4147-A177-3AD203B41FA5}">
                      <a16:colId xmlns:a16="http://schemas.microsoft.com/office/drawing/2014/main" val="20005"/>
                    </a:ext>
                  </a:extLst>
                </a:gridCol>
                <a:gridCol w="1954322">
                  <a:extLst>
                    <a:ext uri="{9D8B030D-6E8A-4147-A177-3AD203B41FA5}">
                      <a16:colId xmlns:a16="http://schemas.microsoft.com/office/drawing/2014/main" val="3827510382"/>
                    </a:ext>
                  </a:extLst>
                </a:gridCol>
              </a:tblGrid>
              <a:tr h="644667">
                <a:tc>
                  <a:txBody>
                    <a:bodyPr/>
                    <a:lstStyle/>
                    <a:p>
                      <a:pPr marL="0" lvl="0" indent="0" algn="ctr" rtl="0">
                        <a:lnSpc>
                          <a:spcPct val="130000"/>
                        </a:lnSpc>
                        <a:spcBef>
                          <a:spcPts val="0"/>
                        </a:spcBef>
                        <a:spcAft>
                          <a:spcPts val="0"/>
                        </a:spcAft>
                        <a:buNone/>
                      </a:pPr>
                      <a:r>
                        <a:rPr lang="zh-TW" altLang="en-US">
                          <a:latin typeface="Microsoft JhengHei"/>
                          <a:ea typeface="Microsoft JhengHei"/>
                          <a:cs typeface="Microsoft JhengHei"/>
                          <a:sym typeface="Microsoft JhengHei"/>
                        </a:rPr>
                        <a:t>佈景主題</a:t>
                      </a:r>
                      <a:endParaRPr>
                        <a:latin typeface="Microsoft JhengHei"/>
                        <a:ea typeface="Microsoft JhengHei"/>
                        <a:cs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深色</a:t>
                      </a:r>
                      <a:r>
                        <a:rPr lang="en-US" altLang="zh-TW" sz="1200">
                          <a:latin typeface="Microsoft JhengHei"/>
                          <a:ea typeface="Microsoft JhengHei"/>
                          <a:sym typeface="Microsoft JhengHei"/>
                        </a:rPr>
                        <a:t>2</a:t>
                      </a:r>
                      <a:r>
                        <a:rPr lang="zh-TW" altLang="en-US" sz="1200">
                          <a:latin typeface="Microsoft JhengHei"/>
                          <a:ea typeface="Microsoft JhengHei"/>
                          <a:sym typeface="Microsoft JhengHei"/>
                        </a:rPr>
                        <a:t>（配白字）</a:t>
                      </a:r>
                      <a:br>
                        <a:rPr lang="en-US" altLang="zh-TW" sz="1200">
                          <a:latin typeface="Microsoft JhengHei"/>
                          <a:ea typeface="Microsoft JhengHei"/>
                          <a:sym typeface="Microsoft JhengHei"/>
                        </a:rPr>
                      </a:br>
                      <a:r>
                        <a:rPr lang="zh-TW" altLang="en-US" sz="1200">
                          <a:latin typeface="Microsoft JhengHei"/>
                          <a:ea typeface="Microsoft JhengHei"/>
                          <a:sym typeface="Microsoft JhengHei"/>
                        </a:rPr>
                        <a:t>段落標題、重要文字</a:t>
                      </a:r>
                      <a:endParaRPr lang="en-US" altLang="zh-TW" sz="1200">
                        <a:latin typeface="Microsoft JhengHei"/>
                        <a:ea typeface="Microsoft JhengHei"/>
                        <a:sym typeface="Microsoft JhengHei"/>
                      </a:endParaRPr>
                    </a:p>
                  </a:txBody>
                  <a:tcPr marL="91425" marR="91425" marT="90000" marB="91425"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深色</a:t>
                      </a:r>
                      <a:r>
                        <a:rPr lang="en-US" altLang="zh-TW" sz="1200">
                          <a:latin typeface="Microsoft JhengHei"/>
                          <a:ea typeface="Microsoft JhengHei"/>
                          <a:sym typeface="Microsoft JhengHei"/>
                        </a:rPr>
                        <a:t>1</a:t>
                      </a:r>
                      <a:r>
                        <a:rPr lang="zh-TW" altLang="en-US" sz="1200">
                          <a:latin typeface="Microsoft JhengHei"/>
                          <a:ea typeface="Microsoft JhengHei"/>
                          <a:sym typeface="Microsoft JhengHei"/>
                        </a:rPr>
                        <a:t>（配白字）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外框線</a:t>
                      </a:r>
                      <a:endParaRPr lang="en-US" altLang="zh-TW"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中間色（可配黑</a:t>
                      </a:r>
                      <a:r>
                        <a:rPr lang="en-US" altLang="zh-TW" sz="1200">
                          <a:latin typeface="Microsoft JhengHei"/>
                          <a:ea typeface="Microsoft JhengHei"/>
                          <a:sym typeface="Microsoft JhengHei"/>
                        </a:rPr>
                        <a:t>/</a:t>
                      </a:r>
                      <a:r>
                        <a:rPr lang="zh-TW" altLang="en-US" sz="1200">
                          <a:latin typeface="Microsoft JhengHei"/>
                          <a:ea typeface="Microsoft JhengHei"/>
                          <a:sym typeface="Microsoft JhengHei"/>
                        </a:rPr>
                        <a:t>白字）</a:t>
                      </a: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排版優先</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淺色</a:t>
                      </a:r>
                      <a:r>
                        <a:rPr lang="en-US" altLang="zh-TW" sz="1200">
                          <a:latin typeface="Microsoft JhengHei"/>
                          <a:ea typeface="Microsoft JhengHei"/>
                          <a:sym typeface="Microsoft JhengHei"/>
                        </a:rPr>
                        <a:t>1</a:t>
                      </a:r>
                      <a:r>
                        <a:rPr lang="zh-TW" altLang="en-US" sz="1200">
                          <a:latin typeface="Microsoft JhengHei"/>
                          <a:ea typeface="Microsoft JhengHei"/>
                          <a:sym typeface="Microsoft JhengHei"/>
                        </a:rPr>
                        <a:t>（配黑字）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網底、螢光筆</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淺色</a:t>
                      </a:r>
                      <a:r>
                        <a:rPr lang="en-US" altLang="zh-TW" sz="1200">
                          <a:latin typeface="Microsoft JhengHei"/>
                          <a:ea typeface="Microsoft JhengHei"/>
                          <a:sym typeface="Microsoft JhengHei"/>
                        </a:rPr>
                        <a:t>2</a:t>
                      </a:r>
                      <a:r>
                        <a:rPr lang="zh-TW" altLang="en-US" sz="1200">
                          <a:latin typeface="Microsoft JhengHei"/>
                          <a:ea typeface="Microsoft JhengHei"/>
                          <a:sym typeface="Microsoft JhengHei"/>
                        </a:rPr>
                        <a:t>（配黑字）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大面積底色</a:t>
                      </a:r>
                      <a:endParaRPr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59797">
                <a:tc rowSpan="2">
                  <a:txBody>
                    <a:bodyPr/>
                    <a:lstStyle/>
                    <a:p>
                      <a:pPr marL="0" lvl="0" indent="0" algn="ctr" rtl="0">
                        <a:spcBef>
                          <a:spcPts val="0"/>
                        </a:spcBef>
                        <a:spcAft>
                          <a:spcPts val="0"/>
                        </a:spcAft>
                        <a:buNone/>
                      </a:pPr>
                      <a:r>
                        <a:rPr lang="en-US">
                          <a:latin typeface="Microsoft JhengHei"/>
                          <a:ea typeface="Microsoft JhengHei"/>
                          <a:cs typeface="Microsoft JhengHei"/>
                          <a:sym typeface="Microsoft JhengHei"/>
                        </a:rPr>
                        <a:t>Blue</a:t>
                      </a:r>
                    </a:p>
                    <a:p>
                      <a:pPr marL="0" lvl="0" indent="0" algn="ctr" rtl="0">
                        <a:spcBef>
                          <a:spcPts val="0"/>
                        </a:spcBef>
                        <a:spcAft>
                          <a:spcPts val="0"/>
                        </a:spcAft>
                        <a:buNone/>
                      </a:pPr>
                      <a:r>
                        <a:rPr lang="en-US" altLang="zh-TW">
                          <a:latin typeface="Microsoft JhengHei"/>
                          <a:ea typeface="Microsoft JhengHei"/>
                          <a:cs typeface="Microsoft JhengHei"/>
                          <a:sym typeface="Microsoft JhengHei"/>
                        </a:rPr>
                        <a:t>(</a:t>
                      </a:r>
                      <a:r>
                        <a:rPr lang="en-US" err="1">
                          <a:latin typeface="Microsoft JhengHei"/>
                          <a:ea typeface="Microsoft JhengHei"/>
                          <a:cs typeface="Microsoft JhengHei"/>
                          <a:sym typeface="Microsoft JhengHei"/>
                        </a:rPr>
                        <a:t>主色</a:t>
                      </a:r>
                      <a:r>
                        <a:rPr lang="en-US" altLang="zh-TW">
                          <a:latin typeface="Microsoft JhengHei"/>
                          <a:ea typeface="Microsoft JhengHei"/>
                          <a:cs typeface="Microsoft JhengHei"/>
                          <a:sym typeface="Microsoft JhengHei"/>
                        </a:rPr>
                        <a:t>)</a:t>
                      </a:r>
                      <a:endParaRPr>
                        <a:latin typeface="Microsoft JhengHei"/>
                        <a:ea typeface="Microsoft JhengHei"/>
                        <a:cs typeface="Microsoft JhengHei"/>
                        <a:sym typeface="Microsoft JhengHei"/>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3B82F6"/>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60A5F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93C5FD"/>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FDBFF"/>
                    </a:solidFill>
                  </a:tcPr>
                </a:tc>
                <a:tc>
                  <a:txBody>
                    <a:bodyPr/>
                    <a:lstStyle/>
                    <a:p>
                      <a:pPr algn="ctr"/>
                      <a:r>
                        <a:rPr lang="en-US" altLang="zh-TW" sz="1200">
                          <a:latin typeface="Microsoft JhengHei"/>
                          <a:ea typeface="Microsoft JhengHei"/>
                          <a:cs typeface="Microsoft JhengHei"/>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CEAFE"/>
                    </a:solidFill>
                  </a:tcPr>
                </a:tc>
                <a:extLst>
                  <a:ext uri="{0D108BD9-81ED-4DB2-BD59-A6C34878D82A}">
                    <a16:rowId xmlns:a16="http://schemas.microsoft.com/office/drawing/2014/main" val="10001"/>
                  </a:ext>
                </a:extLst>
              </a:tr>
              <a:tr h="361532">
                <a:tc vMerge="1">
                  <a:txBody>
                    <a:bodyPr/>
                    <a:lstStyle/>
                    <a:p>
                      <a:endParaRPr lang="zh-TW"/>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#3b82f6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#60a5fa</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#93c5fd</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#bfdbfe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#dbeafe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59797">
                <a:tc rowSpan="2">
                  <a:txBody>
                    <a:bodyPr/>
                    <a:lstStyle/>
                    <a:p>
                      <a:pPr algn="ctr"/>
                      <a:r>
                        <a:rPr lang="en-US" altLang="zh-TW" sz="1400">
                          <a:latin typeface="Microsoft JhengHei" panose="020B0604030504040204" pitchFamily="34" charset="-120"/>
                          <a:ea typeface="Microsoft JhengHei" panose="020B0604030504040204" pitchFamily="34" charset="-120"/>
                        </a:rPr>
                        <a:t>Violet</a:t>
                      </a:r>
                      <a:br>
                        <a:rPr lang="en-US" altLang="zh-TW" sz="1400">
                          <a:latin typeface="Microsoft JhengHei" panose="020B0604030504040204" pitchFamily="34" charset="-120"/>
                          <a:ea typeface="Microsoft JhengHei" panose="020B0604030504040204" pitchFamily="34" charset="-120"/>
                        </a:rPr>
                      </a:br>
                      <a:r>
                        <a:rPr lang="en-US" altLang="zh-TW" sz="1400">
                          <a:latin typeface="Microsoft JhengHei" panose="020B0604030504040204" pitchFamily="34" charset="-120"/>
                          <a:ea typeface="Microsoft JhengHei" panose="020B0604030504040204" pitchFamily="34" charset="-120"/>
                        </a:rPr>
                        <a:t>(</a:t>
                      </a:r>
                      <a:r>
                        <a:rPr lang="zh-TW" altLang="en-US" sz="1400">
                          <a:latin typeface="Microsoft JhengHei" panose="020B0604030504040204" pitchFamily="34" charset="-120"/>
                          <a:ea typeface="Microsoft JhengHei" panose="020B0604030504040204" pitchFamily="34" charset="-120"/>
                        </a:rPr>
                        <a:t>輔色</a:t>
                      </a:r>
                      <a:r>
                        <a:rPr lang="en-US" altLang="zh-TW" sz="1400">
                          <a:latin typeface="Microsoft JhengHei" panose="020B0604030504040204" pitchFamily="34" charset="-120"/>
                          <a:ea typeface="Microsoft JhengHei" panose="020B0604030504040204" pitchFamily="34" charset="-120"/>
                        </a:rPr>
                        <a:t>)</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8B5CF7"/>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A78BFB"/>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C4B5FD"/>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ED6FF"/>
                    </a:solidFill>
                  </a:tcPr>
                </a:tc>
                <a:tc>
                  <a:txBody>
                    <a:bodyPr/>
                    <a:lstStyle/>
                    <a:p>
                      <a:pPr algn="ctr"/>
                      <a:r>
                        <a:rPr lang="en-US" altLang="zh-TW" sz="1200">
                          <a:latin typeface="Microsoft JhengHei"/>
                          <a:ea typeface="Microsoft JhengHei"/>
                          <a:cs typeface="Microsoft JhengHei"/>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DE9FE"/>
                    </a:solidFill>
                  </a:tcPr>
                </a:tc>
                <a:extLst>
                  <a:ext uri="{0D108BD9-81ED-4DB2-BD59-A6C34878D82A}">
                    <a16:rowId xmlns:a16="http://schemas.microsoft.com/office/drawing/2014/main" val="10003"/>
                  </a:ext>
                </a:extLst>
              </a:tr>
              <a:tr h="361532">
                <a:tc vMerge="1">
                  <a:txBody>
                    <a:bodyPr/>
                    <a:lstStyle/>
                    <a:p>
                      <a:endParaRPr lang="zh-TW"/>
                    </a:p>
                  </a:txBody>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#8b5cf6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#a78bfa</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#c4b5fd</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#ddd6fe</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#ede9fe</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9797">
                <a:tc rowSpan="2">
                  <a:txBody>
                    <a:bodyPr/>
                    <a:lstStyle/>
                    <a:p>
                      <a:pPr algn="ctr"/>
                      <a:r>
                        <a:rPr lang="en-US" altLang="zh-TW" sz="1400">
                          <a:latin typeface="Microsoft JhengHei" panose="020B0604030504040204" pitchFamily="34" charset="-120"/>
                          <a:ea typeface="Microsoft JhengHei" panose="020B0604030504040204" pitchFamily="34" charset="-120"/>
                        </a:rPr>
                        <a:t>Zinc</a:t>
                      </a:r>
                    </a:p>
                    <a:p>
                      <a:pPr algn="ctr"/>
                      <a:r>
                        <a:rPr lang="en-US" altLang="zh-TW" sz="1400">
                          <a:latin typeface="Microsoft JhengHei" panose="020B0604030504040204" pitchFamily="34" charset="-120"/>
                          <a:ea typeface="Microsoft JhengHei" panose="020B0604030504040204" pitchFamily="34" charset="-120"/>
                        </a:rPr>
                        <a:t>(</a:t>
                      </a:r>
                      <a:r>
                        <a:rPr lang="zh-TW" altLang="en-US" sz="1400">
                          <a:latin typeface="Microsoft JhengHei" panose="020B0604030504040204" pitchFamily="34" charset="-120"/>
                          <a:ea typeface="Microsoft JhengHei" panose="020B0604030504040204" pitchFamily="34" charset="-120"/>
                        </a:rPr>
                        <a:t>灰階</a:t>
                      </a:r>
                      <a:r>
                        <a:rPr lang="en-US" altLang="zh-TW" sz="1400">
                          <a:latin typeface="Microsoft JhengHei" panose="020B0604030504040204" pitchFamily="34" charset="-120"/>
                          <a:ea typeface="Microsoft JhengHei" panose="020B0604030504040204" pitchFamily="34" charset="-120"/>
                        </a:rPr>
                        <a:t>)</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b="1">
                          <a:solidFill>
                            <a:schemeClr val="bg1"/>
                          </a:solidFill>
                          <a:latin typeface="Consolas" panose="020B0609020204030204" pitchFamily="49" charset="0"/>
                          <a:ea typeface="Microsoft JhengHei" panose="020B0604030504040204" pitchFamily="34" charset="-120"/>
                          <a:cs typeface="Consolas" panose="020B0609020204030204" pitchFamily="49" charset="0"/>
                        </a:rPr>
                        <a:t>超連結、註解</a:t>
                      </a: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1717A"/>
                    </a:solidFill>
                  </a:tcPr>
                </a:tc>
                <a:tc>
                  <a:txBody>
                    <a:bodyPr/>
                    <a:lstStyle/>
                    <a:p>
                      <a:pPr algn="ctr"/>
                      <a:endParaRPr lang="zh-TW" altLang="en-US" sz="12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1A1AA"/>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latin typeface="Microsoft JhengHei"/>
                          <a:ea typeface="Microsoft JhengHei"/>
                          <a:cs typeface="Microsoft JhengHei"/>
                        </a:rPr>
                        <a:t>−</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4D4D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latin typeface="Microsoft JhengHei"/>
                          <a:ea typeface="Microsoft JhengHei"/>
                          <a:cs typeface="Microsoft JhengHei"/>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4E4E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latin typeface="Microsoft JhengHei"/>
                          <a:ea typeface="Microsoft JhengHei"/>
                          <a:cs typeface="Microsoft JhengHei"/>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4F4F6"/>
                    </a:solidFill>
                  </a:tcPr>
                </a:tc>
                <a:extLst>
                  <a:ext uri="{0D108BD9-81ED-4DB2-BD59-A6C34878D82A}">
                    <a16:rowId xmlns:a16="http://schemas.microsoft.com/office/drawing/2014/main" val="4230794412"/>
                  </a:ext>
                </a:extLst>
              </a:tr>
              <a:tr h="361532">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#71717a</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#a1a1aa</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#d4d4d8</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#e4e4e7</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#f4f4f5</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92147376"/>
                  </a:ext>
                </a:extLst>
              </a:tr>
            </a:tbl>
          </a:graphicData>
        </a:graphic>
      </p:graphicFrame>
      <p:graphicFrame>
        <p:nvGraphicFramePr>
          <p:cNvPr id="12" name="Google Shape;273;g23bcfb68efc_1_45">
            <a:extLst>
              <a:ext uri="{FF2B5EF4-FFF2-40B4-BE49-F238E27FC236}">
                <a16:creationId xmlns:a16="http://schemas.microsoft.com/office/drawing/2014/main" id="{7CF6DEF1-B559-22FE-5960-AE4739936BC9}"/>
              </a:ext>
            </a:extLst>
          </p:cNvPr>
          <p:cNvGraphicFramePr/>
          <p:nvPr>
            <p:extLst>
              <p:ext uri="{D42A27DB-BD31-4B8C-83A1-F6EECF244321}">
                <p14:modId xmlns:p14="http://schemas.microsoft.com/office/powerpoint/2010/main" val="2003789262"/>
              </p:ext>
            </p:extLst>
          </p:nvPr>
        </p:nvGraphicFramePr>
        <p:xfrm>
          <a:off x="179386" y="2293369"/>
          <a:ext cx="7380285" cy="1113010"/>
        </p:xfrm>
        <a:graphic>
          <a:graphicData uri="http://schemas.openxmlformats.org/drawingml/2006/table">
            <a:tbl>
              <a:tblPr>
                <a:noFill/>
                <a:tableStyleId>{C7E2D07F-EAD9-47BB-8D15-AB9D181D91B3}</a:tableStyleId>
              </a:tblPr>
              <a:tblGrid>
                <a:gridCol w="1368390">
                  <a:extLst>
                    <a:ext uri="{9D8B030D-6E8A-4147-A177-3AD203B41FA5}">
                      <a16:colId xmlns:a16="http://schemas.microsoft.com/office/drawing/2014/main" val="20001"/>
                    </a:ext>
                  </a:extLst>
                </a:gridCol>
                <a:gridCol w="1202379">
                  <a:extLst>
                    <a:ext uri="{9D8B030D-6E8A-4147-A177-3AD203B41FA5}">
                      <a16:colId xmlns:a16="http://schemas.microsoft.com/office/drawing/2014/main" val="20003"/>
                    </a:ext>
                  </a:extLst>
                </a:gridCol>
                <a:gridCol w="1202379">
                  <a:extLst>
                    <a:ext uri="{9D8B030D-6E8A-4147-A177-3AD203B41FA5}">
                      <a16:colId xmlns:a16="http://schemas.microsoft.com/office/drawing/2014/main" val="20004"/>
                    </a:ext>
                  </a:extLst>
                </a:gridCol>
                <a:gridCol w="1202379">
                  <a:extLst>
                    <a:ext uri="{9D8B030D-6E8A-4147-A177-3AD203B41FA5}">
                      <a16:colId xmlns:a16="http://schemas.microsoft.com/office/drawing/2014/main" val="1770366938"/>
                    </a:ext>
                  </a:extLst>
                </a:gridCol>
                <a:gridCol w="1202379">
                  <a:extLst>
                    <a:ext uri="{9D8B030D-6E8A-4147-A177-3AD203B41FA5}">
                      <a16:colId xmlns:a16="http://schemas.microsoft.com/office/drawing/2014/main" val="2555450545"/>
                    </a:ext>
                  </a:extLst>
                </a:gridCol>
                <a:gridCol w="1202379">
                  <a:extLst>
                    <a:ext uri="{9D8B030D-6E8A-4147-A177-3AD203B41FA5}">
                      <a16:colId xmlns:a16="http://schemas.microsoft.com/office/drawing/2014/main" val="1864504299"/>
                    </a:ext>
                  </a:extLst>
                </a:gridCol>
              </a:tblGrid>
              <a:tr h="522787">
                <a:tc rowSpan="3">
                  <a:txBody>
                    <a:bodyPr/>
                    <a:lstStyle/>
                    <a:p>
                      <a:pPr marL="0" lvl="0" indent="0" algn="ctr" rtl="0">
                        <a:lnSpc>
                          <a:spcPct val="130000"/>
                        </a:lnSpc>
                        <a:spcBef>
                          <a:spcPts val="0"/>
                        </a:spcBef>
                        <a:spcAft>
                          <a:spcPts val="0"/>
                        </a:spcAft>
                        <a:buNone/>
                      </a:pPr>
                      <a:r>
                        <a:rPr lang="zh-TW" altLang="en-US">
                          <a:latin typeface="Microsoft JhengHei"/>
                          <a:ea typeface="Microsoft JhengHei"/>
                          <a:cs typeface="Microsoft JhengHei"/>
                          <a:sym typeface="Microsoft JhengHei"/>
                        </a:rPr>
                        <a:t>功能色</a:t>
                      </a:r>
                      <a:endParaRPr>
                        <a:latin typeface="Microsoft JhengHei"/>
                        <a:ea typeface="Microsoft JhengHei"/>
                        <a:cs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微軟正黑體" panose="020B0604030504040204" pitchFamily="34" charset="-120"/>
                          <a:ea typeface="微軟正黑體" panose="020B0604030504040204" pitchFamily="34" charset="-120"/>
                        </a:rPr>
                        <a:t>一般文字</a:t>
                      </a:r>
                    </a:p>
                  </a:txBody>
                  <a:tcPr marL="91425" marR="91425" marT="90000" marB="91425" anchor="ctr">
                    <a:lnL w="12700" cap="flat" cmpd="sng" algn="ctr">
                      <a:solidFill>
                        <a:schemeClr val="accent6"/>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accent6"/>
                      </a:solidFill>
                      <a:prstDash val="sysDot"/>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endParaRPr lang="zh-TW" altLang="en-US" sz="1000"/>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微軟正黑體" panose="020B0604030504040204" pitchFamily="34" charset="-120"/>
                          <a:ea typeface="微軟正黑體" panose="020B0604030504040204" pitchFamily="34" charset="-120"/>
                        </a:rPr>
                        <a:t>特殊標註色</a:t>
                      </a:r>
                    </a:p>
                  </a:txBody>
                  <a:tcPr marL="91425" marR="91425" marT="90000" marB="91425"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a:p>
                  </a:txBody>
                  <a:tcPr marL="91425" marR="91425" marT="90000" marB="91425"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endParaRPr lang="zh-TW" altLang="en-US" sz="1200">
                        <a:latin typeface="微軟正黑體" panose="020B0604030504040204" pitchFamily="34" charset="-120"/>
                        <a:ea typeface="微軟正黑體" panose="020B0604030504040204" pitchFamily="34" charset="-120"/>
                      </a:endParaRPr>
                    </a:p>
                  </a:txBody>
                  <a:tcPr marL="91425" marR="91425" marT="90000" marB="91425"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72510">
                <a:tc vMerge="1">
                  <a:txBody>
                    <a:bodyPr/>
                    <a:lstStyle/>
                    <a:p>
                      <a:pPr marL="0" lvl="0" indent="0" algn="ctr" rtl="0">
                        <a:spcBef>
                          <a:spcPts val="0"/>
                        </a:spcBef>
                        <a:spcAft>
                          <a:spcPts val="0"/>
                        </a:spcAft>
                        <a:buNone/>
                      </a:pPr>
                      <a:endParaRPr>
                        <a:latin typeface="Microsoft JhengHei"/>
                        <a:ea typeface="Microsoft JhengHei"/>
                        <a:cs typeface="Microsoft JhengHei"/>
                        <a:sym typeface="Microsoft JhengHei"/>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accent6"/>
                      </a:solidFill>
                      <a:prstDash val="solid"/>
                      <a:round/>
                      <a:headEnd type="none" w="med" len="med"/>
                      <a:tailEnd type="none" w="med" len="med"/>
                    </a:lnL>
                    <a:lnR w="3175" cap="flat" cmpd="sng" algn="ctr">
                      <a:solidFill>
                        <a:schemeClr val="accent6"/>
                      </a:solidFill>
                      <a:prstDash val="sysDot"/>
                      <a:round/>
                      <a:headEnd type="none" w="med" len="med"/>
                      <a:tailEnd type="none" w="med" len="med"/>
                    </a:lnR>
                    <a:lnT w="3175" cap="flat" cmpd="sng" algn="ctr">
                      <a:solidFill>
                        <a:schemeClr val="accent6"/>
                      </a:solidFill>
                      <a:prstDash val="sysDot"/>
                      <a:round/>
                      <a:headEnd type="none" w="med" len="med"/>
                      <a:tailEnd type="none" w="med" len="med"/>
                    </a:lnT>
                    <a:lnB w="3175" cap="flat" cmpd="sng" algn="ctr">
                      <a:solidFill>
                        <a:schemeClr val="accent6"/>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a:solidFill>
                          <a:srgbClr val="FFFFFF"/>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3175" cap="flat" cmpd="sng" algn="ctr">
                      <a:solidFill>
                        <a:schemeClr val="accent6"/>
                      </a:solidFill>
                      <a:prstDash val="sysDot"/>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algn="ct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00BD7C"/>
                    </a:solidFill>
                  </a:tcPr>
                </a:tc>
                <a:tc>
                  <a:txBody>
                    <a:bodyPr/>
                    <a:lstStyle/>
                    <a:p>
                      <a:pPr algn="ct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F444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AB308"/>
                    </a:solidFill>
                  </a:tcPr>
                </a:tc>
                <a:extLst>
                  <a:ext uri="{0D108BD9-81ED-4DB2-BD59-A6C34878D82A}">
                    <a16:rowId xmlns:a16="http://schemas.microsoft.com/office/drawing/2014/main" val="10001"/>
                  </a:ext>
                </a:extLst>
              </a:tr>
              <a:tr h="317713">
                <a:tc vMerge="1">
                  <a:txBody>
                    <a:bodyPr/>
                    <a:lstStyle/>
                    <a:p>
                      <a:endParaRPr lang="zh-TW"/>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#ffffff</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solidFill>
                      <a:prstDash val="sysDot"/>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#000000</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US"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#10B981</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#ef4444</a:t>
                      </a:r>
                    </a:p>
                  </a:txBody>
                  <a:tcPr marT="36000" marB="36000">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latin typeface="Consolas"/>
                          <a:ea typeface="Consolas"/>
                          <a:cs typeface="Consolas"/>
                          <a:sym typeface="Consolas"/>
                        </a:rPr>
                        <a:t>#eab308</a:t>
                      </a:r>
                    </a:p>
                  </a:txBody>
                  <a:tcPr marT="36000" marB="36000">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18" name="矩形 17">
            <a:extLst>
              <a:ext uri="{FF2B5EF4-FFF2-40B4-BE49-F238E27FC236}">
                <a16:creationId xmlns:a16="http://schemas.microsoft.com/office/drawing/2014/main" id="{A092ED61-8856-D51C-DFC3-B76026A48F7B}"/>
              </a:ext>
            </a:extLst>
          </p:cNvPr>
          <p:cNvSpPr/>
          <p:nvPr/>
        </p:nvSpPr>
        <p:spPr>
          <a:xfrm>
            <a:off x="7740464" y="1943943"/>
            <a:ext cx="3600636" cy="1462436"/>
          </a:xfrm>
          <a:prstGeom prst="rect">
            <a:avLst/>
          </a:prstGeom>
          <a:solidFill>
            <a:srgbClr val="A1A1A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bg1"/>
                </a:solidFill>
                <a:latin typeface="微軟正黑體" panose="020B0604030504040204" pitchFamily="34" charset="-120"/>
                <a:ea typeface="微軟正黑體" panose="020B0604030504040204" pitchFamily="34" charset="-120"/>
              </a:rPr>
              <a:t>不符合 </a:t>
            </a:r>
            <a:r>
              <a:rPr lang="en-US" altLang="zh-TW" sz="1600" b="1">
                <a:solidFill>
                  <a:schemeClr val="bg1"/>
                </a:solidFill>
                <a:latin typeface="微軟正黑體" panose="020B0604030504040204" pitchFamily="34" charset="-120"/>
                <a:ea typeface="微軟正黑體" panose="020B0604030504040204" pitchFamily="34" charset="-120"/>
              </a:rPr>
              <a:t>tailwind</a:t>
            </a:r>
            <a:r>
              <a:rPr lang="zh-TW" altLang="en-US" sz="1600" b="1">
                <a:solidFill>
                  <a:schemeClr val="bg1"/>
                </a:solidFill>
                <a:latin typeface="微軟正黑體" panose="020B0604030504040204" pitchFamily="34" charset="-120"/>
                <a:ea typeface="微軟正黑體" panose="020B0604030504040204" pitchFamily="34" charset="-120"/>
              </a:rPr>
              <a:t>，不可使用</a:t>
            </a:r>
          </a:p>
        </p:txBody>
      </p:sp>
      <p:sp>
        <p:nvSpPr>
          <p:cNvPr id="3" name="文字方塊 2">
            <a:extLst>
              <a:ext uri="{FF2B5EF4-FFF2-40B4-BE49-F238E27FC236}">
                <a16:creationId xmlns:a16="http://schemas.microsoft.com/office/drawing/2014/main" id="{4B58C2B2-CED6-2365-B8CE-4339D9EC0097}"/>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4"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3337344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71">
          <a:extLst>
            <a:ext uri="{FF2B5EF4-FFF2-40B4-BE49-F238E27FC236}">
              <a16:creationId xmlns:a16="http://schemas.microsoft.com/office/drawing/2014/main" id="{5820E1EB-16D7-6EA2-09B3-A6D8C5CF9B0C}"/>
            </a:ext>
          </a:extLst>
        </p:cNvPr>
        <p:cNvGrpSpPr/>
        <p:nvPr/>
      </p:nvGrpSpPr>
      <p:grpSpPr>
        <a:xfrm>
          <a:off x="0" y="0"/>
          <a:ext cx="0" cy="0"/>
          <a:chOff x="0" y="0"/>
          <a:chExt cx="0" cy="0"/>
        </a:xfrm>
      </p:grpSpPr>
      <p:sp>
        <p:nvSpPr>
          <p:cNvPr id="72" name="Google Shape;72;p7">
            <a:extLst>
              <a:ext uri="{FF2B5EF4-FFF2-40B4-BE49-F238E27FC236}">
                <a16:creationId xmlns:a16="http://schemas.microsoft.com/office/drawing/2014/main" id="{44C47D9D-76CD-9EEA-65C6-B6A219EB8210}"/>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a:solidFill>
                  <a:schemeClr val="tx1"/>
                </a:solidFill>
              </a:rPr>
              <a:t>配色範例 </a:t>
            </a:r>
            <a:r>
              <a:rPr lang="en-US" altLang="zh-TW" sz="2000">
                <a:solidFill>
                  <a:schemeClr val="tx1"/>
                </a:solidFill>
              </a:rPr>
              <a:t>blue + violet</a:t>
            </a:r>
            <a:endParaRPr sz="2000">
              <a:solidFill>
                <a:schemeClr val="tx1"/>
              </a:solidFill>
            </a:endParaRPr>
          </a:p>
        </p:txBody>
      </p:sp>
      <p:graphicFrame>
        <p:nvGraphicFramePr>
          <p:cNvPr id="73" name="Google Shape;73;p7">
            <a:extLst>
              <a:ext uri="{FF2B5EF4-FFF2-40B4-BE49-F238E27FC236}">
                <a16:creationId xmlns:a16="http://schemas.microsoft.com/office/drawing/2014/main" id="{388B1B87-0E64-CFD5-F6CA-4AEC3CC80D36}"/>
              </a:ext>
            </a:extLst>
          </p:cNvPr>
          <p:cNvGraphicFramePr/>
          <p:nvPr>
            <p:extLst>
              <p:ext uri="{D42A27DB-BD31-4B8C-83A1-F6EECF244321}">
                <p14:modId xmlns:p14="http://schemas.microsoft.com/office/powerpoint/2010/main" val="579646486"/>
              </p:ext>
            </p:extLst>
          </p:nvPr>
        </p:nvGraphicFramePr>
        <p:xfrm>
          <a:off x="160338" y="915988"/>
          <a:ext cx="11181554" cy="4593543"/>
        </p:xfrm>
        <a:graphic>
          <a:graphicData uri="http://schemas.openxmlformats.org/drawingml/2006/table">
            <a:tbl>
              <a:tblPr>
                <a:noFill/>
                <a:tableStyleId>{88D87DB6-C1B6-446D-86CF-44D372F8A824}</a:tableStyleId>
              </a:tblPr>
              <a:tblGrid>
                <a:gridCol w="1030574">
                  <a:extLst>
                    <a:ext uri="{9D8B030D-6E8A-4147-A177-3AD203B41FA5}">
                      <a16:colId xmlns:a16="http://schemas.microsoft.com/office/drawing/2014/main" val="20000"/>
                    </a:ext>
                  </a:extLst>
                </a:gridCol>
                <a:gridCol w="3383660">
                  <a:extLst>
                    <a:ext uri="{9D8B030D-6E8A-4147-A177-3AD203B41FA5}">
                      <a16:colId xmlns:a16="http://schemas.microsoft.com/office/drawing/2014/main" val="20001"/>
                    </a:ext>
                  </a:extLst>
                </a:gridCol>
                <a:gridCol w="3383660">
                  <a:extLst>
                    <a:ext uri="{9D8B030D-6E8A-4147-A177-3AD203B41FA5}">
                      <a16:colId xmlns:a16="http://schemas.microsoft.com/office/drawing/2014/main" val="20002"/>
                    </a:ext>
                  </a:extLst>
                </a:gridCol>
                <a:gridCol w="3383660">
                  <a:extLst>
                    <a:ext uri="{9D8B030D-6E8A-4147-A177-3AD203B41FA5}">
                      <a16:colId xmlns:a16="http://schemas.microsoft.com/office/drawing/2014/main" val="20003"/>
                    </a:ext>
                  </a:extLst>
                </a:gridCol>
              </a:tblGrid>
              <a:tr h="465772">
                <a:tc gridSpan="4">
                  <a:txBody>
                    <a:bodyPr/>
                    <a:lstStyle/>
                    <a:p>
                      <a:pPr marL="0" marR="0" lvl="0" indent="0" algn="ctr" rtl="0">
                        <a:lnSpc>
                          <a:spcPct val="100000"/>
                        </a:lnSpc>
                        <a:spcBef>
                          <a:spcPts val="0"/>
                        </a:spcBef>
                        <a:spcAft>
                          <a:spcPts val="0"/>
                        </a:spcAft>
                        <a:buClr>
                          <a:srgbClr val="000000"/>
                        </a:buClr>
                        <a:buSzPts val="2200"/>
                        <a:buFont typeface="Arial"/>
                        <a:buNone/>
                      </a:pPr>
                      <a:r>
                        <a:rPr lang="zh-TW" sz="2000" b="1" u="none" strike="noStrike" cap="none">
                          <a:solidFill>
                            <a:schemeClr val="bg1"/>
                          </a:solidFill>
                          <a:latin typeface="Microsoft JhengHei"/>
                          <a:ea typeface="Microsoft JhengHei"/>
                          <a:cs typeface="Microsoft JhengHei"/>
                          <a:sym typeface="Microsoft JhengHei"/>
                        </a:rPr>
                        <a:t>[標題1</a:t>
                      </a:r>
                      <a:r>
                        <a:rPr lang="zh-TW" sz="2000" b="1">
                          <a:solidFill>
                            <a:schemeClr val="bg1"/>
                          </a:solidFill>
                          <a:latin typeface="Microsoft JhengHei"/>
                          <a:ea typeface="Microsoft JhengHei"/>
                          <a:cs typeface="Microsoft JhengHei"/>
                          <a:sym typeface="Microsoft JhengHei"/>
                        </a:rPr>
                        <a:t> </a:t>
                      </a:r>
                      <a:r>
                        <a:rPr lang="zh-TW" sz="2000" b="1" u="none" strike="noStrike" cap="none">
                          <a:solidFill>
                            <a:schemeClr val="bg1"/>
                          </a:solidFill>
                          <a:latin typeface="Microsoft JhengHei"/>
                          <a:ea typeface="Microsoft JhengHei"/>
                          <a:cs typeface="Microsoft JhengHei"/>
                          <a:sym typeface="Microsoft JhengHei"/>
                        </a:rPr>
                        <a:t>20]</a:t>
                      </a:r>
                      <a:r>
                        <a:rPr lang="en-US" altLang="zh-TW" sz="2000" b="1" u="none" strike="noStrike" cap="none">
                          <a:solidFill>
                            <a:schemeClr val="bg1"/>
                          </a:solidFill>
                          <a:latin typeface="Microsoft JhengHei"/>
                          <a:ea typeface="Microsoft JhengHei"/>
                          <a:cs typeface="Microsoft JhengHei"/>
                          <a:sym typeface="Microsoft JhengHei"/>
                        </a:rPr>
                        <a:t>  </a:t>
                      </a:r>
                      <a:r>
                        <a:rPr lang="zh-TW" sz="2000" b="1" u="none" strike="noStrike" cap="none">
                          <a:solidFill>
                            <a:srgbClr val="FFFFFF"/>
                          </a:solidFill>
                          <a:latin typeface="Microsoft JhengHei"/>
                          <a:ea typeface="Microsoft JhengHei"/>
                          <a:cs typeface="Microsoft JhengHei"/>
                          <a:sym typeface="Microsoft JhengHei"/>
                        </a:rPr>
                        <a:t>重視顧客需求體驗、提高數位化程度</a:t>
                      </a:r>
                      <a:endParaRPr sz="2000" b="1" u="none" strike="noStrike" cap="none">
                        <a:solidFill>
                          <a:srgbClr val="FFFFFF"/>
                        </a:solidFill>
                      </a:endParaRPr>
                    </a:p>
                  </a:txBody>
                  <a:tcPr marL="91425" marR="91425" marT="46800" marB="468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76200" cap="flat" cmpd="sng" algn="ctr">
                      <a:solidFill>
                        <a:schemeClr val="bg1"/>
                      </a:solidFill>
                      <a:prstDash val="solid"/>
                      <a:round/>
                      <a:headEnd type="none" w="med" len="med"/>
                      <a:tailEnd type="none" w="med" len="med"/>
                    </a:lnB>
                    <a:solidFill>
                      <a:schemeClr val="bg2"/>
                    </a:solidFill>
                  </a:tcPr>
                </a:tc>
                <a:tc hMerge="1">
                  <a:txBody>
                    <a:bodyPr/>
                    <a:lstStyle/>
                    <a:p>
                      <a:endParaRPr lang="zh-TW"/>
                    </a:p>
                  </a:txBody>
                  <a:tcPr/>
                </a:tc>
                <a:tc hMerge="1">
                  <a:txBody>
                    <a:bodyPr/>
                    <a:lstStyle/>
                    <a:p>
                      <a:endParaRPr lang="zh-TW"/>
                    </a:p>
                  </a:txBody>
                  <a:tcPr/>
                </a:tc>
                <a:tc hMerge="1">
                  <a:txBody>
                    <a:bodyPr/>
                    <a:lstStyle/>
                    <a:p>
                      <a:endParaRPr lang="zh-TW"/>
                    </a:p>
                  </a:txBody>
                  <a:tcPr/>
                </a:tc>
                <a:extLst>
                  <a:ext uri="{0D108BD9-81ED-4DB2-BD59-A6C34878D82A}">
                    <a16:rowId xmlns:a16="http://schemas.microsoft.com/office/drawing/2014/main" val="10000"/>
                  </a:ext>
                </a:extLst>
              </a:tr>
              <a:tr h="466092">
                <a:tc gridSpan="2">
                  <a:txBody>
                    <a:bodyPr/>
                    <a:lstStyle/>
                    <a:p>
                      <a:pPr marL="0" marR="0" lvl="0" indent="0" algn="ctr" rtl="0">
                        <a:lnSpc>
                          <a:spcPct val="130000"/>
                        </a:lnSpc>
                        <a:spcBef>
                          <a:spcPts val="0"/>
                        </a:spcBef>
                        <a:spcAft>
                          <a:spcPts val="0"/>
                        </a:spcAft>
                        <a:buClr>
                          <a:srgbClr val="000000"/>
                        </a:buClr>
                        <a:buSzPts val="1600"/>
                        <a:buFont typeface="Arial"/>
                        <a:buNone/>
                      </a:pPr>
                      <a:r>
                        <a:rPr lang="en-US" altLang="zh-TW" sz="1600" b="1" u="none" strike="noStrike" cap="none">
                          <a:solidFill>
                            <a:srgbClr val="3B82F6"/>
                          </a:solidFill>
                          <a:latin typeface="Microsoft JhengHei"/>
                          <a:ea typeface="Microsoft JhengHei"/>
                          <a:sym typeface="Microsoft JhengHei"/>
                        </a:rPr>
                        <a:t>[</a:t>
                      </a:r>
                      <a:r>
                        <a:rPr lang="zh-TW" altLang="en-US" sz="1600" b="1" u="none" strike="noStrike" cap="none">
                          <a:solidFill>
                            <a:srgbClr val="3B82F6"/>
                          </a:solidFill>
                          <a:latin typeface="Microsoft JhengHei"/>
                          <a:ea typeface="Microsoft JhengHei"/>
                          <a:sym typeface="Microsoft JhengHei"/>
                        </a:rPr>
                        <a:t>標題</a:t>
                      </a:r>
                      <a:r>
                        <a:rPr lang="en-US" altLang="zh-TW" sz="1600" b="1" u="none" strike="noStrike" cap="none">
                          <a:solidFill>
                            <a:srgbClr val="3B82F6"/>
                          </a:solidFill>
                          <a:latin typeface="Microsoft JhengHei"/>
                          <a:ea typeface="Microsoft JhengHei"/>
                          <a:sym typeface="Microsoft JhengHei"/>
                        </a:rPr>
                        <a:t>2</a:t>
                      </a:r>
                      <a:r>
                        <a:rPr lang="zh-TW" altLang="en-US" sz="1600" b="1">
                          <a:solidFill>
                            <a:srgbClr val="3B82F6"/>
                          </a:solidFill>
                          <a:latin typeface="Microsoft JhengHei"/>
                          <a:ea typeface="Microsoft JhengHei"/>
                          <a:sym typeface="Microsoft JhengHei"/>
                        </a:rPr>
                        <a:t> </a:t>
                      </a:r>
                      <a:r>
                        <a:rPr lang="en-US" altLang="zh-TW" sz="1600" b="1" u="none" strike="noStrike" cap="none">
                          <a:solidFill>
                            <a:srgbClr val="3B82F6"/>
                          </a:solidFill>
                          <a:latin typeface="Microsoft JhengHei"/>
                          <a:ea typeface="Microsoft JhengHei"/>
                          <a:sym typeface="Microsoft JhengHei"/>
                        </a:rPr>
                        <a:t>16]  </a:t>
                      </a:r>
                      <a:r>
                        <a:rPr lang="zh-TW" altLang="en-US" sz="1600" b="1" u="none" strike="noStrike" cap="none">
                          <a:solidFill>
                            <a:schemeClr val="dk1"/>
                          </a:solidFill>
                          <a:latin typeface="Microsoft JhengHei"/>
                          <a:ea typeface="Microsoft JhengHei"/>
                          <a:sym typeface="Microsoft JhengHei"/>
                        </a:rPr>
                        <a:t>業務．行銷</a:t>
                      </a:r>
                      <a:endParaRPr lang="zh-TW" altLang="en-US" sz="1600" b="1" u="none" strike="noStrike" cap="none"/>
                    </a:p>
                  </a:txBody>
                  <a:tcPr marL="91425" marR="91425" marT="46800" marB="46800" anchor="ctr">
                    <a:lnL w="9525" cap="flat" cmpd="sng">
                      <a:solidFill>
                        <a:srgbClr val="9E9E9E">
                          <a:alpha val="0"/>
                        </a:srgbClr>
                      </a:solidFill>
                      <a:prstDash val="solid"/>
                      <a:round/>
                      <a:headEnd type="none" w="sm" len="sm"/>
                      <a:tailEnd type="none" w="sm" len="sm"/>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solidFill>
                      <a:schemeClr val="accent5"/>
                    </a:solidFill>
                  </a:tcPr>
                </a:tc>
                <a:tc hMerge="1">
                  <a:txBody>
                    <a:bodyPr/>
                    <a:lstStyle/>
                    <a:p>
                      <a:pPr marL="0" marR="0" lvl="0" indent="0" algn="ctr" rtl="0">
                        <a:lnSpc>
                          <a:spcPct val="115000"/>
                        </a:lnSpc>
                        <a:spcBef>
                          <a:spcPts val="0"/>
                        </a:spcBef>
                        <a:spcAft>
                          <a:spcPts val="0"/>
                        </a:spcAft>
                        <a:buClr>
                          <a:srgbClr val="000000"/>
                        </a:buClr>
                        <a:buSzPts val="1600"/>
                        <a:buFont typeface="Arial"/>
                        <a:buNone/>
                      </a:pPr>
                      <a:r>
                        <a:rPr lang="zh-TW" sz="1600" u="none" strike="noStrike" cap="none">
                          <a:solidFill>
                            <a:srgbClr val="D03238"/>
                          </a:solidFill>
                          <a:latin typeface="Microsoft JhengHei"/>
                          <a:ea typeface="Microsoft JhengHei"/>
                          <a:cs typeface="Microsoft JhengHei"/>
                          <a:sym typeface="Microsoft JhengHei"/>
                        </a:rPr>
                        <a:t>[標題2</a:t>
                      </a:r>
                      <a:r>
                        <a:rPr lang="zh-TW" sz="1600">
                          <a:solidFill>
                            <a:srgbClr val="D03238"/>
                          </a:solidFill>
                          <a:latin typeface="Microsoft JhengHei"/>
                          <a:ea typeface="Microsoft JhengHei"/>
                          <a:cs typeface="Microsoft JhengHei"/>
                          <a:sym typeface="Microsoft JhengHei"/>
                        </a:rPr>
                        <a:t> </a:t>
                      </a:r>
                      <a:r>
                        <a:rPr lang="zh-TW" sz="1600" u="none" strike="noStrike" cap="none">
                          <a:solidFill>
                            <a:srgbClr val="D03238"/>
                          </a:solidFill>
                          <a:latin typeface="Microsoft JhengHei"/>
                          <a:ea typeface="Microsoft JhengHei"/>
                          <a:cs typeface="Microsoft JhengHei"/>
                          <a:sym typeface="Microsoft JhengHei"/>
                        </a:rPr>
                        <a:t>16]</a:t>
                      </a:r>
                      <a:r>
                        <a:rPr lang="zh-TW" sz="1600" u="none" strike="noStrike" cap="none">
                          <a:solidFill>
                            <a:schemeClr val="dk1"/>
                          </a:solidFill>
                          <a:latin typeface="Microsoft JhengHei"/>
                          <a:ea typeface="Microsoft JhengHei"/>
                          <a:cs typeface="Microsoft JhengHei"/>
                          <a:sym typeface="Microsoft JhengHei"/>
                        </a:rPr>
                        <a:t>業務．行銷</a:t>
                      </a:r>
                      <a:endParaRPr sz="1600" u="none" strike="noStrike" cap="none"/>
                    </a:p>
                  </a:txBody>
                  <a:tcPr marL="91425" marR="91425" marT="46800" marB="468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9525" cap="flat" cmpd="sng">
                      <a:solidFill>
                        <a:schemeClr val="lt1">
                          <a:alpha val="0"/>
                        </a:schemeClr>
                      </a:solidFill>
                      <a:prstDash val="solid"/>
                      <a:round/>
                      <a:headEnd type="none" w="sm" len="sm"/>
                      <a:tailEnd type="none" w="sm" len="sm"/>
                    </a:lnB>
                    <a:solidFill>
                      <a:srgbClr val="CBDDE9"/>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a:solidFill>
                            <a:schemeClr val="dk1"/>
                          </a:solidFill>
                          <a:latin typeface="Microsoft JhengHei"/>
                          <a:ea typeface="Microsoft JhengHei"/>
                          <a:cs typeface="Microsoft JhengHei"/>
                          <a:sym typeface="Microsoft JhengHei"/>
                        </a:rPr>
                        <a:t>風險．決策</a:t>
                      </a:r>
                      <a:endParaRPr sz="1600" b="1" u="none" strike="noStrike" cap="none"/>
                    </a:p>
                  </a:txBody>
                  <a:tcPr marL="91425" marR="91425" marT="46800" marB="468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solidFill>
                      <a:schemeClr val="accent5"/>
                    </a:solidFill>
                  </a:tcPr>
                </a:tc>
                <a:tc>
                  <a:txBody>
                    <a:bodyPr/>
                    <a:lstStyle/>
                    <a:p>
                      <a:pPr marL="0" marR="0" lvl="0" indent="0" algn="ctr" rtl="0">
                        <a:lnSpc>
                          <a:spcPct val="130000"/>
                        </a:lnSpc>
                        <a:spcBef>
                          <a:spcPts val="0"/>
                        </a:spcBef>
                        <a:spcAft>
                          <a:spcPts val="0"/>
                        </a:spcAft>
                        <a:buClr>
                          <a:schemeClr val="dk1"/>
                        </a:buClr>
                        <a:buSzPts val="1400"/>
                        <a:buFont typeface="Arial"/>
                        <a:buNone/>
                      </a:pPr>
                      <a:r>
                        <a:rPr lang="zh-TW" sz="1600" b="1" u="none" strike="noStrike" cap="none">
                          <a:solidFill>
                            <a:schemeClr val="dk1"/>
                          </a:solidFill>
                          <a:latin typeface="Microsoft JhengHei"/>
                          <a:ea typeface="Microsoft JhengHei"/>
                          <a:cs typeface="Microsoft JhengHei"/>
                          <a:sym typeface="Microsoft JhengHei"/>
                        </a:rPr>
                        <a:t>流程．營運</a:t>
                      </a:r>
                      <a:endParaRPr sz="1600" b="1" u="none" strike="noStrike" cap="none"/>
                    </a:p>
                  </a:txBody>
                  <a:tcPr marL="91425" marR="91425" marT="46800" marB="46800" anchor="ctr">
                    <a:lnL w="76200" cap="flat" cmpd="sng" algn="ctr">
                      <a:solidFill>
                        <a:schemeClr val="bg1"/>
                      </a:solidFill>
                      <a:prstDash val="solid"/>
                      <a:round/>
                      <a:headEnd type="none" w="med" len="med"/>
                      <a:tailEnd type="none" w="med" len="med"/>
                    </a:lnL>
                    <a:lnR w="9525" cap="flat" cmpd="sng">
                      <a:solidFill>
                        <a:srgbClr val="9E9E9E">
                          <a:alpha val="0"/>
                        </a:srgbClr>
                      </a:solidFill>
                      <a:prstDash val="solid"/>
                      <a:round/>
                      <a:headEnd type="none" w="sm" len="sm"/>
                      <a:tailEnd type="none" w="sm" len="sm"/>
                    </a:lnR>
                    <a:lnT w="7620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1106524">
                <a:tc>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a:solidFill>
                            <a:srgbClr val="3B82F6"/>
                          </a:solidFill>
                          <a:latin typeface="Microsoft JhengHei"/>
                          <a:ea typeface="Microsoft JhengHei"/>
                          <a:cs typeface="Microsoft JhengHei"/>
                          <a:sym typeface="Microsoft JhengHei"/>
                        </a:rPr>
                        <a:t>[標題2]</a:t>
                      </a:r>
                      <a:endParaRPr sz="1600" b="1" u="none" strike="noStrike" cap="none">
                        <a:solidFill>
                          <a:srgbClr val="3B82F6"/>
                        </a:solidFill>
                        <a:latin typeface="Microsoft JhengHei"/>
                        <a:ea typeface="Microsoft JhengHei"/>
                        <a:cs typeface="Microsoft JhengHei"/>
                        <a:sym typeface="Microsoft JhengHei"/>
                      </a:endParaRPr>
                    </a:p>
                    <a:p>
                      <a:pPr marL="0" marR="0" lvl="0" indent="0" algn="ctr" rtl="0">
                        <a:lnSpc>
                          <a:spcPct val="130000"/>
                        </a:lnSpc>
                        <a:spcBef>
                          <a:spcPts val="0"/>
                        </a:spcBef>
                        <a:spcAft>
                          <a:spcPts val="0"/>
                        </a:spcAft>
                        <a:buClr>
                          <a:srgbClr val="000000"/>
                        </a:buClr>
                        <a:buSzPts val="1200"/>
                        <a:buFont typeface="Arial"/>
                        <a:buNone/>
                      </a:pPr>
                      <a:r>
                        <a:rPr lang="zh-TW" sz="1600" b="1" u="none" strike="noStrike" cap="none">
                          <a:solidFill>
                            <a:schemeClr val="tx1"/>
                          </a:solidFill>
                          <a:latin typeface="Microsoft JhengHei"/>
                          <a:ea typeface="Microsoft JhengHei"/>
                          <a:cs typeface="Microsoft JhengHei"/>
                          <a:sym typeface="Microsoft JhengHei"/>
                        </a:rPr>
                        <a:t>描述</a:t>
                      </a:r>
                      <a:endParaRPr sz="1600" b="1" u="none" strike="noStrike" cap="none">
                        <a:solidFill>
                          <a:schemeClr val="tx1"/>
                        </a:solidFill>
                        <a:latin typeface="Microsoft JhengHei"/>
                        <a:ea typeface="Microsoft JhengHei"/>
                        <a:cs typeface="Microsoft JhengHei"/>
                        <a:sym typeface="Microsoft JhengHei"/>
                      </a:endParaRPr>
                    </a:p>
                  </a:txBody>
                  <a:tcPr marL="91425" marR="91425" marT="46800" marB="468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rgbClr val="D4D4D8"/>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3B82F6"/>
                          </a:solidFill>
                          <a:latin typeface="Microsoft JhengHei"/>
                          <a:ea typeface="Microsoft JhengHei"/>
                          <a:cs typeface="Microsoft JhengHei"/>
                          <a:sym typeface="Microsoft JhengHei"/>
                        </a:rPr>
                        <a:t>[內文</a:t>
                      </a:r>
                      <a:r>
                        <a:rPr lang="zh-TW">
                          <a:solidFill>
                            <a:srgbClr val="3B82F6"/>
                          </a:solidFill>
                          <a:latin typeface="Microsoft JhengHei"/>
                          <a:ea typeface="Microsoft JhengHei"/>
                          <a:cs typeface="Microsoft JhengHei"/>
                          <a:sym typeface="Microsoft JhengHei"/>
                        </a:rPr>
                        <a:t> </a:t>
                      </a:r>
                      <a:r>
                        <a:rPr lang="zh-TW" sz="1400" u="none" strike="noStrike" cap="none">
                          <a:solidFill>
                            <a:srgbClr val="3B82F6"/>
                          </a:solidFill>
                          <a:latin typeface="Microsoft JhengHei"/>
                          <a:ea typeface="Microsoft JhengHei"/>
                          <a:cs typeface="Microsoft JhengHei"/>
                          <a:sym typeface="Microsoft JhengHei"/>
                        </a:rPr>
                        <a:t>14]</a:t>
                      </a:r>
                      <a:r>
                        <a:rPr lang="zh-TW" sz="1400" u="none" strike="noStrike" cap="none">
                          <a:solidFill>
                            <a:srgbClr val="1D1C1D"/>
                          </a:solidFill>
                          <a:latin typeface="Microsoft JhengHei"/>
                          <a:ea typeface="Microsoft JhengHei"/>
                          <a:cs typeface="Microsoft JhengHei"/>
                          <a:sym typeface="Microsoft JhengHei"/>
                        </a:rPr>
                        <a:t>建立每一位顧客專屬的「行銷基因」，提供個人化的商品推薦。透過了解顧客潛在的動機，提供行銷成功率。</a:t>
                      </a:r>
                      <a:endParaRPr sz="1400" u="none" strike="noStrike" cap="none">
                        <a:solidFill>
                          <a:srgbClr val="434343"/>
                        </a:solidFill>
                        <a:latin typeface="Microsoft JhengHei"/>
                        <a:ea typeface="Microsoft JhengHei"/>
                        <a:cs typeface="Microsoft JhengHei"/>
                        <a:sym typeface="Microsoft JhengHei"/>
                      </a:endParaRPr>
                    </a:p>
                  </a:txBody>
                  <a:tcPr marL="91425"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rgbClr val="D4D4D8"/>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突破過往資料取得以及固有規則設定方式，以系統化方式加入更多數據、科學化方式產出決策參考依據。</a:t>
                      </a:r>
                      <a:endParaRPr sz="1400" u="none" strike="noStrike" cap="none">
                        <a:solidFill>
                          <a:srgbClr val="434343"/>
                        </a:solidFill>
                        <a:latin typeface="Microsoft JhengHei"/>
                        <a:ea typeface="Microsoft JhengHei"/>
                        <a:cs typeface="Microsoft JhengHei"/>
                        <a:sym typeface="Microsoft JhengHei"/>
                      </a:endParaRPr>
                    </a:p>
                  </a:txBody>
                  <a:tcPr marL="91425"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rgbClr val="D4D4D8"/>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重點發展文件辨識與流程自動化技術，針對大量紙本工作，有效降低錯誤，進而提升人力效能及作業效率。</a:t>
                      </a:r>
                      <a:endParaRPr sz="1400" u="none" strike="noStrike" cap="none">
                        <a:solidFill>
                          <a:srgbClr val="434343"/>
                        </a:solidFill>
                        <a:latin typeface="Microsoft JhengHei"/>
                        <a:ea typeface="Microsoft JhengHei"/>
                        <a:cs typeface="Microsoft JhengHei"/>
                        <a:sym typeface="Microsoft JhengHei"/>
                      </a:endParaRPr>
                    </a:p>
                  </a:txBody>
                  <a:tcPr marL="91425"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rgbClr val="D4D4D8"/>
                      </a:solidFill>
                      <a:prstDash val="solid"/>
                      <a:round/>
                      <a:headEnd type="none" w="med" len="med"/>
                      <a:tailEnd type="none" w="med" len="med"/>
                    </a:lnB>
                  </a:tcPr>
                </a:tc>
                <a:extLst>
                  <a:ext uri="{0D108BD9-81ED-4DB2-BD59-A6C34878D82A}">
                    <a16:rowId xmlns:a16="http://schemas.microsoft.com/office/drawing/2014/main" val="10002"/>
                  </a:ext>
                </a:extLst>
              </a:tr>
              <a:tr h="1448631">
                <a:tc>
                  <a:txBody>
                    <a:bodyPr/>
                    <a:lstStyle/>
                    <a:p>
                      <a:pPr marL="0" marR="0" lvl="0" indent="0" algn="ctr" rtl="0">
                        <a:lnSpc>
                          <a:spcPct val="130000"/>
                        </a:lnSpc>
                        <a:spcBef>
                          <a:spcPts val="0"/>
                        </a:spcBef>
                        <a:spcAft>
                          <a:spcPts val="0"/>
                        </a:spcAft>
                        <a:buClr>
                          <a:srgbClr val="000000"/>
                        </a:buClr>
                        <a:buSzPts val="1200"/>
                        <a:buFont typeface="Arial"/>
                        <a:buNone/>
                      </a:pPr>
                      <a:r>
                        <a:rPr lang="zh-TW" sz="1600" b="1" u="none" strike="noStrike" cap="none">
                          <a:solidFill>
                            <a:schemeClr val="tx1"/>
                          </a:solidFill>
                          <a:latin typeface="Microsoft JhengHei"/>
                          <a:ea typeface="Microsoft JhengHei"/>
                          <a:cs typeface="Microsoft JhengHei"/>
                          <a:sym typeface="Microsoft JhengHei"/>
                        </a:rPr>
                        <a:t>廣度</a:t>
                      </a:r>
                      <a:endParaRPr sz="1600" b="1" u="none" strike="noStrike" cap="none">
                        <a:solidFill>
                          <a:schemeClr val="tx1"/>
                        </a:solidFill>
                        <a:latin typeface="Microsoft JhengHei"/>
                        <a:ea typeface="Microsoft JhengHei"/>
                        <a:cs typeface="Microsoft JhengHei"/>
                        <a:sym typeface="Microsoft JhengHei"/>
                      </a:endParaRPr>
                    </a:p>
                  </a:txBody>
                  <a:tcPr marL="91425" marR="91425" marT="46800" marB="46800"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solidFill>
                        <a:srgbClr val="D4D4D8"/>
                      </a:solidFill>
                      <a:prstDash val="solid"/>
                      <a:round/>
                      <a:headEnd type="none" w="med" len="med"/>
                      <a:tailEnd type="none" w="med" len="med"/>
                    </a:lnT>
                    <a:lnB w="12700" cap="flat" cmpd="sng" algn="ctr">
                      <a:solidFill>
                        <a:srgbClr val="D4D4D8"/>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1D1C1D"/>
                          </a:solidFill>
                          <a:latin typeface="Microsoft JhengHei"/>
                          <a:ea typeface="Microsoft JhengHei"/>
                          <a:cs typeface="Microsoft JhengHei"/>
                          <a:sym typeface="Microsoft JhengHei"/>
                        </a:rPr>
                        <a:t>提供 38 項指標，包含商品(外匯/存款/投資理財/信用卡/授信等)、行為偏好及客群指數，應用於 6 種渠道(電話、簡訊、分行等)。</a:t>
                      </a:r>
                      <a:endParaRPr sz="1400" u="none" strike="noStrike" cap="none">
                        <a:solidFill>
                          <a:srgbClr val="434343"/>
                        </a:solidFill>
                        <a:latin typeface="Microsoft JhengHei"/>
                        <a:ea typeface="Microsoft JhengHei"/>
                        <a:cs typeface="Microsoft JhengHei"/>
                        <a:sym typeface="Microsoft JhengHei"/>
                      </a:endParaRPr>
                    </a:p>
                  </a:txBody>
                  <a:tcPr marL="91425"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4D4D8"/>
                      </a:solidFill>
                      <a:prstDash val="solid"/>
                      <a:round/>
                      <a:headEnd type="none" w="med" len="med"/>
                      <a:tailEnd type="none" w="med" len="med"/>
                    </a:lnT>
                    <a:lnB w="12700" cap="flat" cmpd="sng" algn="ctr">
                      <a:solidFill>
                        <a:srgbClr val="D4D4D8"/>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已運用於零售/法人信用評等、不動產估價、房價指數、信用卡盜刷、理專風險等面向。控管風險、提升服務品質。</a:t>
                      </a:r>
                      <a:endParaRPr sz="1400" u="none" strike="noStrike" cap="none">
                        <a:solidFill>
                          <a:srgbClr val="434343"/>
                        </a:solidFill>
                        <a:latin typeface="Microsoft JhengHei"/>
                        <a:ea typeface="Microsoft JhengHei"/>
                        <a:cs typeface="Microsoft JhengHei"/>
                        <a:sym typeface="Microsoft JhengHei"/>
                      </a:endParaRPr>
                    </a:p>
                  </a:txBody>
                  <a:tcPr marL="91425"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4D4D8"/>
                      </a:solidFill>
                      <a:prstDash val="solid"/>
                      <a:round/>
                      <a:headEnd type="none" w="med" len="med"/>
                      <a:tailEnd type="none" w="med" len="med"/>
                    </a:lnT>
                    <a:lnB w="12700" cap="flat" cmpd="sng" algn="ctr">
                      <a:solidFill>
                        <a:srgbClr val="D4D4D8"/>
                      </a:solid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sz="1400" u="none" strike="noStrike" cap="none">
                          <a:solidFill>
                            <a:srgbClr val="434343"/>
                          </a:solidFill>
                          <a:latin typeface="Microsoft JhengHei"/>
                          <a:ea typeface="Microsoft JhengHei"/>
                          <a:cs typeface="Microsoft JhengHei"/>
                          <a:sym typeface="Microsoft JhengHei"/>
                        </a:rPr>
                        <a:t>運用於銀行、證券、租賃等 3 家子公司，包含電費單、票據、基金配息、財力文件等作業流程。優化流程同時提升顧客體驗。</a:t>
                      </a:r>
                      <a:endParaRPr sz="1400" u="none" strike="noStrike" cap="none">
                        <a:solidFill>
                          <a:srgbClr val="434343"/>
                        </a:solidFill>
                        <a:latin typeface="Microsoft JhengHei"/>
                        <a:ea typeface="Microsoft JhengHei"/>
                        <a:cs typeface="Microsoft JhengHei"/>
                        <a:sym typeface="Microsoft JhengHei"/>
                      </a:endParaRPr>
                    </a:p>
                  </a:txBody>
                  <a:tcPr marL="91425"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rgbClr val="D4D4D8"/>
                      </a:solidFill>
                      <a:prstDash val="solid"/>
                      <a:round/>
                      <a:headEnd type="none" w="med" len="med"/>
                      <a:tailEnd type="none" w="med" len="med"/>
                    </a:lnT>
                    <a:lnB w="12700" cap="flat" cmpd="sng" algn="ctr">
                      <a:solidFill>
                        <a:srgbClr val="D4D4D8"/>
                      </a:solidFill>
                      <a:prstDash val="solid"/>
                      <a:round/>
                      <a:headEnd type="none" w="med" len="med"/>
                      <a:tailEnd type="none" w="med" len="med"/>
                    </a:lnB>
                  </a:tcPr>
                </a:tc>
                <a:extLst>
                  <a:ext uri="{0D108BD9-81ED-4DB2-BD59-A6C34878D82A}">
                    <a16:rowId xmlns:a16="http://schemas.microsoft.com/office/drawing/2014/main" val="10003"/>
                  </a:ext>
                </a:extLst>
              </a:tr>
              <a:tr h="1106524">
                <a:tc>
                  <a:txBody>
                    <a:bodyPr/>
                    <a:lstStyle/>
                    <a:p>
                      <a:pPr marL="0" marR="0" lvl="0" indent="0" algn="ctr" rtl="0">
                        <a:lnSpc>
                          <a:spcPct val="130000"/>
                        </a:lnSpc>
                        <a:spcBef>
                          <a:spcPts val="0"/>
                        </a:spcBef>
                        <a:spcAft>
                          <a:spcPts val="0"/>
                        </a:spcAft>
                        <a:buClr>
                          <a:srgbClr val="000000"/>
                        </a:buClr>
                        <a:buSzPts val="1200"/>
                        <a:buFont typeface="Arial"/>
                        <a:buNone/>
                      </a:pPr>
                      <a:r>
                        <a:rPr lang="zh-TW" altLang="en-US" sz="1600" b="1" i="0" u="none" strike="noStrike" cap="none">
                          <a:solidFill>
                            <a:schemeClr val="tx1"/>
                          </a:solidFill>
                          <a:latin typeface="Microsoft JhengHei"/>
                          <a:ea typeface="Microsoft JhengHei"/>
                          <a:cs typeface="Microsoft JhengHei"/>
                          <a:sym typeface="Microsoft JhengHei"/>
                        </a:rPr>
                        <a:t>亮點</a:t>
                      </a:r>
                    </a:p>
                  </a:txBody>
                  <a:tcPr marL="91425" marR="91425" marT="46800" marB="46800" anchor="ctr">
                    <a:lnL w="9525" cap="flat" cmpd="sng">
                      <a:noFill/>
                      <a:prstDash val="solid"/>
                      <a:round/>
                      <a:headEnd type="none" w="sm" len="sm"/>
                      <a:tailEnd type="none" w="sm" len="sm"/>
                    </a:lnL>
                    <a:lnR w="12700" cap="flat" cmpd="sng" algn="ctr">
                      <a:noFill/>
                      <a:prstDash val="solid"/>
                      <a:round/>
                      <a:headEnd type="none" w="med" len="med"/>
                      <a:tailEnd type="none" w="med" len="med"/>
                    </a:lnR>
                    <a:lnT w="12700" cap="flat" cmpd="sng" algn="ctr">
                      <a:solidFill>
                        <a:srgbClr val="D4D4D8"/>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rgbClr val="1D1C1D"/>
                          </a:solidFill>
                          <a:latin typeface="Microsoft JhengHei"/>
                          <a:ea typeface="Microsoft JhengHei"/>
                          <a:cs typeface="Microsoft JhengHei"/>
                          <a:sym typeface="Microsoft JhengHei"/>
                        </a:rPr>
                        <a:t>信貸撥款數單月平均金額，相較於以往未使用 </a:t>
                      </a:r>
                      <a:r>
                        <a:rPr lang="en" altLang="zh-TW" sz="1400" b="0" i="0" u="none" strike="noStrike" cap="none">
                          <a:solidFill>
                            <a:srgbClr val="1D1C1D"/>
                          </a:solidFill>
                          <a:latin typeface="Microsoft JhengHei"/>
                          <a:ea typeface="Microsoft JhengHei"/>
                          <a:cs typeface="Microsoft JhengHei"/>
                          <a:sym typeface="Microsoft JhengHei"/>
                        </a:rPr>
                        <a:t>AI </a:t>
                      </a:r>
                      <a:r>
                        <a:rPr lang="zh-TW" altLang="en-US" sz="1400" b="0" i="0" u="none" strike="noStrike" cap="none">
                          <a:solidFill>
                            <a:srgbClr val="1D1C1D"/>
                          </a:solidFill>
                          <a:latin typeface="Microsoft JhengHei"/>
                          <a:ea typeface="Microsoft JhengHei"/>
                          <a:cs typeface="Microsoft JhengHei"/>
                          <a:sym typeface="Microsoft JhengHei"/>
                        </a:rPr>
                        <a:t>分數成長近 </a:t>
                      </a:r>
                      <a:r>
                        <a:rPr lang="en-US" altLang="zh-TW" sz="1400" b="0" i="0" u="none" strike="noStrike" cap="none">
                          <a:solidFill>
                            <a:srgbClr val="1D1C1D"/>
                          </a:solidFill>
                          <a:latin typeface="Microsoft JhengHei"/>
                          <a:ea typeface="Microsoft JhengHei"/>
                          <a:cs typeface="Microsoft JhengHei"/>
                          <a:sym typeface="Microsoft JhengHei"/>
                        </a:rPr>
                        <a:t>7 </a:t>
                      </a:r>
                      <a:r>
                        <a:rPr lang="zh-TW" altLang="en-US" sz="1400" b="0" i="0" u="none" strike="noStrike" cap="none">
                          <a:solidFill>
                            <a:srgbClr val="1D1C1D"/>
                          </a:solidFill>
                          <a:latin typeface="Microsoft JhengHei"/>
                          <a:ea typeface="Microsoft JhengHei"/>
                          <a:cs typeface="Microsoft JhengHei"/>
                          <a:sym typeface="Microsoft JhengHei"/>
                        </a:rPr>
                        <a:t>成；換匯交易金額成長近 </a:t>
                      </a:r>
                      <a:r>
                        <a:rPr lang="en-US" altLang="zh-TW" sz="1400" b="0" i="0" u="none" strike="noStrike" cap="none">
                          <a:solidFill>
                            <a:srgbClr val="1D1C1D"/>
                          </a:solidFill>
                          <a:latin typeface="Microsoft JhengHei"/>
                          <a:ea typeface="Microsoft JhengHei"/>
                          <a:cs typeface="Microsoft JhengHei"/>
                          <a:sym typeface="Microsoft JhengHei"/>
                        </a:rPr>
                        <a:t>3 </a:t>
                      </a:r>
                      <a:r>
                        <a:rPr lang="zh-TW" altLang="en-US" sz="1400" b="0" i="0" u="none" strike="noStrike" cap="none">
                          <a:solidFill>
                            <a:srgbClr val="1D1C1D"/>
                          </a:solidFill>
                          <a:latin typeface="Microsoft JhengHei"/>
                          <a:ea typeface="Microsoft JhengHei"/>
                          <a:cs typeface="Microsoft JhengHei"/>
                          <a:sym typeface="Microsoft JhengHei"/>
                        </a:rPr>
                        <a:t>倍。</a:t>
                      </a:r>
                    </a:p>
                  </a:txBody>
                  <a:tcPr marL="91425"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4D4D8"/>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rgbClr val="1D1C1D"/>
                          </a:solidFill>
                          <a:latin typeface="Microsoft JhengHei"/>
                          <a:ea typeface="Microsoft JhengHei"/>
                          <a:cs typeface="Microsoft JhengHei"/>
                          <a:sym typeface="Microsoft JhengHei"/>
                        </a:rPr>
                        <a:t>秒估房貸提供顧客即時、準確的服務；無時間差判斷信用卡偽冒風險，每月擋下約 </a:t>
                      </a:r>
                      <a:r>
                        <a:rPr lang="en-US" altLang="zh-TW" sz="1400" b="0" i="0" u="none" strike="noStrike" cap="none">
                          <a:solidFill>
                            <a:srgbClr val="1D1C1D"/>
                          </a:solidFill>
                          <a:latin typeface="Microsoft JhengHei"/>
                          <a:ea typeface="Microsoft JhengHei"/>
                          <a:cs typeface="Microsoft JhengHei"/>
                          <a:sym typeface="Microsoft JhengHei"/>
                        </a:rPr>
                        <a:t>1 </a:t>
                      </a:r>
                      <a:r>
                        <a:rPr lang="zh-TW" altLang="en-US" sz="1400" b="0" i="0" u="none" strike="noStrike" cap="none">
                          <a:solidFill>
                            <a:srgbClr val="1D1C1D"/>
                          </a:solidFill>
                          <a:latin typeface="Microsoft JhengHei"/>
                          <a:ea typeface="Microsoft JhengHei"/>
                          <a:cs typeface="Microsoft JhengHei"/>
                          <a:sym typeface="Microsoft JhengHei"/>
                        </a:rPr>
                        <a:t>億盜刷金額。</a:t>
                      </a:r>
                    </a:p>
                  </a:txBody>
                  <a:tcPr marL="91425" marR="91425" marT="46800" marB="46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4D4D8"/>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rtl="0">
                        <a:lnSpc>
                          <a:spcPct val="130000"/>
                        </a:lnSpc>
                        <a:spcBef>
                          <a:spcPts val="0"/>
                        </a:spcBef>
                        <a:spcAft>
                          <a:spcPts val="0"/>
                        </a:spcAft>
                        <a:buClr>
                          <a:srgbClr val="000000"/>
                        </a:buClr>
                        <a:buSzPts val="1400"/>
                        <a:buFont typeface="Arial"/>
                        <a:buNone/>
                      </a:pPr>
                      <a:r>
                        <a:rPr lang="zh-TW" altLang="en-US" sz="1400" b="0" i="0" u="none" strike="noStrike" cap="none">
                          <a:solidFill>
                            <a:srgbClr val="1D1C1D"/>
                          </a:solidFill>
                          <a:latin typeface="Microsoft JhengHei"/>
                          <a:ea typeface="Microsoft JhengHei"/>
                          <a:cs typeface="Microsoft JhengHei"/>
                          <a:sym typeface="Microsoft JhengHei"/>
                        </a:rPr>
                        <a:t>票據辨識解決峰日 </a:t>
                      </a:r>
                      <a:r>
                        <a:rPr lang="en-US" altLang="zh-TW" sz="1400" b="0" i="0" u="none" strike="noStrike" cap="none">
                          <a:solidFill>
                            <a:srgbClr val="1D1C1D"/>
                          </a:solidFill>
                          <a:latin typeface="Microsoft JhengHei"/>
                          <a:ea typeface="Microsoft JhengHei"/>
                          <a:cs typeface="Microsoft JhengHei"/>
                          <a:sym typeface="Microsoft JhengHei"/>
                        </a:rPr>
                        <a:t>5 </a:t>
                      </a:r>
                      <a:r>
                        <a:rPr lang="zh-TW" altLang="en-US" sz="1400" b="0" i="0" u="none" strike="noStrike" cap="none">
                          <a:solidFill>
                            <a:srgbClr val="1D1C1D"/>
                          </a:solidFill>
                          <a:latin typeface="Microsoft JhengHei"/>
                          <a:ea typeface="Microsoft JhengHei"/>
                          <a:cs typeface="Microsoft JhengHei"/>
                          <a:sym typeface="Microsoft JhengHei"/>
                        </a:rPr>
                        <a:t>倍的負荷量；過去中央掃票機集中處理的流程，透過輕量化的模型往分散式處理轉型。</a:t>
                      </a:r>
                    </a:p>
                  </a:txBody>
                  <a:tcPr marL="91425" marR="91425" marT="46800" marB="46800" anchor="ctr">
                    <a:lnL w="12700" cap="flat" cmpd="sng" algn="ctr">
                      <a:noFill/>
                      <a:prstDash val="solid"/>
                      <a:round/>
                      <a:headEnd type="none" w="med" len="med"/>
                      <a:tailEnd type="none" w="med" len="med"/>
                    </a:lnL>
                    <a:lnR w="9525" cap="flat" cmpd="sng">
                      <a:noFill/>
                      <a:prstDash val="solid"/>
                      <a:round/>
                      <a:headEnd type="none" w="sm" len="sm"/>
                      <a:tailEnd type="none" w="sm" len="sm"/>
                    </a:lnR>
                    <a:lnT w="12700" cap="flat" cmpd="sng" algn="ctr">
                      <a:solidFill>
                        <a:srgbClr val="D4D4D8"/>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文字方塊 1">
            <a:extLst>
              <a:ext uri="{FF2B5EF4-FFF2-40B4-BE49-F238E27FC236}">
                <a16:creationId xmlns:a16="http://schemas.microsoft.com/office/drawing/2014/main" id="{D519B105-3AEB-C7AD-34DE-367F378D2371}"/>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3"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194220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8AD49-3413-88AF-1812-504A4EDC476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BF2C236-B33B-5F8D-B58F-0C8549F6FF58}"/>
              </a:ext>
            </a:extLst>
          </p:cNvPr>
          <p:cNvSpPr>
            <a:spLocks noGrp="1"/>
          </p:cNvSpPr>
          <p:nvPr>
            <p:ph type="title"/>
          </p:nvPr>
        </p:nvSpPr>
        <p:spPr>
          <a:xfrm>
            <a:off x="1440244" y="1790234"/>
            <a:ext cx="8594999" cy="1439998"/>
          </a:xfrm>
          <a:prstGeom prst="rect">
            <a:avLst/>
          </a:prstGeom>
          <a:noFill/>
        </p:spPr>
        <p:txBody>
          <a:bodyPr/>
          <a:lstStyle/>
          <a:p>
            <a:r>
              <a:rPr lang="en-US" altLang="zh-TW"/>
              <a:t>NEGG</a:t>
            </a:r>
            <a:r>
              <a:rPr lang="zh-TW" altLang="en-US"/>
              <a:t> 對話式金融服務</a:t>
            </a:r>
            <a:br>
              <a:rPr lang="en-US" altLang="zh-TW"/>
            </a:br>
            <a:r>
              <a:rPr lang="zh-TW" altLang="en-US"/>
              <a:t>設計進度會議</a:t>
            </a:r>
          </a:p>
        </p:txBody>
      </p:sp>
      <p:sp>
        <p:nvSpPr>
          <p:cNvPr id="5" name="文字版面配置區 4">
            <a:extLst>
              <a:ext uri="{FF2B5EF4-FFF2-40B4-BE49-F238E27FC236}">
                <a16:creationId xmlns:a16="http://schemas.microsoft.com/office/drawing/2014/main" id="{1975DF22-82A3-EC77-FEF5-7D7A9BF5878C}"/>
              </a:ext>
            </a:extLst>
          </p:cNvPr>
          <p:cNvSpPr>
            <a:spLocks noGrp="1"/>
          </p:cNvSpPr>
          <p:nvPr>
            <p:ph type="body" idx="4294967295"/>
          </p:nvPr>
        </p:nvSpPr>
        <p:spPr>
          <a:xfrm>
            <a:off x="3725240" y="3645087"/>
            <a:ext cx="4015410" cy="930127"/>
          </a:xfrm>
          <a:prstGeom prst="rect">
            <a:avLst/>
          </a:prstGeom>
        </p:spPr>
        <p:txBody>
          <a:bodyPr/>
          <a:lstStyle/>
          <a:p>
            <a:pPr algn="ctr">
              <a:lnSpc>
                <a:spcPct val="130000"/>
              </a:lnSpc>
            </a:pPr>
            <a:r>
              <a:rPr lang="zh-TW" altLang="en-US" sz="2000">
                <a:solidFill>
                  <a:schemeClr val="tx1"/>
                </a:solidFill>
              </a:rPr>
              <a:t>將繁瑣的填單流程轉化為自然直覺的對話體驗</a:t>
            </a:r>
            <a:endParaRPr lang="en-US" altLang="zh-TW" sz="2000">
              <a:solidFill>
                <a:schemeClr val="tx1"/>
              </a:solidFill>
              <a:latin typeface="微軟正黑體" panose="020B0604030504040204" pitchFamily="34" charset="-120"/>
              <a:ea typeface="微軟正黑體" panose="020B0604030504040204" pitchFamily="34" charset="-120"/>
            </a:endParaRPr>
          </a:p>
        </p:txBody>
      </p:sp>
      <p:sp>
        <p:nvSpPr>
          <p:cNvPr id="6" name="文字版面配置區 5">
            <a:extLst>
              <a:ext uri="{FF2B5EF4-FFF2-40B4-BE49-F238E27FC236}">
                <a16:creationId xmlns:a16="http://schemas.microsoft.com/office/drawing/2014/main" id="{6614930F-C981-16A6-D732-0B1D5CB94466}"/>
              </a:ext>
            </a:extLst>
          </p:cNvPr>
          <p:cNvSpPr>
            <a:spLocks noGrp="1"/>
          </p:cNvSpPr>
          <p:nvPr>
            <p:ph type="body" idx="2"/>
          </p:nvPr>
        </p:nvSpPr>
        <p:spPr/>
        <p:txBody>
          <a:bodyPr/>
          <a:lstStyle/>
          <a:p>
            <a:r>
              <a:rPr lang="en-US" altLang="zh-TW" sz="1600">
                <a:latin typeface="+mn-ea"/>
                <a:ea typeface="+mn-ea"/>
              </a:rPr>
              <a:t>2025.02.13</a:t>
            </a:r>
          </a:p>
        </p:txBody>
      </p:sp>
      <p:pic>
        <p:nvPicPr>
          <p:cNvPr id="3" name="圖片 2" descr="一張含有 字型, 文字, 標誌, 圖形 的圖片&#10;&#10;AI 產生的內容可能不正確。">
            <a:extLst>
              <a:ext uri="{FF2B5EF4-FFF2-40B4-BE49-F238E27FC236}">
                <a16:creationId xmlns:a16="http://schemas.microsoft.com/office/drawing/2014/main" id="{6E9C949C-25B5-8A51-57AC-F7436477BC04}"/>
              </a:ext>
            </a:extLst>
          </p:cNvPr>
          <p:cNvPicPr>
            <a:picLocks noChangeAspect="1"/>
          </p:cNvPicPr>
          <p:nvPr/>
        </p:nvPicPr>
        <p:blipFill>
          <a:blip r:embed="rId3"/>
          <a:stretch>
            <a:fillRect/>
          </a:stretch>
        </p:blipFill>
        <p:spPr>
          <a:xfrm>
            <a:off x="4805773" y="900087"/>
            <a:ext cx="1910530" cy="800550"/>
          </a:xfrm>
          <a:prstGeom prst="rect">
            <a:avLst/>
          </a:prstGeom>
        </p:spPr>
      </p:pic>
      <p:sp>
        <p:nvSpPr>
          <p:cNvPr id="4" name="文字方塊 3">
            <a:extLst>
              <a:ext uri="{FF2B5EF4-FFF2-40B4-BE49-F238E27FC236}">
                <a16:creationId xmlns:a16="http://schemas.microsoft.com/office/drawing/2014/main" id="{725260B3-C17A-97E6-0DEE-3EB4F9AB7EED}"/>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範例</a:t>
            </a:r>
            <a:endParaRPr kumimoji="1" lang="en-US" altLang="zh-TW">
              <a:solidFill>
                <a:schemeClr val="tx1"/>
              </a:solidFill>
            </a:endParaRPr>
          </a:p>
        </p:txBody>
      </p:sp>
    </p:spTree>
    <p:extLst>
      <p:ext uri="{BB962C8B-B14F-4D97-AF65-F5344CB8AC3E}">
        <p14:creationId xmlns:p14="http://schemas.microsoft.com/office/powerpoint/2010/main" val="1720524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70">
          <a:extLst>
            <a:ext uri="{FF2B5EF4-FFF2-40B4-BE49-F238E27FC236}">
              <a16:creationId xmlns:a16="http://schemas.microsoft.com/office/drawing/2014/main" id="{035F7360-A1C6-311F-6C76-02544A305E50}"/>
            </a:ext>
          </a:extLst>
        </p:cNvPr>
        <p:cNvGrpSpPr/>
        <p:nvPr/>
      </p:nvGrpSpPr>
      <p:grpSpPr>
        <a:xfrm>
          <a:off x="0" y="0"/>
          <a:ext cx="0" cy="0"/>
          <a:chOff x="0" y="0"/>
          <a:chExt cx="0" cy="0"/>
        </a:xfrm>
      </p:grpSpPr>
      <p:sp>
        <p:nvSpPr>
          <p:cNvPr id="271" name="Google Shape;271;g23bcfb68efc_1_45">
            <a:extLst>
              <a:ext uri="{FF2B5EF4-FFF2-40B4-BE49-F238E27FC236}">
                <a16:creationId xmlns:a16="http://schemas.microsoft.com/office/drawing/2014/main" id="{8C681EE7-47AF-41DF-09C2-FF4AB95257B1}"/>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a:solidFill>
                  <a:schemeClr val="tx1"/>
                </a:solidFill>
              </a:rPr>
              <a:t>佈景主題應用建議 </a:t>
            </a:r>
            <a:r>
              <a:rPr lang="en-US" altLang="zh-TW" sz="2000">
                <a:solidFill>
                  <a:schemeClr val="tx1"/>
                </a:solidFill>
              </a:rPr>
              <a:t>blue + rose</a:t>
            </a:r>
            <a:r>
              <a:rPr lang="zh-TW" altLang="en-US" sz="2000">
                <a:solidFill>
                  <a:schemeClr val="tx1"/>
                </a:solidFill>
              </a:rPr>
              <a:t> </a:t>
            </a:r>
            <a:endParaRPr sz="2000"/>
          </a:p>
        </p:txBody>
      </p:sp>
      <p:sp>
        <p:nvSpPr>
          <p:cNvPr id="2" name="文字版面配置區 1">
            <a:extLst>
              <a:ext uri="{FF2B5EF4-FFF2-40B4-BE49-F238E27FC236}">
                <a16:creationId xmlns:a16="http://schemas.microsoft.com/office/drawing/2014/main" id="{7F124C0F-25E1-C9EE-BE10-B8BC1401D03D}"/>
              </a:ext>
            </a:extLst>
          </p:cNvPr>
          <p:cNvSpPr>
            <a:spLocks noGrp="1"/>
          </p:cNvSpPr>
          <p:nvPr>
            <p:ph type="body" idx="10"/>
          </p:nvPr>
        </p:nvSpPr>
        <p:spPr>
          <a:xfrm>
            <a:off x="179388" y="900112"/>
            <a:ext cx="7380284" cy="5219701"/>
          </a:xfrm>
        </p:spPr>
        <p:txBody>
          <a:bodyPr/>
          <a:lstStyle/>
          <a:p>
            <a:r>
              <a:rPr lang="zh-TW" altLang="en-US" sz="1600">
                <a:cs typeface="Microsoft JhengHei"/>
                <a:sym typeface="Microsoft JhengHei"/>
              </a:rPr>
              <a:t>標記「</a:t>
            </a:r>
            <a:r>
              <a:rPr lang="en-US" altLang="zh-TW" sz="1600">
                <a:cs typeface="Microsoft JhengHei"/>
                <a:sym typeface="Microsoft JhengHei"/>
              </a:rPr>
              <a:t>×</a:t>
            </a:r>
            <a:r>
              <a:rPr lang="zh-TW" altLang="en-US" sz="1600">
                <a:cs typeface="Microsoft JhengHei"/>
                <a:sym typeface="Microsoft JhengHei"/>
              </a:rPr>
              <a:t>」為不建議使用之顏色</a:t>
            </a:r>
            <a:endParaRPr lang="en-US" altLang="zh-TW" sz="1600">
              <a:cs typeface="Microsoft JhengHei"/>
              <a:sym typeface="Microsoft JhengHei"/>
            </a:endParaRPr>
          </a:p>
          <a:p>
            <a:r>
              <a:rPr lang="zh-TW" altLang="en-US">
                <a:cs typeface="Microsoft JhengHei"/>
              </a:rPr>
              <a:t>標記「</a:t>
            </a:r>
            <a:r>
              <a:rPr lang="en-US" altLang="zh-TW">
                <a:cs typeface="Microsoft JhengHei"/>
              </a:rPr>
              <a:t>−</a:t>
            </a:r>
            <a:r>
              <a:rPr lang="zh-TW" altLang="en-US">
                <a:cs typeface="Microsoft JhengHei"/>
              </a:rPr>
              <a:t>」為佈景主題外之色彩</a:t>
            </a:r>
            <a:endParaRPr lang="en-US" altLang="zh-TW">
              <a:cs typeface="Microsoft JhengHei"/>
            </a:endParaRPr>
          </a:p>
          <a:p>
            <a:r>
              <a:rPr lang="zh-TW" altLang="en-US">
                <a:latin typeface="微軟正黑體" panose="020B0604030504040204" pitchFamily="34" charset="-120"/>
                <a:ea typeface="微軟正黑體" panose="020B0604030504040204" pitchFamily="34" charset="-120"/>
              </a:rPr>
              <a:t>需自行設定佈景主題</a:t>
            </a:r>
            <a:endParaRPr lang="en-US" altLang="zh-TW">
              <a:latin typeface="微軟正黑體" panose="020B0604030504040204" pitchFamily="34" charset="-120"/>
              <a:ea typeface="微軟正黑體" panose="020B0604030504040204" pitchFamily="34" charset="-120"/>
            </a:endParaRPr>
          </a:p>
          <a:p>
            <a:pPr lvl="1"/>
            <a:r>
              <a:rPr lang="zh-TW" altLang="en-US">
                <a:latin typeface="微軟正黑體" panose="020B0604030504040204" pitchFamily="34" charset="-120"/>
                <a:ea typeface="微軟正黑體" panose="020B0604030504040204" pitchFamily="34" charset="-120"/>
              </a:rPr>
              <a:t>請點「設計」， 「變化」的右下箭頭， 「色彩</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自訂色彩」根據下方色碼調整配色</a:t>
            </a:r>
            <a:endParaRPr lang="en-US" altLang="zh-TW">
              <a:latin typeface="微軟正黑體" panose="020B0604030504040204" pitchFamily="34" charset="-120"/>
              <a:ea typeface="微軟正黑體" panose="020B0604030504040204" pitchFamily="34" charset="-120"/>
            </a:endParaRPr>
          </a:p>
          <a:p>
            <a:pPr marL="36000" indent="0">
              <a:buNone/>
            </a:pPr>
            <a:endParaRPr lang="en-US" altLang="zh-TW" sz="1600">
              <a:cs typeface="Microsoft JhengHei"/>
              <a:sym typeface="Microsoft JhengHei"/>
            </a:endParaRPr>
          </a:p>
          <a:p>
            <a:pPr marL="36000" indent="0">
              <a:buNone/>
            </a:pPr>
            <a:endParaRPr lang="zh-TW" altLang="en-US" sz="1600">
              <a:cs typeface="Microsoft JhengHei"/>
              <a:sym typeface="Microsoft JhengHei"/>
            </a:endParaRPr>
          </a:p>
        </p:txBody>
      </p:sp>
      <p:graphicFrame>
        <p:nvGraphicFramePr>
          <p:cNvPr id="9" name="Google Shape;273;g23bcfb68efc_1_45">
            <a:extLst>
              <a:ext uri="{FF2B5EF4-FFF2-40B4-BE49-F238E27FC236}">
                <a16:creationId xmlns:a16="http://schemas.microsoft.com/office/drawing/2014/main" id="{8E32C1AA-8CAB-1759-CC49-FE0817C77A10}"/>
              </a:ext>
            </a:extLst>
          </p:cNvPr>
          <p:cNvGraphicFramePr/>
          <p:nvPr>
            <p:extLst>
              <p:ext uri="{D42A27DB-BD31-4B8C-83A1-F6EECF244321}">
                <p14:modId xmlns:p14="http://schemas.microsoft.com/office/powerpoint/2010/main" val="682148007"/>
              </p:ext>
            </p:extLst>
          </p:nvPr>
        </p:nvGraphicFramePr>
        <p:xfrm>
          <a:off x="180059" y="3600127"/>
          <a:ext cx="11161041" cy="2519685"/>
        </p:xfrm>
        <a:graphic>
          <a:graphicData uri="http://schemas.openxmlformats.org/drawingml/2006/table">
            <a:tbl>
              <a:tblPr>
                <a:noFill/>
                <a:tableStyleId>{C7E2D07F-EAD9-47BB-8D15-AB9D181D91B3}</a:tableStyleId>
              </a:tblPr>
              <a:tblGrid>
                <a:gridCol w="1386411">
                  <a:extLst>
                    <a:ext uri="{9D8B030D-6E8A-4147-A177-3AD203B41FA5}">
                      <a16:colId xmlns:a16="http://schemas.microsoft.com/office/drawing/2014/main" val="20001"/>
                    </a:ext>
                  </a:extLst>
                </a:gridCol>
                <a:gridCol w="1954926">
                  <a:extLst>
                    <a:ext uri="{9D8B030D-6E8A-4147-A177-3AD203B41FA5}">
                      <a16:colId xmlns:a16="http://schemas.microsoft.com/office/drawing/2014/main" val="20002"/>
                    </a:ext>
                  </a:extLst>
                </a:gridCol>
                <a:gridCol w="1954926">
                  <a:extLst>
                    <a:ext uri="{9D8B030D-6E8A-4147-A177-3AD203B41FA5}">
                      <a16:colId xmlns:a16="http://schemas.microsoft.com/office/drawing/2014/main" val="20003"/>
                    </a:ext>
                  </a:extLst>
                </a:gridCol>
                <a:gridCol w="1954926">
                  <a:extLst>
                    <a:ext uri="{9D8B030D-6E8A-4147-A177-3AD203B41FA5}">
                      <a16:colId xmlns:a16="http://schemas.microsoft.com/office/drawing/2014/main" val="20004"/>
                    </a:ext>
                  </a:extLst>
                </a:gridCol>
                <a:gridCol w="1954926">
                  <a:extLst>
                    <a:ext uri="{9D8B030D-6E8A-4147-A177-3AD203B41FA5}">
                      <a16:colId xmlns:a16="http://schemas.microsoft.com/office/drawing/2014/main" val="20005"/>
                    </a:ext>
                  </a:extLst>
                </a:gridCol>
                <a:gridCol w="1954926">
                  <a:extLst>
                    <a:ext uri="{9D8B030D-6E8A-4147-A177-3AD203B41FA5}">
                      <a16:colId xmlns:a16="http://schemas.microsoft.com/office/drawing/2014/main" val="3827510382"/>
                    </a:ext>
                  </a:extLst>
                </a:gridCol>
              </a:tblGrid>
              <a:tr h="647502">
                <a:tc>
                  <a:txBody>
                    <a:bodyPr/>
                    <a:lstStyle/>
                    <a:p>
                      <a:pPr marL="0" lvl="0" indent="0" algn="ctr" rtl="0">
                        <a:lnSpc>
                          <a:spcPct val="130000"/>
                        </a:lnSpc>
                        <a:spcBef>
                          <a:spcPts val="0"/>
                        </a:spcBef>
                        <a:spcAft>
                          <a:spcPts val="0"/>
                        </a:spcAft>
                        <a:buNone/>
                      </a:pPr>
                      <a:r>
                        <a:rPr lang="zh-TW" altLang="en-US">
                          <a:latin typeface="Microsoft JhengHei"/>
                          <a:ea typeface="Microsoft JhengHei"/>
                          <a:cs typeface="Microsoft JhengHei"/>
                          <a:sym typeface="Microsoft JhengHei"/>
                        </a:rPr>
                        <a:t>佈景主題</a:t>
                      </a:r>
                      <a:endParaRPr>
                        <a:latin typeface="Microsoft JhengHei"/>
                        <a:ea typeface="Microsoft JhengHei"/>
                        <a:cs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深色</a:t>
                      </a:r>
                      <a:r>
                        <a:rPr lang="en-US" altLang="zh-TW" sz="1200">
                          <a:latin typeface="Microsoft JhengHei"/>
                          <a:ea typeface="Microsoft JhengHei"/>
                          <a:sym typeface="Microsoft JhengHei"/>
                        </a:rPr>
                        <a:t>2</a:t>
                      </a:r>
                      <a:r>
                        <a:rPr lang="zh-TW" altLang="en-US" sz="1200">
                          <a:latin typeface="Microsoft JhengHei"/>
                          <a:ea typeface="Microsoft JhengHei"/>
                          <a:sym typeface="Microsoft JhengHei"/>
                        </a:rPr>
                        <a:t>（配白字）</a:t>
                      </a:r>
                      <a:br>
                        <a:rPr lang="en-US" altLang="zh-TW" sz="1200">
                          <a:latin typeface="Microsoft JhengHei"/>
                          <a:ea typeface="Microsoft JhengHei"/>
                          <a:sym typeface="Microsoft JhengHei"/>
                        </a:rPr>
                      </a:br>
                      <a:r>
                        <a:rPr lang="zh-TW" altLang="en-US" sz="1200">
                          <a:latin typeface="Microsoft JhengHei"/>
                          <a:ea typeface="Microsoft JhengHei"/>
                          <a:sym typeface="Microsoft JhengHei"/>
                        </a:rPr>
                        <a:t>段落標題、重要文字</a:t>
                      </a:r>
                      <a:endParaRPr lang="en-US" altLang="zh-TW" sz="1200">
                        <a:latin typeface="Microsoft JhengHei"/>
                        <a:ea typeface="Microsoft JhengHei"/>
                        <a:sym typeface="Microsoft JhengHei"/>
                      </a:endParaRPr>
                    </a:p>
                  </a:txBody>
                  <a:tcPr marL="91425" marR="91425" marT="90000" marB="91425"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深色</a:t>
                      </a:r>
                      <a:r>
                        <a:rPr lang="en-US" altLang="zh-TW" sz="1200">
                          <a:latin typeface="Microsoft JhengHei"/>
                          <a:ea typeface="Microsoft JhengHei"/>
                          <a:sym typeface="Microsoft JhengHei"/>
                        </a:rPr>
                        <a:t>1</a:t>
                      </a:r>
                      <a:r>
                        <a:rPr lang="zh-TW" altLang="en-US" sz="1200">
                          <a:latin typeface="Microsoft JhengHei"/>
                          <a:ea typeface="Microsoft JhengHei"/>
                          <a:sym typeface="Microsoft JhengHei"/>
                        </a:rPr>
                        <a:t>（配白字）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外框線</a:t>
                      </a:r>
                      <a:endParaRPr lang="en-US" altLang="zh-TW"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中間色（可配黑</a:t>
                      </a:r>
                      <a:r>
                        <a:rPr lang="en-US" altLang="zh-TW" sz="1200">
                          <a:latin typeface="Microsoft JhengHei"/>
                          <a:ea typeface="Microsoft JhengHei"/>
                          <a:sym typeface="Microsoft JhengHei"/>
                        </a:rPr>
                        <a:t>/</a:t>
                      </a:r>
                      <a:r>
                        <a:rPr lang="zh-TW" altLang="en-US" sz="1200">
                          <a:latin typeface="Microsoft JhengHei"/>
                          <a:ea typeface="Microsoft JhengHei"/>
                          <a:sym typeface="Microsoft JhengHei"/>
                        </a:rPr>
                        <a:t>白字）</a:t>
                      </a: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排版優先</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淺色</a:t>
                      </a:r>
                      <a:r>
                        <a:rPr lang="en-US" altLang="zh-TW" sz="1200">
                          <a:latin typeface="Microsoft JhengHei"/>
                          <a:ea typeface="Microsoft JhengHei"/>
                          <a:sym typeface="Microsoft JhengHei"/>
                        </a:rPr>
                        <a:t>1</a:t>
                      </a:r>
                      <a:r>
                        <a:rPr lang="zh-TW" altLang="en-US" sz="1200">
                          <a:latin typeface="Microsoft JhengHei"/>
                          <a:ea typeface="Microsoft JhengHei"/>
                          <a:sym typeface="Microsoft JhengHei"/>
                        </a:rPr>
                        <a:t>（配黑字）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網底、螢光筆</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淺色</a:t>
                      </a:r>
                      <a:r>
                        <a:rPr lang="en-US" altLang="zh-TW" sz="1200">
                          <a:latin typeface="Microsoft JhengHei"/>
                          <a:ea typeface="Microsoft JhengHei"/>
                          <a:sym typeface="Microsoft JhengHei"/>
                        </a:rPr>
                        <a:t>2</a:t>
                      </a:r>
                      <a:r>
                        <a:rPr lang="zh-TW" altLang="en-US" sz="1200">
                          <a:latin typeface="Microsoft JhengHei"/>
                          <a:ea typeface="Microsoft JhengHei"/>
                          <a:sym typeface="Microsoft JhengHei"/>
                        </a:rPr>
                        <a:t>（配黑字）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大面積底色</a:t>
                      </a:r>
                      <a:endParaRPr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60939">
                <a:tc rowSpan="2">
                  <a:txBody>
                    <a:bodyPr/>
                    <a:lstStyle/>
                    <a:p>
                      <a:pPr marL="0" lvl="0" indent="0" algn="ctr" rtl="0">
                        <a:spcBef>
                          <a:spcPts val="0"/>
                        </a:spcBef>
                        <a:spcAft>
                          <a:spcPts val="0"/>
                        </a:spcAft>
                        <a:buNone/>
                      </a:pPr>
                      <a:r>
                        <a:rPr lang="en-US">
                          <a:latin typeface="Microsoft JhengHei"/>
                          <a:ea typeface="Microsoft JhengHei"/>
                          <a:cs typeface="Microsoft JhengHei"/>
                          <a:sym typeface="Microsoft JhengHei"/>
                        </a:rPr>
                        <a:t>Blue</a:t>
                      </a:r>
                    </a:p>
                    <a:p>
                      <a:pPr marL="0" lvl="0" indent="0" algn="ctr" rtl="0">
                        <a:spcBef>
                          <a:spcPts val="0"/>
                        </a:spcBef>
                        <a:spcAft>
                          <a:spcPts val="0"/>
                        </a:spcAft>
                        <a:buNone/>
                      </a:pPr>
                      <a:r>
                        <a:rPr lang="en-US" altLang="zh-TW">
                          <a:latin typeface="Microsoft JhengHei"/>
                          <a:ea typeface="Microsoft JhengHei"/>
                          <a:cs typeface="Microsoft JhengHei"/>
                          <a:sym typeface="Microsoft JhengHei"/>
                        </a:rPr>
                        <a:t>(</a:t>
                      </a:r>
                      <a:r>
                        <a:rPr lang="zh-TW" altLang="en-US">
                          <a:latin typeface="Microsoft JhengHei"/>
                          <a:ea typeface="Microsoft JhengHei"/>
                          <a:cs typeface="Microsoft JhengHei"/>
                          <a:sym typeface="Microsoft JhengHei"/>
                        </a:rPr>
                        <a:t>主色</a:t>
                      </a:r>
                      <a:r>
                        <a:rPr lang="en-US" altLang="zh-TW">
                          <a:latin typeface="Microsoft JhengHei"/>
                          <a:ea typeface="Microsoft JhengHei"/>
                          <a:cs typeface="Microsoft JhengHei"/>
                          <a:sym typeface="Microsoft JhengHei"/>
                        </a:rPr>
                        <a:t>)</a:t>
                      </a:r>
                      <a:endParaRPr>
                        <a:latin typeface="Microsoft JhengHei"/>
                        <a:ea typeface="Microsoft JhengHei"/>
                        <a:cs typeface="Microsoft JhengHei"/>
                        <a:sym typeface="Microsoft JhengHei"/>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3B82F6"/>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60A5F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93C5FD"/>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FDBFF"/>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CEAFE"/>
                    </a:solidFill>
                  </a:tcPr>
                </a:tc>
                <a:extLst>
                  <a:ext uri="{0D108BD9-81ED-4DB2-BD59-A6C34878D82A}">
                    <a16:rowId xmlns:a16="http://schemas.microsoft.com/office/drawing/2014/main" val="10001"/>
                  </a:ext>
                </a:extLst>
              </a:tr>
              <a:tr h="363122">
                <a:tc vMerge="1">
                  <a:txBody>
                    <a:bodyPr/>
                    <a:lstStyle/>
                    <a:p>
                      <a:endParaRPr lang="zh-TW"/>
                    </a:p>
                  </a:txBody>
                  <a:tcPr>
                    <a:lnT w="9525" cap="flat" cmpd="sng">
                      <a:noFill/>
                      <a:prstDash val="solid"/>
                      <a:round/>
                      <a:headEnd type="none" w="sm" len="sm"/>
                      <a:tailEnd type="none" w="sm" len="sm"/>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#3b82f6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#60a5fa</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#93c5fd</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#bfdbfe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#dbeafe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0939">
                <a:tc rowSpan="2">
                  <a:txBody>
                    <a:bodyPr/>
                    <a:lstStyle/>
                    <a:p>
                      <a:pPr marL="0" lvl="0" indent="0" algn="ctr" rtl="0">
                        <a:spcBef>
                          <a:spcPts val="0"/>
                        </a:spcBef>
                        <a:spcAft>
                          <a:spcPts val="0"/>
                        </a:spcAft>
                        <a:buNone/>
                      </a:pPr>
                      <a:r>
                        <a:rPr lang="en-US" altLang="zh-TW">
                          <a:latin typeface="Microsoft JhengHei"/>
                          <a:ea typeface="Microsoft JhengHei"/>
                          <a:cs typeface="Microsoft JhengHei"/>
                          <a:sym typeface="Microsoft JhengHei"/>
                        </a:rPr>
                        <a:t>Rose</a:t>
                      </a:r>
                    </a:p>
                    <a:p>
                      <a:pPr marL="0" lvl="0" indent="0" algn="ctr" rtl="0">
                        <a:spcBef>
                          <a:spcPts val="0"/>
                        </a:spcBef>
                        <a:spcAft>
                          <a:spcPts val="0"/>
                        </a:spcAft>
                        <a:buNone/>
                      </a:pPr>
                      <a:r>
                        <a:rPr lang="en-US" altLang="zh-TW">
                          <a:latin typeface="Microsoft JhengHei"/>
                          <a:ea typeface="Microsoft JhengHei"/>
                          <a:cs typeface="Microsoft JhengHei"/>
                          <a:sym typeface="Microsoft JhengHei"/>
                        </a:rPr>
                        <a:t>(</a:t>
                      </a:r>
                      <a:r>
                        <a:rPr lang="zh-TW" altLang="en-US">
                          <a:latin typeface="Microsoft JhengHei"/>
                          <a:ea typeface="Microsoft JhengHei"/>
                          <a:cs typeface="Microsoft JhengHei"/>
                          <a:sym typeface="Microsoft JhengHei"/>
                        </a:rPr>
                        <a:t>輔色</a:t>
                      </a:r>
                      <a:r>
                        <a:rPr lang="en-US" altLang="zh-TW">
                          <a:latin typeface="Microsoft JhengHei"/>
                          <a:ea typeface="Microsoft JhengHei"/>
                          <a:cs typeface="Microsoft JhengHei"/>
                          <a:sym typeface="Microsoft JhengHei"/>
                        </a:rPr>
                        <a:t>)</a:t>
                      </a:r>
                      <a:endParaRPr lang="en-US">
                        <a:latin typeface="Microsoft JhengHei"/>
                        <a:ea typeface="Microsoft JhengHei"/>
                        <a:cs typeface="Microsoft JhengHei"/>
                        <a:sym typeface="Microsoft JhengHei"/>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43F5E"/>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C7185"/>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DA4AF"/>
                    </a:solidFill>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ECDD3"/>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FE4E6"/>
                    </a:solidFill>
                  </a:tcPr>
                </a:tc>
                <a:extLst>
                  <a:ext uri="{0D108BD9-81ED-4DB2-BD59-A6C34878D82A}">
                    <a16:rowId xmlns:a16="http://schemas.microsoft.com/office/drawing/2014/main" val="10005"/>
                  </a:ext>
                </a:extLst>
              </a:tr>
              <a:tr h="363122">
                <a:tc vMerge="1">
                  <a:txBody>
                    <a:bodyPr/>
                    <a:lstStyle/>
                    <a:p>
                      <a:endParaRPr lang="zh-TW"/>
                    </a:p>
                  </a:txBody>
                  <a:tcPr>
                    <a:lnT w="9525" cap="flat" cmpd="sng">
                      <a:noFill/>
                      <a:prstDash val="solid"/>
                      <a:round/>
                      <a:headEnd type="none" w="sm" len="sm"/>
                      <a:tailEnd type="none" w="sm" len="sm"/>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#f43f5e</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#fb7185</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#fda4af</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#fecdd3</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#ffe4e6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60939">
                <a:tc rowSpan="2">
                  <a:txBody>
                    <a:bodyPr/>
                    <a:lstStyle/>
                    <a:p>
                      <a:pPr algn="ctr"/>
                      <a:r>
                        <a:rPr lang="en-US" altLang="zh-TW" sz="1400">
                          <a:latin typeface="Microsoft JhengHei" panose="020B0604030504040204" pitchFamily="34" charset="-120"/>
                          <a:ea typeface="Microsoft JhengHei" panose="020B0604030504040204" pitchFamily="34" charset="-120"/>
                        </a:rPr>
                        <a:t>Zinc</a:t>
                      </a:r>
                    </a:p>
                    <a:p>
                      <a:pPr algn="ctr"/>
                      <a:r>
                        <a:rPr lang="en-US" altLang="zh-TW" sz="1400">
                          <a:latin typeface="Microsoft JhengHei" panose="020B0604030504040204" pitchFamily="34" charset="-120"/>
                          <a:ea typeface="Microsoft JhengHei" panose="020B0604030504040204" pitchFamily="34" charset="-120"/>
                        </a:rPr>
                        <a:t>(</a:t>
                      </a:r>
                      <a:r>
                        <a:rPr lang="zh-TW" altLang="en-US" sz="1400">
                          <a:latin typeface="Microsoft JhengHei" panose="020B0604030504040204" pitchFamily="34" charset="-120"/>
                          <a:ea typeface="Microsoft JhengHei" panose="020B0604030504040204" pitchFamily="34" charset="-120"/>
                        </a:rPr>
                        <a:t>灰階</a:t>
                      </a:r>
                      <a:r>
                        <a:rPr lang="en-US" altLang="zh-TW" sz="1400">
                          <a:latin typeface="Microsoft JhengHei" panose="020B0604030504040204" pitchFamily="34" charset="-120"/>
                          <a:ea typeface="Microsoft JhengHei" panose="020B0604030504040204" pitchFamily="34" charset="-120"/>
                        </a:rPr>
                        <a:t>)</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200" b="1">
                          <a:solidFill>
                            <a:schemeClr val="bg1"/>
                          </a:solidFill>
                          <a:latin typeface="Consolas" panose="020B0609020204030204" pitchFamily="49" charset="0"/>
                          <a:ea typeface="Microsoft JhengHei" panose="020B0604030504040204" pitchFamily="34" charset="-120"/>
                          <a:cs typeface="Consolas" panose="020B0609020204030204" pitchFamily="49" charset="0"/>
                        </a:rPr>
                        <a:t>超連結、註解</a:t>
                      </a:r>
                    </a:p>
                  </a:txBody>
                  <a:tcPr marT="36000" marB="36000" anchor="b">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1717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1A1AA"/>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4D4D8"/>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4E4E8"/>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4F4F6"/>
                    </a:solidFill>
                  </a:tcPr>
                </a:tc>
                <a:extLst>
                  <a:ext uri="{0D108BD9-81ED-4DB2-BD59-A6C34878D82A}">
                    <a16:rowId xmlns:a16="http://schemas.microsoft.com/office/drawing/2014/main" val="4230794412"/>
                  </a:ext>
                </a:extLst>
              </a:tr>
              <a:tr h="363122">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#71717a</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#a1a1aa</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#d4d4d8</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#e4e4e7</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#f4f4f5</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92147376"/>
                  </a:ext>
                </a:extLst>
              </a:tr>
            </a:tbl>
          </a:graphicData>
        </a:graphic>
      </p:graphicFrame>
      <p:pic>
        <p:nvPicPr>
          <p:cNvPr id="15" name="圖片 14" descr="一張含有 螢幕擷取畫面, 文字, Rectangle, 鮮豔 的圖片&#10;&#10;自動產生的描述">
            <a:extLst>
              <a:ext uri="{FF2B5EF4-FFF2-40B4-BE49-F238E27FC236}">
                <a16:creationId xmlns:a16="http://schemas.microsoft.com/office/drawing/2014/main" id="{6E9AE7B7-6DFF-9D01-8961-9AC63A81B792}"/>
              </a:ext>
            </a:extLst>
          </p:cNvPr>
          <p:cNvPicPr>
            <a:picLocks noChangeAspect="1"/>
          </p:cNvPicPr>
          <p:nvPr/>
        </p:nvPicPr>
        <p:blipFill rotWithShape="1">
          <a:blip r:embed="rId3"/>
          <a:srcRect t="3023"/>
          <a:stretch/>
        </p:blipFill>
        <p:spPr>
          <a:xfrm>
            <a:off x="7740650" y="899445"/>
            <a:ext cx="3585268" cy="2641790"/>
          </a:xfrm>
          <a:prstGeom prst="rect">
            <a:avLst/>
          </a:prstGeom>
        </p:spPr>
      </p:pic>
      <p:sp>
        <p:nvSpPr>
          <p:cNvPr id="18" name="矩形 17">
            <a:extLst>
              <a:ext uri="{FF2B5EF4-FFF2-40B4-BE49-F238E27FC236}">
                <a16:creationId xmlns:a16="http://schemas.microsoft.com/office/drawing/2014/main" id="{4A6F5D62-ABF7-CEA1-1CDB-8219228F599E}"/>
              </a:ext>
            </a:extLst>
          </p:cNvPr>
          <p:cNvSpPr/>
          <p:nvPr/>
        </p:nvSpPr>
        <p:spPr>
          <a:xfrm>
            <a:off x="7740650" y="1876461"/>
            <a:ext cx="3585268" cy="1529918"/>
          </a:xfrm>
          <a:prstGeom prst="rect">
            <a:avLst/>
          </a:prstGeom>
          <a:solidFill>
            <a:srgbClr val="A1A1A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bg1"/>
                </a:solidFill>
                <a:latin typeface="微軟正黑體" panose="020B0604030504040204" pitchFamily="34" charset="-120"/>
                <a:ea typeface="微軟正黑體" panose="020B0604030504040204" pitchFamily="34" charset="-120"/>
              </a:rPr>
              <a:t>不符合 </a:t>
            </a:r>
            <a:r>
              <a:rPr lang="en-US" altLang="zh-TW" sz="1600" b="1">
                <a:solidFill>
                  <a:schemeClr val="bg1"/>
                </a:solidFill>
                <a:latin typeface="微軟正黑體" panose="020B0604030504040204" pitchFamily="34" charset="-120"/>
                <a:ea typeface="微軟正黑體" panose="020B0604030504040204" pitchFamily="34" charset="-120"/>
              </a:rPr>
              <a:t>tailwind</a:t>
            </a:r>
            <a:r>
              <a:rPr lang="zh-TW" altLang="en-US" sz="1600" b="1">
                <a:solidFill>
                  <a:schemeClr val="bg1"/>
                </a:solidFill>
                <a:latin typeface="微軟正黑體" panose="020B0604030504040204" pitchFamily="34" charset="-120"/>
                <a:ea typeface="微軟正黑體" panose="020B0604030504040204" pitchFamily="34" charset="-120"/>
              </a:rPr>
              <a:t>，不可使用</a:t>
            </a:r>
          </a:p>
        </p:txBody>
      </p:sp>
      <p:sp>
        <p:nvSpPr>
          <p:cNvPr id="3" name="文字方塊 2">
            <a:extLst>
              <a:ext uri="{FF2B5EF4-FFF2-40B4-BE49-F238E27FC236}">
                <a16:creationId xmlns:a16="http://schemas.microsoft.com/office/drawing/2014/main" id="{8F65EE12-33BF-6512-7D7F-847D86D64197}"/>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4"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graphicFrame>
        <p:nvGraphicFramePr>
          <p:cNvPr id="5" name="Google Shape;273;g23bcfb68efc_1_45">
            <a:extLst>
              <a:ext uri="{FF2B5EF4-FFF2-40B4-BE49-F238E27FC236}">
                <a16:creationId xmlns:a16="http://schemas.microsoft.com/office/drawing/2014/main" id="{11122CCA-952A-3121-D93B-0F163C23BDD8}"/>
              </a:ext>
            </a:extLst>
          </p:cNvPr>
          <p:cNvGraphicFramePr/>
          <p:nvPr>
            <p:extLst>
              <p:ext uri="{D42A27DB-BD31-4B8C-83A1-F6EECF244321}">
                <p14:modId xmlns:p14="http://schemas.microsoft.com/office/powerpoint/2010/main" val="3330455106"/>
              </p:ext>
            </p:extLst>
          </p:nvPr>
        </p:nvGraphicFramePr>
        <p:xfrm>
          <a:off x="179386" y="2293369"/>
          <a:ext cx="7380285" cy="1113010"/>
        </p:xfrm>
        <a:graphic>
          <a:graphicData uri="http://schemas.openxmlformats.org/drawingml/2006/table">
            <a:tbl>
              <a:tblPr>
                <a:noFill/>
                <a:tableStyleId>{C7E2D07F-EAD9-47BB-8D15-AB9D181D91B3}</a:tableStyleId>
              </a:tblPr>
              <a:tblGrid>
                <a:gridCol w="1368390">
                  <a:extLst>
                    <a:ext uri="{9D8B030D-6E8A-4147-A177-3AD203B41FA5}">
                      <a16:colId xmlns:a16="http://schemas.microsoft.com/office/drawing/2014/main" val="20001"/>
                    </a:ext>
                  </a:extLst>
                </a:gridCol>
                <a:gridCol w="1202379">
                  <a:extLst>
                    <a:ext uri="{9D8B030D-6E8A-4147-A177-3AD203B41FA5}">
                      <a16:colId xmlns:a16="http://schemas.microsoft.com/office/drawing/2014/main" val="20003"/>
                    </a:ext>
                  </a:extLst>
                </a:gridCol>
                <a:gridCol w="1202379">
                  <a:extLst>
                    <a:ext uri="{9D8B030D-6E8A-4147-A177-3AD203B41FA5}">
                      <a16:colId xmlns:a16="http://schemas.microsoft.com/office/drawing/2014/main" val="20004"/>
                    </a:ext>
                  </a:extLst>
                </a:gridCol>
                <a:gridCol w="1202379">
                  <a:extLst>
                    <a:ext uri="{9D8B030D-6E8A-4147-A177-3AD203B41FA5}">
                      <a16:colId xmlns:a16="http://schemas.microsoft.com/office/drawing/2014/main" val="1770366938"/>
                    </a:ext>
                  </a:extLst>
                </a:gridCol>
                <a:gridCol w="1202379">
                  <a:extLst>
                    <a:ext uri="{9D8B030D-6E8A-4147-A177-3AD203B41FA5}">
                      <a16:colId xmlns:a16="http://schemas.microsoft.com/office/drawing/2014/main" val="2555450545"/>
                    </a:ext>
                  </a:extLst>
                </a:gridCol>
                <a:gridCol w="1202379">
                  <a:extLst>
                    <a:ext uri="{9D8B030D-6E8A-4147-A177-3AD203B41FA5}">
                      <a16:colId xmlns:a16="http://schemas.microsoft.com/office/drawing/2014/main" val="1864504299"/>
                    </a:ext>
                  </a:extLst>
                </a:gridCol>
              </a:tblGrid>
              <a:tr h="522787">
                <a:tc rowSpan="3">
                  <a:txBody>
                    <a:bodyPr/>
                    <a:lstStyle/>
                    <a:p>
                      <a:pPr marL="0" lvl="0" indent="0" algn="ctr" rtl="0">
                        <a:lnSpc>
                          <a:spcPct val="130000"/>
                        </a:lnSpc>
                        <a:spcBef>
                          <a:spcPts val="0"/>
                        </a:spcBef>
                        <a:spcAft>
                          <a:spcPts val="0"/>
                        </a:spcAft>
                        <a:buNone/>
                      </a:pPr>
                      <a:r>
                        <a:rPr lang="zh-TW" altLang="en-US">
                          <a:latin typeface="Microsoft JhengHei"/>
                          <a:ea typeface="Microsoft JhengHei"/>
                          <a:cs typeface="Microsoft JhengHei"/>
                          <a:sym typeface="Microsoft JhengHei"/>
                        </a:rPr>
                        <a:t>功能色</a:t>
                      </a:r>
                      <a:endParaRPr>
                        <a:latin typeface="Microsoft JhengHei"/>
                        <a:ea typeface="Microsoft JhengHei"/>
                        <a:cs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微軟正黑體" panose="020B0604030504040204" pitchFamily="34" charset="-120"/>
                          <a:ea typeface="微軟正黑體" panose="020B0604030504040204" pitchFamily="34" charset="-120"/>
                        </a:rPr>
                        <a:t>一般文字</a:t>
                      </a:r>
                    </a:p>
                  </a:txBody>
                  <a:tcPr marL="91425" marR="91425" marT="90000" marB="91425" anchor="ctr">
                    <a:lnL w="12700" cap="flat" cmpd="sng" algn="ctr">
                      <a:solidFill>
                        <a:schemeClr val="accent6"/>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accent6"/>
                      </a:solidFill>
                      <a:prstDash val="sysDot"/>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endParaRPr lang="zh-TW" altLang="en-US" sz="1000"/>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微軟正黑體" panose="020B0604030504040204" pitchFamily="34" charset="-120"/>
                          <a:ea typeface="微軟正黑體" panose="020B0604030504040204" pitchFamily="34" charset="-120"/>
                        </a:rPr>
                        <a:t>特殊標註色</a:t>
                      </a:r>
                    </a:p>
                  </a:txBody>
                  <a:tcPr marL="91425" marR="91425" marT="90000" marB="91425"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a:p>
                  </a:txBody>
                  <a:tcPr marL="91425" marR="91425" marT="90000" marB="91425"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endParaRPr lang="zh-TW" altLang="en-US" sz="1200">
                        <a:latin typeface="微軟正黑體" panose="020B0604030504040204" pitchFamily="34" charset="-120"/>
                        <a:ea typeface="微軟正黑體" panose="020B0604030504040204" pitchFamily="34" charset="-120"/>
                      </a:endParaRPr>
                    </a:p>
                  </a:txBody>
                  <a:tcPr marL="91425" marR="91425" marT="90000" marB="91425"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72510">
                <a:tc vMerge="1">
                  <a:txBody>
                    <a:bodyPr/>
                    <a:lstStyle/>
                    <a:p>
                      <a:pPr marL="0" lvl="0" indent="0" algn="ctr" rtl="0">
                        <a:spcBef>
                          <a:spcPts val="0"/>
                        </a:spcBef>
                        <a:spcAft>
                          <a:spcPts val="0"/>
                        </a:spcAft>
                        <a:buNone/>
                      </a:pPr>
                      <a:endParaRPr>
                        <a:latin typeface="Microsoft JhengHei"/>
                        <a:ea typeface="Microsoft JhengHei"/>
                        <a:cs typeface="Microsoft JhengHei"/>
                        <a:sym typeface="Microsoft JhengHei"/>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accent6"/>
                      </a:solidFill>
                      <a:prstDash val="solid"/>
                      <a:round/>
                      <a:headEnd type="none" w="med" len="med"/>
                      <a:tailEnd type="none" w="med" len="med"/>
                    </a:lnL>
                    <a:lnR w="3175" cap="flat" cmpd="sng" algn="ctr">
                      <a:solidFill>
                        <a:schemeClr val="accent6"/>
                      </a:solidFill>
                      <a:prstDash val="sysDot"/>
                      <a:round/>
                      <a:headEnd type="none" w="med" len="med"/>
                      <a:tailEnd type="none" w="med" len="med"/>
                    </a:lnR>
                    <a:lnT w="3175" cap="flat" cmpd="sng" algn="ctr">
                      <a:solidFill>
                        <a:schemeClr val="accent6"/>
                      </a:solidFill>
                      <a:prstDash val="sysDot"/>
                      <a:round/>
                      <a:headEnd type="none" w="med" len="med"/>
                      <a:tailEnd type="none" w="med" len="med"/>
                    </a:lnT>
                    <a:lnB w="3175" cap="flat" cmpd="sng" algn="ctr">
                      <a:solidFill>
                        <a:schemeClr val="accent6"/>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a:solidFill>
                          <a:srgbClr val="FFFFFF"/>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3175" cap="flat" cmpd="sng" algn="ctr">
                      <a:solidFill>
                        <a:schemeClr val="accent6"/>
                      </a:solidFill>
                      <a:prstDash val="sysDot"/>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algn="ct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00BD7C"/>
                    </a:solidFill>
                  </a:tcPr>
                </a:tc>
                <a:tc>
                  <a:txBody>
                    <a:bodyPr/>
                    <a:lstStyle/>
                    <a:p>
                      <a:pPr algn="ct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F444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AB308"/>
                    </a:solidFill>
                  </a:tcPr>
                </a:tc>
                <a:extLst>
                  <a:ext uri="{0D108BD9-81ED-4DB2-BD59-A6C34878D82A}">
                    <a16:rowId xmlns:a16="http://schemas.microsoft.com/office/drawing/2014/main" val="10001"/>
                  </a:ext>
                </a:extLst>
              </a:tr>
              <a:tr h="317713">
                <a:tc vMerge="1">
                  <a:txBody>
                    <a:bodyPr/>
                    <a:lstStyle/>
                    <a:p>
                      <a:endParaRPr lang="zh-TW"/>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#ffffff</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solidFill>
                      <a:prstDash val="sysDot"/>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#000000</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US"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#10B981</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#ef4444</a:t>
                      </a:r>
                    </a:p>
                  </a:txBody>
                  <a:tcPr marT="36000" marB="36000">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latin typeface="Consolas"/>
                          <a:ea typeface="Consolas"/>
                          <a:cs typeface="Consolas"/>
                          <a:sym typeface="Consolas"/>
                        </a:rPr>
                        <a:t>#eab308</a:t>
                      </a:r>
                    </a:p>
                  </a:txBody>
                  <a:tcPr marT="36000" marB="36000">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6189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494">
          <a:extLst>
            <a:ext uri="{FF2B5EF4-FFF2-40B4-BE49-F238E27FC236}">
              <a16:creationId xmlns:a16="http://schemas.microsoft.com/office/drawing/2014/main" id="{4E2F6CB6-7476-22E9-63FE-5E2D11005C54}"/>
            </a:ext>
          </a:extLst>
        </p:cNvPr>
        <p:cNvGrpSpPr/>
        <p:nvPr/>
      </p:nvGrpSpPr>
      <p:grpSpPr>
        <a:xfrm>
          <a:off x="0" y="0"/>
          <a:ext cx="0" cy="0"/>
          <a:chOff x="0" y="0"/>
          <a:chExt cx="0" cy="0"/>
        </a:xfrm>
      </p:grpSpPr>
      <p:sp>
        <p:nvSpPr>
          <p:cNvPr id="495" name="Google Shape;495;p28">
            <a:extLst>
              <a:ext uri="{FF2B5EF4-FFF2-40B4-BE49-F238E27FC236}">
                <a16:creationId xmlns:a16="http://schemas.microsoft.com/office/drawing/2014/main" id="{7E3572E0-1D0D-68AC-9168-F8C05031A429}"/>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a:solidFill>
                  <a:schemeClr val="tx1"/>
                </a:solidFill>
              </a:rPr>
              <a:t>配色範例 </a:t>
            </a:r>
            <a:r>
              <a:rPr lang="en-US" altLang="zh-TW" sz="2000">
                <a:solidFill>
                  <a:schemeClr val="tx1"/>
                </a:solidFill>
              </a:rPr>
              <a:t>blue + rose</a:t>
            </a:r>
            <a:r>
              <a:rPr lang="zh-TW" altLang="en-US" sz="2000">
                <a:solidFill>
                  <a:schemeClr val="tx1"/>
                </a:solidFill>
              </a:rPr>
              <a:t> </a:t>
            </a:r>
            <a:endParaRPr sz="2000">
              <a:latin typeface="微軟正黑體" panose="020B0604030504040204" pitchFamily="34" charset="-120"/>
              <a:ea typeface="微軟正黑體" panose="020B0604030504040204" pitchFamily="34" charset="-120"/>
            </a:endParaRPr>
          </a:p>
        </p:txBody>
      </p:sp>
      <p:sp>
        <p:nvSpPr>
          <p:cNvPr id="496" name="Google Shape;496;p28">
            <a:extLst>
              <a:ext uri="{FF2B5EF4-FFF2-40B4-BE49-F238E27FC236}">
                <a16:creationId xmlns:a16="http://schemas.microsoft.com/office/drawing/2014/main" id="{C63445CD-6ACD-34C2-2AD2-CD5F25C12C92}"/>
              </a:ext>
            </a:extLst>
          </p:cNvPr>
          <p:cNvSpPr txBox="1"/>
          <p:nvPr/>
        </p:nvSpPr>
        <p:spPr>
          <a:xfrm>
            <a:off x="3960000" y="899827"/>
            <a:ext cx="3600000" cy="331809"/>
          </a:xfrm>
          <a:prstGeom prst="rect">
            <a:avLst/>
          </a:prstGeom>
          <a:solidFill>
            <a:schemeClr val="bg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568"/>
              <a:buFont typeface="Arial"/>
              <a:buNone/>
            </a:pPr>
            <a:r>
              <a:rPr lang="zh-TW" sz="1568" b="1" i="0" u="none" strike="noStrike" cap="none">
                <a:solidFill>
                  <a:srgbClr val="FFFFFF"/>
                </a:solidFill>
                <a:latin typeface="微軟正黑體" panose="020B0604030504040204" pitchFamily="34" charset="-120"/>
                <a:ea typeface="微軟正黑體" panose="020B0604030504040204" pitchFamily="34" charset="-120"/>
                <a:cs typeface="Microsoft JhengHei"/>
                <a:sym typeface="Microsoft JhengHei"/>
              </a:rPr>
              <a:t>行動計畫</a:t>
            </a:r>
            <a:endParaRPr sz="1568" b="1" i="0" u="none" strike="noStrike" cap="none">
              <a:solidFill>
                <a:srgbClr val="FFFFFF"/>
              </a:solidFill>
              <a:latin typeface="微軟正黑體" panose="020B0604030504040204" pitchFamily="34" charset="-120"/>
              <a:ea typeface="微軟正黑體" panose="020B0604030504040204" pitchFamily="34" charset="-120"/>
              <a:cs typeface="Microsoft JhengHei"/>
              <a:sym typeface="Microsoft JhengHei"/>
            </a:endParaRPr>
          </a:p>
        </p:txBody>
      </p:sp>
      <p:sp>
        <p:nvSpPr>
          <p:cNvPr id="497" name="Google Shape;497;p28">
            <a:extLst>
              <a:ext uri="{FF2B5EF4-FFF2-40B4-BE49-F238E27FC236}">
                <a16:creationId xmlns:a16="http://schemas.microsoft.com/office/drawing/2014/main" id="{FAAA8A7B-693C-5055-2523-8C3BB18AF00B}"/>
              </a:ext>
            </a:extLst>
          </p:cNvPr>
          <p:cNvSpPr txBox="1"/>
          <p:nvPr/>
        </p:nvSpPr>
        <p:spPr>
          <a:xfrm>
            <a:off x="179999" y="899827"/>
            <a:ext cx="3600000" cy="331809"/>
          </a:xfrm>
          <a:prstGeom prst="rect">
            <a:avLst/>
          </a:prstGeom>
          <a:solidFill>
            <a:schemeClr val="bg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568"/>
              <a:buFont typeface="Arial"/>
              <a:buNone/>
            </a:pPr>
            <a:r>
              <a:rPr lang="zh-TW" sz="1568" b="1" i="0" u="none" strike="noStrike" cap="none">
                <a:solidFill>
                  <a:srgbClr val="FFFFFF"/>
                </a:solidFill>
                <a:latin typeface="微軟正黑體" panose="020B0604030504040204" pitchFamily="34" charset="-120"/>
                <a:ea typeface="微軟正黑體" panose="020B0604030504040204" pitchFamily="34" charset="-120"/>
                <a:cs typeface="Microsoft JhengHei"/>
                <a:sym typeface="Microsoft JhengHei"/>
              </a:rPr>
              <a:t>經營策略</a:t>
            </a:r>
            <a:endParaRPr>
              <a:latin typeface="微軟正黑體" panose="020B0604030504040204" pitchFamily="34" charset="-120"/>
              <a:ea typeface="微軟正黑體" panose="020B0604030504040204" pitchFamily="34" charset="-120"/>
            </a:endParaRPr>
          </a:p>
        </p:txBody>
      </p:sp>
      <p:sp>
        <p:nvSpPr>
          <p:cNvPr id="498" name="Google Shape;498;p28">
            <a:extLst>
              <a:ext uri="{FF2B5EF4-FFF2-40B4-BE49-F238E27FC236}">
                <a16:creationId xmlns:a16="http://schemas.microsoft.com/office/drawing/2014/main" id="{B0888E1F-B295-8A12-A4F3-7DC8F37FC84C}"/>
              </a:ext>
            </a:extLst>
          </p:cNvPr>
          <p:cNvSpPr txBox="1"/>
          <p:nvPr/>
        </p:nvSpPr>
        <p:spPr>
          <a:xfrm>
            <a:off x="7739710" y="899827"/>
            <a:ext cx="3601389" cy="331809"/>
          </a:xfrm>
          <a:prstGeom prst="rect">
            <a:avLst/>
          </a:prstGeom>
          <a:solidFill>
            <a:schemeClr val="bg2"/>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568"/>
              <a:buFont typeface="Arial"/>
              <a:buNone/>
            </a:pPr>
            <a:r>
              <a:rPr lang="zh-TW" sz="1568" b="1" i="0" u="none" strike="noStrike" cap="none">
                <a:solidFill>
                  <a:srgbClr val="FFFFFF"/>
                </a:solidFill>
                <a:latin typeface="微軟正黑體" panose="020B0604030504040204" pitchFamily="34" charset="-120"/>
                <a:ea typeface="微軟正黑體" panose="020B0604030504040204" pitchFamily="34" charset="-120"/>
                <a:cs typeface="Microsoft JhengHei"/>
                <a:sym typeface="Microsoft JhengHei"/>
              </a:rPr>
              <a:t>成功指標</a:t>
            </a:r>
            <a:endParaRPr sz="1568" b="1" i="0" u="none" strike="noStrike" cap="none">
              <a:solidFill>
                <a:srgbClr val="FFFFFF"/>
              </a:solidFill>
              <a:latin typeface="微軟正黑體" panose="020B0604030504040204" pitchFamily="34" charset="-120"/>
              <a:ea typeface="微軟正黑體" panose="020B0604030504040204" pitchFamily="34" charset="-120"/>
              <a:cs typeface="Microsoft JhengHei"/>
              <a:sym typeface="Microsoft JhengHei"/>
            </a:endParaRPr>
          </a:p>
        </p:txBody>
      </p:sp>
      <p:sp>
        <p:nvSpPr>
          <p:cNvPr id="500" name="Google Shape;500;p28">
            <a:extLst>
              <a:ext uri="{FF2B5EF4-FFF2-40B4-BE49-F238E27FC236}">
                <a16:creationId xmlns:a16="http://schemas.microsoft.com/office/drawing/2014/main" id="{E204393C-B231-E8BD-88DD-E4C3B95955A4}"/>
              </a:ext>
            </a:extLst>
          </p:cNvPr>
          <p:cNvSpPr/>
          <p:nvPr/>
        </p:nvSpPr>
        <p:spPr>
          <a:xfrm>
            <a:off x="957966" y="2675915"/>
            <a:ext cx="2825434" cy="977333"/>
          </a:xfrm>
          <a:prstGeom prst="roundRect">
            <a:avLst>
              <a:gd name="adj" fmla="val 5418"/>
            </a:avLst>
          </a:prstGeom>
          <a:solidFill>
            <a:srgbClr val="FFFFFF"/>
          </a:solidFill>
          <a:ln>
            <a:noFill/>
          </a:ln>
        </p:spPr>
        <p:txBody>
          <a:bodyPr spcFirstLastPara="1" wrap="square" lIns="91425" tIns="45700" rIns="91425" bIns="45700" anchor="ctr" anchorCtr="0">
            <a:noAutofit/>
          </a:bodyPr>
          <a:lstStyle/>
          <a:p>
            <a:pPr marL="252000" marR="0" lvl="0" indent="-180000" algn="l" rtl="0">
              <a:lnSpc>
                <a:spcPct val="100000"/>
              </a:lnSpc>
              <a:spcBef>
                <a:spcPts val="0"/>
              </a:spcBef>
              <a:spcAft>
                <a:spcPts val="0"/>
              </a:spcAft>
              <a:buClr>
                <a:srgbClr val="000000"/>
              </a:buClr>
              <a:buSzPts val="1200"/>
              <a:buFont typeface="Microsoft JhengHei Light" panose="020B0304030504040204" pitchFamily="34" charset="-120"/>
              <a:buChar char="o"/>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配合金融風險管理佈局，提供技術支援配套</a:t>
            </a:r>
            <a:b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b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(信用風險、市場風險、行為風險)</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p:txBody>
      </p:sp>
      <p:sp>
        <p:nvSpPr>
          <p:cNvPr id="501" name="Google Shape;501;p28">
            <a:extLst>
              <a:ext uri="{FF2B5EF4-FFF2-40B4-BE49-F238E27FC236}">
                <a16:creationId xmlns:a16="http://schemas.microsoft.com/office/drawing/2014/main" id="{167554E0-F941-DC1D-FE76-CCCF3813E01F}"/>
              </a:ext>
            </a:extLst>
          </p:cNvPr>
          <p:cNvSpPr/>
          <p:nvPr/>
        </p:nvSpPr>
        <p:spPr>
          <a:xfrm>
            <a:off x="3959999" y="2675915"/>
            <a:ext cx="3600000" cy="995429"/>
          </a:xfrm>
          <a:prstGeom prst="rect">
            <a:avLst/>
          </a:prstGeom>
          <a:noFill/>
          <a:ln>
            <a:noFill/>
          </a:ln>
        </p:spPr>
        <p:txBody>
          <a:bodyPr spcFirstLastPara="1" wrap="square" lIns="91425" tIns="45700" rIns="91425" bIns="45700" anchor="ctr" anchorCtr="0">
            <a:noAutofit/>
          </a:bodyPr>
          <a:lstStyle/>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信用風險：信貸進件、銀證所得替代、法金額度預估</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市場風險：核心存款</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行為風險：理專風險、信用卡盜刷</a:t>
            </a:r>
            <a:endParaRPr sz="1200">
              <a:solidFill>
                <a:schemeClr val="tx1"/>
              </a:solidFill>
              <a:latin typeface="微軟正黑體" panose="020B0604030504040204" pitchFamily="34" charset="-120"/>
              <a:ea typeface="微軟正黑體" panose="020B0604030504040204" pitchFamily="34" charset="-120"/>
            </a:endParaRPr>
          </a:p>
        </p:txBody>
      </p:sp>
      <p:sp>
        <p:nvSpPr>
          <p:cNvPr id="502" name="Google Shape;502;p28">
            <a:extLst>
              <a:ext uri="{FF2B5EF4-FFF2-40B4-BE49-F238E27FC236}">
                <a16:creationId xmlns:a16="http://schemas.microsoft.com/office/drawing/2014/main" id="{9F19A940-59C9-26F1-5CF6-9604B73BC138}"/>
              </a:ext>
            </a:extLst>
          </p:cNvPr>
          <p:cNvSpPr/>
          <p:nvPr/>
        </p:nvSpPr>
        <p:spPr>
          <a:xfrm>
            <a:off x="7739999" y="2666631"/>
            <a:ext cx="3600000" cy="995429"/>
          </a:xfrm>
          <a:prstGeom prst="rect">
            <a:avLst/>
          </a:prstGeom>
          <a:noFill/>
          <a:ln>
            <a:noFill/>
          </a:ln>
        </p:spPr>
        <p:txBody>
          <a:bodyPr spcFirstLastPara="1" wrap="square" lIns="91425" tIns="45700" rIns="91425" bIns="45700" anchor="ctr" anchorCtr="0">
            <a:noAutofit/>
          </a:bodyPr>
          <a:lstStyle/>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模型部署：</a:t>
            </a:r>
            <a:b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b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信貸進件 (Q1)、銀證所得替代 (Q2)、</a:t>
            </a:r>
            <a:b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b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法金額度預估 (Q4)</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核心存款POC完成 (Q4)</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模型部署：</a:t>
            </a:r>
            <a:b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b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理專風險 (Q2)、信用卡盜刷 (Q4)</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p:txBody>
      </p:sp>
      <p:cxnSp>
        <p:nvCxnSpPr>
          <p:cNvPr id="503" name="Google Shape;503;p28">
            <a:extLst>
              <a:ext uri="{FF2B5EF4-FFF2-40B4-BE49-F238E27FC236}">
                <a16:creationId xmlns:a16="http://schemas.microsoft.com/office/drawing/2014/main" id="{08E182BF-02D4-A056-6A46-66A4050BF855}"/>
              </a:ext>
            </a:extLst>
          </p:cNvPr>
          <p:cNvCxnSpPr>
            <a:cxnSpLocks/>
          </p:cNvCxnSpPr>
          <p:nvPr/>
        </p:nvCxnSpPr>
        <p:spPr>
          <a:xfrm>
            <a:off x="179624" y="2558756"/>
            <a:ext cx="11161476" cy="0"/>
          </a:xfrm>
          <a:prstGeom prst="straightConnector1">
            <a:avLst/>
          </a:prstGeom>
          <a:noFill/>
          <a:ln w="9525" cap="flat" cmpd="sng">
            <a:solidFill>
              <a:srgbClr val="A1A1AA"/>
            </a:solidFill>
            <a:prstDash val="dash"/>
            <a:round/>
            <a:headEnd type="none" w="sm" len="sm"/>
            <a:tailEnd type="none" w="sm" len="sm"/>
          </a:ln>
        </p:spPr>
      </p:cxnSp>
      <p:cxnSp>
        <p:nvCxnSpPr>
          <p:cNvPr id="504" name="Google Shape;504;p28">
            <a:extLst>
              <a:ext uri="{FF2B5EF4-FFF2-40B4-BE49-F238E27FC236}">
                <a16:creationId xmlns:a16="http://schemas.microsoft.com/office/drawing/2014/main" id="{AE109CC6-C6CA-1827-BD9B-EA890AB29BC0}"/>
              </a:ext>
            </a:extLst>
          </p:cNvPr>
          <p:cNvCxnSpPr>
            <a:cxnSpLocks/>
          </p:cNvCxnSpPr>
          <p:nvPr/>
        </p:nvCxnSpPr>
        <p:spPr>
          <a:xfrm>
            <a:off x="179624" y="3779509"/>
            <a:ext cx="11161476" cy="0"/>
          </a:xfrm>
          <a:prstGeom prst="straightConnector1">
            <a:avLst/>
          </a:prstGeom>
          <a:noFill/>
          <a:ln w="9525" cap="flat" cmpd="sng">
            <a:solidFill>
              <a:srgbClr val="A1A1AA"/>
            </a:solidFill>
            <a:prstDash val="dash"/>
            <a:round/>
            <a:headEnd type="none" w="sm" len="sm"/>
            <a:tailEnd type="none" w="sm" len="sm"/>
          </a:ln>
        </p:spPr>
      </p:cxnSp>
      <p:sp>
        <p:nvSpPr>
          <p:cNvPr id="506" name="Google Shape;506;p28">
            <a:extLst>
              <a:ext uri="{FF2B5EF4-FFF2-40B4-BE49-F238E27FC236}">
                <a16:creationId xmlns:a16="http://schemas.microsoft.com/office/drawing/2014/main" id="{45A1437D-A555-C3CA-7F94-8DCF08DBCF61}"/>
              </a:ext>
            </a:extLst>
          </p:cNvPr>
          <p:cNvSpPr/>
          <p:nvPr/>
        </p:nvSpPr>
        <p:spPr>
          <a:xfrm>
            <a:off x="958126" y="5074955"/>
            <a:ext cx="2821712" cy="977333"/>
          </a:xfrm>
          <a:prstGeom prst="roundRect">
            <a:avLst>
              <a:gd name="adj" fmla="val 5418"/>
            </a:avLst>
          </a:prstGeom>
          <a:solidFill>
            <a:srgbClr val="FFFFFF"/>
          </a:solidFill>
          <a:ln>
            <a:noFill/>
          </a:ln>
        </p:spPr>
        <p:txBody>
          <a:bodyPr spcFirstLastPara="1" wrap="square" lIns="91425" tIns="45700" rIns="91425" bIns="45700" anchor="ctr" anchorCtr="0">
            <a:noAutofit/>
          </a:bodyPr>
          <a:lstStyle/>
          <a:p>
            <a:pPr marL="252000" marR="0" lvl="0" indent="-180000" algn="l" rtl="0">
              <a:lnSpc>
                <a:spcPct val="100000"/>
              </a:lnSpc>
              <a:spcBef>
                <a:spcPts val="0"/>
              </a:spcBef>
              <a:spcAft>
                <a:spcPts val="0"/>
              </a:spcAft>
              <a:buClr>
                <a:srgbClr val="000000"/>
              </a:buClr>
              <a:buSzPts val="1200"/>
              <a:buFont typeface="Microsoft JhengHei Light" panose="020B0304030504040204" pitchFamily="34" charset="-120"/>
              <a:buChar char="o"/>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發展運算資源配置最適化</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180000" algn="l" rtl="0">
              <a:lnSpc>
                <a:spcPct val="100000"/>
              </a:lnSpc>
              <a:spcBef>
                <a:spcPts val="588"/>
              </a:spcBef>
              <a:spcAft>
                <a:spcPts val="0"/>
              </a:spcAft>
              <a:buClr>
                <a:srgbClr val="000000"/>
              </a:buClr>
              <a:buSzPts val="1200"/>
              <a:buFont typeface="Microsoft JhengHei Light" panose="020B0304030504040204" pitchFamily="34" charset="-120"/>
              <a:buChar char="o"/>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積極探索未來市場新商機</a:t>
            </a:r>
            <a:endParaRPr sz="1200">
              <a:solidFill>
                <a:schemeClr val="tx1"/>
              </a:solidFill>
              <a:latin typeface="微軟正黑體" panose="020B0604030504040204" pitchFamily="34" charset="-120"/>
              <a:ea typeface="微軟正黑體" panose="020B0604030504040204" pitchFamily="34" charset="-120"/>
            </a:endParaRPr>
          </a:p>
        </p:txBody>
      </p:sp>
      <p:sp>
        <p:nvSpPr>
          <p:cNvPr id="507" name="Google Shape;507;p28">
            <a:extLst>
              <a:ext uri="{FF2B5EF4-FFF2-40B4-BE49-F238E27FC236}">
                <a16:creationId xmlns:a16="http://schemas.microsoft.com/office/drawing/2014/main" id="{1B725352-10B4-7AC1-03CE-227A8647A779}"/>
              </a:ext>
            </a:extLst>
          </p:cNvPr>
          <p:cNvSpPr/>
          <p:nvPr/>
        </p:nvSpPr>
        <p:spPr>
          <a:xfrm>
            <a:off x="3959675" y="5007429"/>
            <a:ext cx="3600000" cy="1112384"/>
          </a:xfrm>
          <a:prstGeom prst="rect">
            <a:avLst/>
          </a:prstGeom>
          <a:noFill/>
          <a:ln>
            <a:noFill/>
          </a:ln>
        </p:spPr>
        <p:txBody>
          <a:bodyPr spcFirstLastPara="1" wrap="square" lIns="91425" tIns="45700" rIns="91425" bIns="45700" anchor="ctr" anchorCtr="0">
            <a:noAutofit/>
          </a:bodyPr>
          <a:lstStyle/>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邊緣運算技術應用</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AI 資源配置平台</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Trading：美股ETF資產配置、AI基金經理人、台股券商分點</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商機洞察，以數據驅動的分析，找出可能的業務商機</a:t>
            </a:r>
            <a:endParaRPr sz="1200">
              <a:solidFill>
                <a:schemeClr val="tx1"/>
              </a:solidFill>
              <a:latin typeface="微軟正黑體" panose="020B0604030504040204" pitchFamily="34" charset="-120"/>
              <a:ea typeface="微軟正黑體" panose="020B0604030504040204" pitchFamily="34" charset="-120"/>
            </a:endParaRPr>
          </a:p>
        </p:txBody>
      </p:sp>
      <p:cxnSp>
        <p:nvCxnSpPr>
          <p:cNvPr id="508" name="Google Shape;508;p28">
            <a:extLst>
              <a:ext uri="{FF2B5EF4-FFF2-40B4-BE49-F238E27FC236}">
                <a16:creationId xmlns:a16="http://schemas.microsoft.com/office/drawing/2014/main" id="{AAC5BB80-5848-63B0-0F26-87790D7848B0}"/>
              </a:ext>
            </a:extLst>
          </p:cNvPr>
          <p:cNvCxnSpPr>
            <a:cxnSpLocks/>
          </p:cNvCxnSpPr>
          <p:nvPr/>
        </p:nvCxnSpPr>
        <p:spPr>
          <a:xfrm>
            <a:off x="179624" y="5003842"/>
            <a:ext cx="11161476" cy="0"/>
          </a:xfrm>
          <a:prstGeom prst="straightConnector1">
            <a:avLst/>
          </a:prstGeom>
          <a:noFill/>
          <a:ln w="9525" cap="flat" cmpd="sng">
            <a:solidFill>
              <a:srgbClr val="A1A1AA"/>
            </a:solidFill>
            <a:prstDash val="dash"/>
            <a:round/>
            <a:headEnd type="none" w="sm" len="sm"/>
            <a:tailEnd type="none" w="sm" len="sm"/>
          </a:ln>
        </p:spPr>
      </p:cxnSp>
      <p:sp>
        <p:nvSpPr>
          <p:cNvPr id="509" name="Google Shape;509;p28">
            <a:extLst>
              <a:ext uri="{FF2B5EF4-FFF2-40B4-BE49-F238E27FC236}">
                <a16:creationId xmlns:a16="http://schemas.microsoft.com/office/drawing/2014/main" id="{5B21E75C-7CD3-8AB2-81E4-C0FAE8E7B12F}"/>
              </a:ext>
            </a:extLst>
          </p:cNvPr>
          <p:cNvSpPr/>
          <p:nvPr/>
        </p:nvSpPr>
        <p:spPr>
          <a:xfrm>
            <a:off x="7740650" y="5007429"/>
            <a:ext cx="3600000" cy="1112384"/>
          </a:xfrm>
          <a:prstGeom prst="rect">
            <a:avLst/>
          </a:prstGeom>
          <a:noFill/>
          <a:ln>
            <a:noFill/>
          </a:ln>
        </p:spPr>
        <p:txBody>
          <a:bodyPr spcFirstLastPara="1" wrap="square" lIns="91425" tIns="45700" rIns="91425" bIns="45700" anchor="ctr" anchorCtr="0">
            <a:noAutofit/>
          </a:bodyPr>
          <a:lstStyle/>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模型 POC 完成 (Q2)</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開發環境落地 (Q2)</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POC完成</a:t>
            </a:r>
            <a:b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b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美股資產配置 (Q2)、AI 基金經理人 (Q4)、台股券商分點 (Q4)</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商機洞察報告≥2份 (Q4)</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p:txBody>
      </p:sp>
      <p:sp>
        <p:nvSpPr>
          <p:cNvPr id="511" name="Google Shape;511;p28">
            <a:extLst>
              <a:ext uri="{FF2B5EF4-FFF2-40B4-BE49-F238E27FC236}">
                <a16:creationId xmlns:a16="http://schemas.microsoft.com/office/drawing/2014/main" id="{E701372D-ABEC-B89D-7DC3-216A622EF89B}"/>
              </a:ext>
            </a:extLst>
          </p:cNvPr>
          <p:cNvSpPr/>
          <p:nvPr/>
        </p:nvSpPr>
        <p:spPr>
          <a:xfrm>
            <a:off x="957944" y="1460913"/>
            <a:ext cx="2825946" cy="977333"/>
          </a:xfrm>
          <a:prstGeom prst="roundRect">
            <a:avLst>
              <a:gd name="adj" fmla="val 5418"/>
            </a:avLst>
          </a:prstGeom>
          <a:solidFill>
            <a:srgbClr val="FFFFFF"/>
          </a:solidFill>
          <a:ln>
            <a:noFill/>
          </a:ln>
        </p:spPr>
        <p:txBody>
          <a:bodyPr spcFirstLastPara="1" wrap="square" lIns="91425" tIns="45700" rIns="91425" bIns="45700" anchor="ctr" anchorCtr="0">
            <a:noAutofit/>
          </a:bodyPr>
          <a:lstStyle/>
          <a:p>
            <a:pPr marL="252000" marR="0" lvl="2" indent="-180000" algn="l" rtl="0">
              <a:lnSpc>
                <a:spcPct val="100000"/>
              </a:lnSpc>
              <a:spcBef>
                <a:spcPts val="0"/>
              </a:spcBef>
              <a:spcAft>
                <a:spcPts val="0"/>
              </a:spcAft>
              <a:buClr>
                <a:srgbClr val="000000"/>
              </a:buClr>
              <a:buSzPts val="1200"/>
              <a:buFont typeface="Microsoft JhengHei Light" panose="020B0304030504040204" pitchFamily="34" charset="-120"/>
              <a:buChar char="o"/>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鏈結績效指標，助攻業務銷售</a:t>
            </a:r>
            <a:b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b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(信貸、中高端理財、銀證數位客群)</a:t>
            </a:r>
            <a:endParaRPr sz="1200">
              <a:solidFill>
                <a:schemeClr val="tx1"/>
              </a:solidFill>
              <a:latin typeface="微軟正黑體" panose="020B0604030504040204" pitchFamily="34" charset="-120"/>
              <a:ea typeface="微軟正黑體" panose="020B0604030504040204" pitchFamily="34" charset="-120"/>
            </a:endParaRPr>
          </a:p>
          <a:p>
            <a:pPr marL="252000" marR="0" lvl="0" indent="-180000" algn="l" rtl="0">
              <a:lnSpc>
                <a:spcPct val="100000"/>
              </a:lnSpc>
              <a:spcBef>
                <a:spcPts val="588"/>
              </a:spcBef>
              <a:spcAft>
                <a:spcPts val="0"/>
              </a:spcAft>
              <a:buClr>
                <a:srgbClr val="000000"/>
              </a:buClr>
              <a:buSzPts val="1200"/>
              <a:buFont typeface="Microsoft JhengHei Light" panose="020B0304030504040204" pitchFamily="34" charset="-120"/>
              <a:buChar char="o"/>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完善資料技術串聯，提升顧客中台架構，深化業務應用</a:t>
            </a:r>
            <a:endParaRPr sz="1200">
              <a:solidFill>
                <a:schemeClr val="tx1"/>
              </a:solidFill>
              <a:latin typeface="微軟正黑體" panose="020B0604030504040204" pitchFamily="34" charset="-120"/>
              <a:ea typeface="微軟正黑體" panose="020B0604030504040204" pitchFamily="34" charset="-120"/>
            </a:endParaRPr>
          </a:p>
        </p:txBody>
      </p:sp>
      <p:sp>
        <p:nvSpPr>
          <p:cNvPr id="512" name="Google Shape;512;p28">
            <a:extLst>
              <a:ext uri="{FF2B5EF4-FFF2-40B4-BE49-F238E27FC236}">
                <a16:creationId xmlns:a16="http://schemas.microsoft.com/office/drawing/2014/main" id="{288FC7BB-5850-51C4-9581-E1F52EB9651B}"/>
              </a:ext>
            </a:extLst>
          </p:cNvPr>
          <p:cNvSpPr/>
          <p:nvPr/>
        </p:nvSpPr>
        <p:spPr>
          <a:xfrm>
            <a:off x="3959999" y="1460913"/>
            <a:ext cx="3600000" cy="995429"/>
          </a:xfrm>
          <a:prstGeom prst="rect">
            <a:avLst/>
          </a:prstGeom>
          <a:noFill/>
          <a:ln>
            <a:noFill/>
          </a:ln>
        </p:spPr>
        <p:txBody>
          <a:bodyPr spcFirstLastPara="1" wrap="square" lIns="91425" tIns="45700" rIns="91425" bIns="45700" anchor="ctr" anchorCtr="0">
            <a:noAutofit/>
          </a:bodyPr>
          <a:lstStyle/>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信貸：信貸指數</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中高端理財：富能指數、潛力中高端客群</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銀證數位客群：大戶指數、證券沉睡戶喚醒、存股推薦</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模型庫擴充 (人事時地物)</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標籤資料庫整合運用</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p:txBody>
      </p:sp>
      <p:sp>
        <p:nvSpPr>
          <p:cNvPr id="513" name="Google Shape;513;p28">
            <a:extLst>
              <a:ext uri="{FF2B5EF4-FFF2-40B4-BE49-F238E27FC236}">
                <a16:creationId xmlns:a16="http://schemas.microsoft.com/office/drawing/2014/main" id="{B803499D-E033-A9E2-4759-5334867948E7}"/>
              </a:ext>
            </a:extLst>
          </p:cNvPr>
          <p:cNvSpPr/>
          <p:nvPr/>
        </p:nvSpPr>
        <p:spPr>
          <a:xfrm>
            <a:off x="7739999" y="1339872"/>
            <a:ext cx="3600000" cy="1218884"/>
          </a:xfrm>
          <a:prstGeom prst="rect">
            <a:avLst/>
          </a:prstGeom>
          <a:noFill/>
          <a:ln>
            <a:noFill/>
          </a:ln>
        </p:spPr>
        <p:txBody>
          <a:bodyPr spcFirstLastPara="1" wrap="square" lIns="91425" tIns="45700" rIns="91425" bIns="45700" anchor="ctr" anchorCtr="0">
            <a:noAutofit/>
          </a:bodyPr>
          <a:lstStyle/>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信貸指數  (Q1)</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富能指數  (Q1)、潛力中高端客群  (Q2)</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沉睡戶喚醒 (Q1)、大戶指數 (Q2)、存股推薦 (Q4)</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新增模型數 ≥ 20；更新模型數 ≥ 100 (Q4)</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l"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模型導入標籤  (Q4)</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p:txBody>
      </p:sp>
      <p:sp>
        <p:nvSpPr>
          <p:cNvPr id="515" name="Google Shape;515;p28">
            <a:extLst>
              <a:ext uri="{FF2B5EF4-FFF2-40B4-BE49-F238E27FC236}">
                <a16:creationId xmlns:a16="http://schemas.microsoft.com/office/drawing/2014/main" id="{DE954297-4853-C984-3ABF-66E54EF61780}"/>
              </a:ext>
            </a:extLst>
          </p:cNvPr>
          <p:cNvSpPr/>
          <p:nvPr/>
        </p:nvSpPr>
        <p:spPr>
          <a:xfrm>
            <a:off x="957965" y="3905228"/>
            <a:ext cx="2825434" cy="977333"/>
          </a:xfrm>
          <a:prstGeom prst="roundRect">
            <a:avLst>
              <a:gd name="adj" fmla="val 5418"/>
            </a:avLst>
          </a:prstGeom>
          <a:solidFill>
            <a:srgbClr val="FFFFFF"/>
          </a:solidFill>
          <a:ln>
            <a:noFill/>
          </a:ln>
        </p:spPr>
        <p:txBody>
          <a:bodyPr spcFirstLastPara="1" wrap="square" lIns="91425" tIns="45700" rIns="91425" bIns="45700" anchor="ctr" anchorCtr="0">
            <a:noAutofit/>
          </a:bodyPr>
          <a:lstStyle/>
          <a:p>
            <a:pPr marL="252000" marR="0" lvl="0" indent="-180000" algn="l" rtl="0">
              <a:lnSpc>
                <a:spcPct val="100000"/>
              </a:lnSpc>
              <a:spcBef>
                <a:spcPts val="0"/>
              </a:spcBef>
              <a:spcAft>
                <a:spcPts val="0"/>
              </a:spcAft>
              <a:buClr>
                <a:srgbClr val="000000"/>
              </a:buClr>
              <a:buSzPts val="1200"/>
              <a:buFont typeface="Microsoft JhengHei Light" panose="020B0304030504040204" pitchFamily="34" charset="-120"/>
              <a:buChar char="o"/>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數位科技賦能，培育頂尖人才</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180000" algn="l" rtl="0">
              <a:lnSpc>
                <a:spcPct val="100000"/>
              </a:lnSpc>
              <a:spcBef>
                <a:spcPts val="588"/>
              </a:spcBef>
              <a:spcAft>
                <a:spcPts val="0"/>
              </a:spcAft>
              <a:buClr>
                <a:srgbClr val="000000"/>
              </a:buClr>
              <a:buSzPts val="1200"/>
              <a:buFont typeface="Microsoft JhengHei Light" panose="020B0304030504040204" pitchFamily="34" charset="-120"/>
              <a:buChar char="o"/>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打造數位品牌，推動數位變革</a:t>
            </a:r>
            <a:endParaRPr sz="1200" b="0" i="0" u="none" strike="noStrike" cap="none">
              <a:solidFill>
                <a:schemeClr val="tx1"/>
              </a:solidFill>
              <a:latin typeface="微軟正黑體" panose="020B0604030504040204" pitchFamily="34" charset="-120"/>
              <a:ea typeface="微軟正黑體" panose="020B0604030504040204" pitchFamily="34" charset="-120"/>
              <a:cs typeface="Microsoft JhengHei"/>
              <a:sym typeface="Microsoft JhengHei"/>
            </a:endParaRPr>
          </a:p>
        </p:txBody>
      </p:sp>
      <p:sp>
        <p:nvSpPr>
          <p:cNvPr id="516" name="Google Shape;516;p28">
            <a:extLst>
              <a:ext uri="{FF2B5EF4-FFF2-40B4-BE49-F238E27FC236}">
                <a16:creationId xmlns:a16="http://schemas.microsoft.com/office/drawing/2014/main" id="{B4214A83-63F9-1572-EE12-B3969F42FE5B}"/>
              </a:ext>
            </a:extLst>
          </p:cNvPr>
          <p:cNvSpPr/>
          <p:nvPr/>
        </p:nvSpPr>
        <p:spPr>
          <a:xfrm>
            <a:off x="3960000" y="3905228"/>
            <a:ext cx="3600000" cy="995429"/>
          </a:xfrm>
          <a:prstGeom prst="rect">
            <a:avLst/>
          </a:prstGeom>
          <a:noFill/>
          <a:ln>
            <a:noFill/>
          </a:ln>
        </p:spPr>
        <p:txBody>
          <a:bodyPr spcFirstLastPara="1" wrap="square" lIns="91425" tIns="45700" rIns="91425" bIns="45700" anchor="ctr" anchorCtr="0">
            <a:noAutofit/>
          </a:bodyPr>
          <a:lstStyle/>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籌辦</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Microsoft JhengHei"/>
                <a:sym typeface="Microsoft JhengHei"/>
              </a:rPr>
              <a:t>「</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技術主題競賽</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Microsoft JhengHei"/>
                <a:sym typeface="Microsoft JhengHei"/>
              </a:rPr>
              <a:t>」</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落實</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Microsoft JhengHei"/>
                <a:sym typeface="Microsoft JhengHei"/>
              </a:rPr>
              <a:t>「</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數位幕僚計畫</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Microsoft JhengHei"/>
                <a:sym typeface="Microsoft JhengHei"/>
              </a:rPr>
              <a:t>」</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，重點單位數位人才培育</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建置</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Microsoft JhengHei"/>
                <a:sym typeface="Microsoft JhengHei"/>
              </a:rPr>
              <a:t>「</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科技人才能力視覺化平台</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Microsoft JhengHei"/>
                <a:sym typeface="Microsoft JhengHei"/>
              </a:rPr>
              <a:t>」</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協辦</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Microsoft JhengHei"/>
                <a:sym typeface="Microsoft JhengHei"/>
              </a:rPr>
              <a:t>「</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圖靈團隊</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Microsoft JhengHei"/>
                <a:sym typeface="Microsoft JhengHei"/>
              </a:rPr>
              <a:t>」</a:t>
            </a: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第四期招募</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各項專利申請及對外論文發表</a:t>
            </a:r>
            <a:endParaRPr sz="1200">
              <a:solidFill>
                <a:schemeClr val="tx1"/>
              </a:solidFill>
              <a:latin typeface="微軟正黑體" panose="020B0604030504040204" pitchFamily="34" charset="-120"/>
              <a:ea typeface="微軟正黑體" panose="020B0604030504040204" pitchFamily="34" charset="-120"/>
            </a:endParaRPr>
          </a:p>
        </p:txBody>
      </p:sp>
      <p:sp>
        <p:nvSpPr>
          <p:cNvPr id="517" name="Google Shape;517;p28">
            <a:extLst>
              <a:ext uri="{FF2B5EF4-FFF2-40B4-BE49-F238E27FC236}">
                <a16:creationId xmlns:a16="http://schemas.microsoft.com/office/drawing/2014/main" id="{CEEFEF6B-8E69-9E9B-BD50-4E4E0B44808C}"/>
              </a:ext>
            </a:extLst>
          </p:cNvPr>
          <p:cNvSpPr/>
          <p:nvPr/>
        </p:nvSpPr>
        <p:spPr>
          <a:xfrm>
            <a:off x="7740000" y="3896959"/>
            <a:ext cx="3600000" cy="995429"/>
          </a:xfrm>
          <a:prstGeom prst="rect">
            <a:avLst/>
          </a:prstGeom>
          <a:noFill/>
          <a:ln>
            <a:noFill/>
          </a:ln>
        </p:spPr>
        <p:txBody>
          <a:bodyPr spcFirstLastPara="1" wrap="square" lIns="91425" tIns="45700" rIns="91425" bIns="45700" anchor="ctr" anchorCtr="0">
            <a:noAutofit/>
          </a:bodyPr>
          <a:lstStyle/>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提供活動相關技術支援 (Q4)</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完成數位幕僚培訓首年結業 (Q4)</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平台建置完成 (Q2)</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招募人數 ≥6人 (Q4)</a:t>
            </a:r>
            <a:endParaRPr sz="1200">
              <a:solidFill>
                <a:schemeClr val="tx1"/>
              </a:solidFill>
              <a:latin typeface="微軟正黑體" panose="020B0604030504040204" pitchFamily="34" charset="-120"/>
              <a:ea typeface="微軟正黑體" panose="020B0604030504040204" pitchFamily="34" charset="-120"/>
            </a:endParaRPr>
          </a:p>
          <a:p>
            <a:pPr marL="252000" marR="0" lvl="0" indent="-216000" algn="just" rtl="0">
              <a:lnSpc>
                <a:spcPct val="100000"/>
              </a:lnSpc>
              <a:spcBef>
                <a:spcPts val="0"/>
              </a:spcBef>
              <a:spcAft>
                <a:spcPts val="0"/>
              </a:spcAft>
              <a:buClr>
                <a:srgbClr val="000000"/>
              </a:buClr>
              <a:buSzPts val="1200"/>
              <a:buFont typeface="Arial"/>
              <a:buAutoNum type="arabicPeriod"/>
            </a:pPr>
            <a:r>
              <a:rPr lang="zh-TW"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rPr>
              <a:t>專利≥2件 (Q4)，期刊投稿≥1篇 (Q2)</a:t>
            </a:r>
            <a:endParaRPr sz="1200" b="0" i="0" u="none" strike="noStrike" cap="none">
              <a:solidFill>
                <a:schemeClr val="tx1"/>
              </a:solidFill>
              <a:latin typeface="微軟正黑體" panose="020B0604030504040204" pitchFamily="34" charset="-120"/>
              <a:ea typeface="微軟正黑體" panose="020B0604030504040204" pitchFamily="34" charset="-120"/>
              <a:cs typeface="Century Gothic"/>
              <a:sym typeface="Century Gothic"/>
            </a:endParaRPr>
          </a:p>
        </p:txBody>
      </p:sp>
      <p:cxnSp>
        <p:nvCxnSpPr>
          <p:cNvPr id="522" name="Google Shape;522;p28">
            <a:extLst>
              <a:ext uri="{FF2B5EF4-FFF2-40B4-BE49-F238E27FC236}">
                <a16:creationId xmlns:a16="http://schemas.microsoft.com/office/drawing/2014/main" id="{96C6FB2B-8D4E-E107-D472-1F0B91D49985}"/>
              </a:ext>
            </a:extLst>
          </p:cNvPr>
          <p:cNvCxnSpPr/>
          <p:nvPr/>
        </p:nvCxnSpPr>
        <p:spPr>
          <a:xfrm rot="10800000">
            <a:off x="11340000" y="0"/>
            <a:ext cx="3600" cy="6480000"/>
          </a:xfrm>
          <a:prstGeom prst="straightConnector1">
            <a:avLst/>
          </a:prstGeom>
          <a:noFill/>
          <a:ln w="9525" cap="flat" cmpd="sng">
            <a:solidFill>
              <a:srgbClr val="B2B2B2"/>
            </a:solidFill>
            <a:prstDash val="solid"/>
            <a:round/>
            <a:headEnd type="none" w="sm" len="sm"/>
            <a:tailEnd type="none" w="sm" len="sm"/>
          </a:ln>
        </p:spPr>
      </p:cxnSp>
      <p:sp>
        <p:nvSpPr>
          <p:cNvPr id="499" name="Google Shape;499;p28">
            <a:extLst>
              <a:ext uri="{FF2B5EF4-FFF2-40B4-BE49-F238E27FC236}">
                <a16:creationId xmlns:a16="http://schemas.microsoft.com/office/drawing/2014/main" id="{58807B31-1D46-C38F-509E-13CC839D4779}"/>
              </a:ext>
            </a:extLst>
          </p:cNvPr>
          <p:cNvSpPr txBox="1"/>
          <p:nvPr/>
        </p:nvSpPr>
        <p:spPr>
          <a:xfrm>
            <a:off x="180000" y="2821207"/>
            <a:ext cx="871737" cy="692273"/>
          </a:xfrm>
          <a:prstGeom prst="rect">
            <a:avLst/>
          </a:prstGeom>
          <a:solidFill>
            <a:srgbClr val="FB71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4"/>
              <a:buFont typeface="Arial"/>
              <a:buNone/>
            </a:pPr>
            <a:r>
              <a:rPr lang="zh-TW"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rPr>
              <a:t>風險</a:t>
            </a:r>
            <a:endParaRPr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endParaRPr>
          </a:p>
          <a:p>
            <a:pPr marL="0" marR="0" lvl="0" indent="0" algn="ctr" rtl="0">
              <a:lnSpc>
                <a:spcPct val="100000"/>
              </a:lnSpc>
              <a:spcBef>
                <a:spcPts val="0"/>
              </a:spcBef>
              <a:spcAft>
                <a:spcPts val="0"/>
              </a:spcAft>
              <a:buClr>
                <a:srgbClr val="000000"/>
              </a:buClr>
              <a:buSzPts val="1764"/>
              <a:buFont typeface="Arial"/>
              <a:buNone/>
            </a:pPr>
            <a:r>
              <a:rPr lang="zh-TW"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rPr>
              <a:t>決策</a:t>
            </a:r>
            <a:endParaRPr sz="1600" b="1">
              <a:latin typeface="微軟正黑體" panose="020B0604030504040204" pitchFamily="34" charset="-120"/>
              <a:ea typeface="微軟正黑體" panose="020B0604030504040204" pitchFamily="34" charset="-120"/>
            </a:endParaRPr>
          </a:p>
        </p:txBody>
      </p:sp>
      <p:sp>
        <p:nvSpPr>
          <p:cNvPr id="505" name="Google Shape;505;p28">
            <a:extLst>
              <a:ext uri="{FF2B5EF4-FFF2-40B4-BE49-F238E27FC236}">
                <a16:creationId xmlns:a16="http://schemas.microsoft.com/office/drawing/2014/main" id="{3096631A-C06D-3E47-DAF6-56D54472DA73}"/>
              </a:ext>
            </a:extLst>
          </p:cNvPr>
          <p:cNvSpPr txBox="1"/>
          <p:nvPr/>
        </p:nvSpPr>
        <p:spPr>
          <a:xfrm>
            <a:off x="180000" y="5217485"/>
            <a:ext cx="871737" cy="692273"/>
          </a:xfrm>
          <a:prstGeom prst="rect">
            <a:avLst/>
          </a:prstGeom>
          <a:solidFill>
            <a:srgbClr val="FB71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4"/>
              <a:buFont typeface="Arial"/>
              <a:buNone/>
            </a:pPr>
            <a:r>
              <a:rPr lang="zh-TW"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rPr>
              <a:t>技術</a:t>
            </a:r>
            <a:endParaRPr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endParaRPr>
          </a:p>
          <a:p>
            <a:pPr marL="0" marR="0" lvl="0" indent="0" algn="ctr" rtl="0">
              <a:lnSpc>
                <a:spcPct val="100000"/>
              </a:lnSpc>
              <a:spcBef>
                <a:spcPts val="0"/>
              </a:spcBef>
              <a:spcAft>
                <a:spcPts val="0"/>
              </a:spcAft>
              <a:buClr>
                <a:srgbClr val="000000"/>
              </a:buClr>
              <a:buSzPts val="1764"/>
              <a:buFont typeface="Arial"/>
              <a:buNone/>
            </a:pPr>
            <a:r>
              <a:rPr lang="zh-TW"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rPr>
              <a:t>研發</a:t>
            </a:r>
            <a:endParaRPr sz="1600" b="1">
              <a:latin typeface="微軟正黑體" panose="020B0604030504040204" pitchFamily="34" charset="-120"/>
              <a:ea typeface="微軟正黑體" panose="020B0604030504040204" pitchFamily="34" charset="-120"/>
            </a:endParaRPr>
          </a:p>
        </p:txBody>
      </p:sp>
      <p:sp>
        <p:nvSpPr>
          <p:cNvPr id="510" name="Google Shape;510;p28">
            <a:extLst>
              <a:ext uri="{FF2B5EF4-FFF2-40B4-BE49-F238E27FC236}">
                <a16:creationId xmlns:a16="http://schemas.microsoft.com/office/drawing/2014/main" id="{1C4C9B61-117C-7BC7-2550-CDFB374797DD}"/>
              </a:ext>
            </a:extLst>
          </p:cNvPr>
          <p:cNvSpPr txBox="1"/>
          <p:nvPr/>
        </p:nvSpPr>
        <p:spPr>
          <a:xfrm>
            <a:off x="180000" y="1616972"/>
            <a:ext cx="871736" cy="692273"/>
          </a:xfrm>
          <a:prstGeom prst="rect">
            <a:avLst/>
          </a:prstGeom>
          <a:solidFill>
            <a:srgbClr val="FB71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4"/>
              <a:buFont typeface="Arial"/>
              <a:buNone/>
            </a:pPr>
            <a:r>
              <a:rPr lang="zh-TW"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rPr>
              <a:t>業務</a:t>
            </a:r>
            <a:endParaRPr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endParaRPr>
          </a:p>
          <a:p>
            <a:pPr marL="0" marR="0" lvl="0" indent="0" algn="ctr" rtl="0">
              <a:lnSpc>
                <a:spcPct val="100000"/>
              </a:lnSpc>
              <a:spcBef>
                <a:spcPts val="0"/>
              </a:spcBef>
              <a:spcAft>
                <a:spcPts val="0"/>
              </a:spcAft>
              <a:buClr>
                <a:srgbClr val="000000"/>
              </a:buClr>
              <a:buSzPts val="1764"/>
              <a:buFont typeface="Arial"/>
              <a:buNone/>
            </a:pPr>
            <a:r>
              <a:rPr lang="zh-TW"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rPr>
              <a:t>行銷</a:t>
            </a:r>
            <a:endParaRPr sz="1600" b="1">
              <a:latin typeface="微軟正黑體" panose="020B0604030504040204" pitchFamily="34" charset="-120"/>
              <a:ea typeface="微軟正黑體" panose="020B0604030504040204" pitchFamily="34" charset="-120"/>
            </a:endParaRPr>
          </a:p>
        </p:txBody>
      </p:sp>
      <p:sp>
        <p:nvSpPr>
          <p:cNvPr id="514" name="Google Shape;514;p28">
            <a:extLst>
              <a:ext uri="{FF2B5EF4-FFF2-40B4-BE49-F238E27FC236}">
                <a16:creationId xmlns:a16="http://schemas.microsoft.com/office/drawing/2014/main" id="{AC45A3C6-E096-714B-6123-4C239FF23047}"/>
              </a:ext>
            </a:extLst>
          </p:cNvPr>
          <p:cNvSpPr txBox="1"/>
          <p:nvPr/>
        </p:nvSpPr>
        <p:spPr>
          <a:xfrm>
            <a:off x="180000" y="4060570"/>
            <a:ext cx="871737" cy="692273"/>
          </a:xfrm>
          <a:prstGeom prst="rect">
            <a:avLst/>
          </a:prstGeom>
          <a:solidFill>
            <a:srgbClr val="FB718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764"/>
              <a:buFont typeface="Arial"/>
              <a:buNone/>
            </a:pPr>
            <a:r>
              <a:rPr lang="zh-TW"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rPr>
              <a:t>人才</a:t>
            </a:r>
            <a:endParaRPr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endParaRPr>
          </a:p>
          <a:p>
            <a:pPr marL="0" marR="0" lvl="0" indent="0" algn="ctr" rtl="0">
              <a:lnSpc>
                <a:spcPct val="100000"/>
              </a:lnSpc>
              <a:spcBef>
                <a:spcPts val="0"/>
              </a:spcBef>
              <a:spcAft>
                <a:spcPts val="0"/>
              </a:spcAft>
              <a:buClr>
                <a:srgbClr val="000000"/>
              </a:buClr>
              <a:buSzPts val="1764"/>
              <a:buFont typeface="Arial"/>
              <a:buNone/>
            </a:pPr>
            <a:r>
              <a:rPr lang="zh-TW" sz="1600" b="1" i="0" u="none" strike="noStrike" cap="none">
                <a:solidFill>
                  <a:srgbClr val="FFFFFF"/>
                </a:solidFill>
                <a:latin typeface="微軟正黑體" panose="020B0604030504040204" pitchFamily="34" charset="-120"/>
                <a:ea typeface="微軟正黑體" panose="020B0604030504040204" pitchFamily="34" charset="-120"/>
                <a:cs typeface="Century Gothic"/>
                <a:sym typeface="Century Gothic"/>
              </a:rPr>
              <a:t>文化</a:t>
            </a:r>
            <a:endParaRPr sz="1600" b="1">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FFA99D3D-B3BC-FFD0-2FFB-DABB42F6CE3F}"/>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3"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1120940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70">
          <a:extLst>
            <a:ext uri="{FF2B5EF4-FFF2-40B4-BE49-F238E27FC236}">
              <a16:creationId xmlns:a16="http://schemas.microsoft.com/office/drawing/2014/main" id="{035F7360-A1C6-311F-6C76-02544A305E50}"/>
            </a:ext>
          </a:extLst>
        </p:cNvPr>
        <p:cNvGrpSpPr/>
        <p:nvPr/>
      </p:nvGrpSpPr>
      <p:grpSpPr>
        <a:xfrm>
          <a:off x="0" y="0"/>
          <a:ext cx="0" cy="0"/>
          <a:chOff x="0" y="0"/>
          <a:chExt cx="0" cy="0"/>
        </a:xfrm>
      </p:grpSpPr>
      <p:pic>
        <p:nvPicPr>
          <p:cNvPr id="5" name="圖片 4" descr="一張含有 螢幕擷取畫面, Rectangle, 文字, 正方形 的圖片&#10;&#10;自動產生的描述">
            <a:extLst>
              <a:ext uri="{FF2B5EF4-FFF2-40B4-BE49-F238E27FC236}">
                <a16:creationId xmlns:a16="http://schemas.microsoft.com/office/drawing/2014/main" id="{8C942125-8F1D-EEF2-F9F5-BA58B9F42A2D}"/>
              </a:ext>
            </a:extLst>
          </p:cNvPr>
          <p:cNvPicPr>
            <a:picLocks noChangeAspect="1"/>
          </p:cNvPicPr>
          <p:nvPr/>
        </p:nvPicPr>
        <p:blipFill>
          <a:blip r:embed="rId3"/>
          <a:stretch>
            <a:fillRect/>
          </a:stretch>
        </p:blipFill>
        <p:spPr>
          <a:xfrm>
            <a:off x="7740650" y="900113"/>
            <a:ext cx="3600450" cy="2506266"/>
          </a:xfrm>
          <a:prstGeom prst="rect">
            <a:avLst/>
          </a:prstGeom>
        </p:spPr>
      </p:pic>
      <p:graphicFrame>
        <p:nvGraphicFramePr>
          <p:cNvPr id="3" name="Google Shape;273;g23bcfb68efc_1_45">
            <a:extLst>
              <a:ext uri="{FF2B5EF4-FFF2-40B4-BE49-F238E27FC236}">
                <a16:creationId xmlns:a16="http://schemas.microsoft.com/office/drawing/2014/main" id="{A9B2AE99-ACFC-3283-AE8E-C29A2A28CE12}"/>
              </a:ext>
            </a:extLst>
          </p:cNvPr>
          <p:cNvGraphicFramePr/>
          <p:nvPr>
            <p:extLst>
              <p:ext uri="{D42A27DB-BD31-4B8C-83A1-F6EECF244321}">
                <p14:modId xmlns:p14="http://schemas.microsoft.com/office/powerpoint/2010/main" val="2951096070"/>
              </p:ext>
            </p:extLst>
          </p:nvPr>
        </p:nvGraphicFramePr>
        <p:xfrm>
          <a:off x="180183" y="3601868"/>
          <a:ext cx="11161710" cy="2529450"/>
        </p:xfrm>
        <a:graphic>
          <a:graphicData uri="http://schemas.openxmlformats.org/drawingml/2006/table">
            <a:tbl>
              <a:tblPr>
                <a:noFill/>
                <a:tableStyleId>{C7E2D07F-EAD9-47BB-8D15-AB9D181D91B3}</a:tableStyleId>
              </a:tblPr>
              <a:tblGrid>
                <a:gridCol w="1386495">
                  <a:extLst>
                    <a:ext uri="{9D8B030D-6E8A-4147-A177-3AD203B41FA5}">
                      <a16:colId xmlns:a16="http://schemas.microsoft.com/office/drawing/2014/main" val="20001"/>
                    </a:ext>
                  </a:extLst>
                </a:gridCol>
                <a:gridCol w="1955043">
                  <a:extLst>
                    <a:ext uri="{9D8B030D-6E8A-4147-A177-3AD203B41FA5}">
                      <a16:colId xmlns:a16="http://schemas.microsoft.com/office/drawing/2014/main" val="20002"/>
                    </a:ext>
                  </a:extLst>
                </a:gridCol>
                <a:gridCol w="1955043">
                  <a:extLst>
                    <a:ext uri="{9D8B030D-6E8A-4147-A177-3AD203B41FA5}">
                      <a16:colId xmlns:a16="http://schemas.microsoft.com/office/drawing/2014/main" val="20003"/>
                    </a:ext>
                  </a:extLst>
                </a:gridCol>
                <a:gridCol w="1955043">
                  <a:extLst>
                    <a:ext uri="{9D8B030D-6E8A-4147-A177-3AD203B41FA5}">
                      <a16:colId xmlns:a16="http://schemas.microsoft.com/office/drawing/2014/main" val="20004"/>
                    </a:ext>
                  </a:extLst>
                </a:gridCol>
                <a:gridCol w="1955043">
                  <a:extLst>
                    <a:ext uri="{9D8B030D-6E8A-4147-A177-3AD203B41FA5}">
                      <a16:colId xmlns:a16="http://schemas.microsoft.com/office/drawing/2014/main" val="20005"/>
                    </a:ext>
                  </a:extLst>
                </a:gridCol>
                <a:gridCol w="1955043">
                  <a:extLst>
                    <a:ext uri="{9D8B030D-6E8A-4147-A177-3AD203B41FA5}">
                      <a16:colId xmlns:a16="http://schemas.microsoft.com/office/drawing/2014/main" val="3827510382"/>
                    </a:ext>
                  </a:extLst>
                </a:gridCol>
              </a:tblGrid>
              <a:tr h="627784">
                <a:tc>
                  <a:txBody>
                    <a:bodyPr/>
                    <a:lstStyle/>
                    <a:p>
                      <a:pPr marL="0" lvl="0" indent="0" algn="ctr" rtl="0">
                        <a:lnSpc>
                          <a:spcPct val="130000"/>
                        </a:lnSpc>
                        <a:spcBef>
                          <a:spcPts val="0"/>
                        </a:spcBef>
                        <a:spcAft>
                          <a:spcPts val="0"/>
                        </a:spcAft>
                        <a:buNone/>
                      </a:pPr>
                      <a:r>
                        <a:rPr lang="zh-TW" altLang="en-US">
                          <a:latin typeface="Microsoft JhengHei"/>
                          <a:ea typeface="Microsoft JhengHei"/>
                          <a:cs typeface="Microsoft JhengHei"/>
                          <a:sym typeface="Microsoft JhengHei"/>
                        </a:rPr>
                        <a:t>佈景主題</a:t>
                      </a:r>
                      <a:endParaRPr>
                        <a:latin typeface="Microsoft JhengHei"/>
                        <a:ea typeface="Microsoft JhengHei"/>
                        <a:cs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深色</a:t>
                      </a:r>
                      <a:r>
                        <a:rPr lang="en-US" altLang="zh-TW" sz="1200">
                          <a:latin typeface="Microsoft JhengHei"/>
                          <a:ea typeface="Microsoft JhengHei"/>
                          <a:sym typeface="Microsoft JhengHei"/>
                        </a:rPr>
                        <a:t>2</a:t>
                      </a:r>
                      <a:r>
                        <a:rPr lang="zh-TW" altLang="en-US" sz="1200">
                          <a:latin typeface="Microsoft JhengHei"/>
                          <a:ea typeface="Microsoft JhengHei"/>
                          <a:sym typeface="Microsoft JhengHei"/>
                        </a:rPr>
                        <a:t>（配白字）</a:t>
                      </a:r>
                      <a:br>
                        <a:rPr lang="en-US" altLang="zh-TW" sz="1200">
                          <a:latin typeface="Microsoft JhengHei"/>
                          <a:ea typeface="Microsoft JhengHei"/>
                          <a:sym typeface="Microsoft JhengHei"/>
                        </a:rPr>
                      </a:br>
                      <a:r>
                        <a:rPr lang="zh-TW" altLang="en-US" sz="1200">
                          <a:latin typeface="Microsoft JhengHei"/>
                          <a:ea typeface="Microsoft JhengHei"/>
                          <a:sym typeface="Microsoft JhengHei"/>
                        </a:rPr>
                        <a:t>段落標題、重要文字</a:t>
                      </a:r>
                      <a:endParaRPr lang="en-US" altLang="zh-TW" sz="1200">
                        <a:latin typeface="Microsoft JhengHei"/>
                        <a:ea typeface="Microsoft JhengHei"/>
                        <a:sym typeface="Microsoft JhengHei"/>
                      </a:endParaRPr>
                    </a:p>
                  </a:txBody>
                  <a:tcPr marL="91425" marR="91425" marT="90000" marB="91425"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深色</a:t>
                      </a:r>
                      <a:r>
                        <a:rPr lang="en-US" altLang="zh-TW" sz="1200">
                          <a:latin typeface="Microsoft JhengHei"/>
                          <a:ea typeface="Microsoft JhengHei"/>
                          <a:sym typeface="Microsoft JhengHei"/>
                        </a:rPr>
                        <a:t>1</a:t>
                      </a:r>
                      <a:r>
                        <a:rPr lang="zh-TW" altLang="en-US" sz="1200">
                          <a:latin typeface="Microsoft JhengHei"/>
                          <a:ea typeface="Microsoft JhengHei"/>
                          <a:sym typeface="Microsoft JhengHei"/>
                        </a:rPr>
                        <a:t>（配白字）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外框線</a:t>
                      </a:r>
                      <a:endParaRPr lang="en-US" altLang="zh-TW"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中間色（可配黑</a:t>
                      </a:r>
                      <a:r>
                        <a:rPr lang="en-US" altLang="zh-TW" sz="1200">
                          <a:latin typeface="Microsoft JhengHei"/>
                          <a:ea typeface="Microsoft JhengHei"/>
                          <a:sym typeface="Microsoft JhengHei"/>
                        </a:rPr>
                        <a:t>/</a:t>
                      </a:r>
                      <a:r>
                        <a:rPr lang="zh-TW" altLang="en-US" sz="1200">
                          <a:latin typeface="Microsoft JhengHei"/>
                          <a:ea typeface="Microsoft JhengHei"/>
                          <a:sym typeface="Microsoft JhengHei"/>
                        </a:rPr>
                        <a:t>白字）</a:t>
                      </a: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排版優先</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淺色</a:t>
                      </a:r>
                      <a:r>
                        <a:rPr lang="en-US" altLang="zh-TW" sz="1200">
                          <a:latin typeface="Microsoft JhengHei"/>
                          <a:ea typeface="Microsoft JhengHei"/>
                          <a:sym typeface="Microsoft JhengHei"/>
                        </a:rPr>
                        <a:t>1</a:t>
                      </a:r>
                      <a:r>
                        <a:rPr lang="zh-TW" altLang="en-US" sz="1200">
                          <a:latin typeface="Microsoft JhengHei"/>
                          <a:ea typeface="Microsoft JhengHei"/>
                          <a:sym typeface="Microsoft JhengHei"/>
                        </a:rPr>
                        <a:t>（配黑字）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網底、螢光筆</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淺色</a:t>
                      </a:r>
                      <a:r>
                        <a:rPr lang="en-US" altLang="zh-TW" sz="1200">
                          <a:latin typeface="Microsoft JhengHei"/>
                          <a:ea typeface="Microsoft JhengHei"/>
                          <a:sym typeface="Microsoft JhengHei"/>
                        </a:rPr>
                        <a:t>2</a:t>
                      </a:r>
                      <a:r>
                        <a:rPr lang="zh-TW" altLang="en-US" sz="1200">
                          <a:latin typeface="Microsoft JhengHei"/>
                          <a:ea typeface="Microsoft JhengHei"/>
                          <a:sym typeface="Microsoft JhengHei"/>
                        </a:rPr>
                        <a:t>（配黑字）</a:t>
                      </a:r>
                      <a:endParaRPr lang="en-US" altLang="zh-TW" sz="1200">
                        <a:latin typeface="Microsoft JhengHei"/>
                        <a:ea typeface="Microsoft JhengHei"/>
                        <a:sym typeface="Microsoft JhengHei"/>
                      </a:endParaRPr>
                    </a:p>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Microsoft JhengHei"/>
                          <a:ea typeface="Microsoft JhengHei"/>
                          <a:sym typeface="Microsoft JhengHei"/>
                        </a:rPr>
                        <a:t>大面積底色</a:t>
                      </a:r>
                      <a:endParaRPr sz="12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1A1AA"/>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96122">
                <a:tc rowSpan="2">
                  <a:txBody>
                    <a:bodyPr/>
                    <a:lstStyle/>
                    <a:p>
                      <a:pPr marL="0" lvl="0" indent="0" algn="ctr" rtl="0">
                        <a:spcBef>
                          <a:spcPts val="0"/>
                        </a:spcBef>
                        <a:spcAft>
                          <a:spcPts val="0"/>
                        </a:spcAft>
                        <a:buNone/>
                      </a:pPr>
                      <a:r>
                        <a:rPr lang="en-US">
                          <a:latin typeface="Microsoft JhengHei"/>
                          <a:ea typeface="Microsoft JhengHei"/>
                          <a:cs typeface="Microsoft JhengHei"/>
                          <a:sym typeface="Microsoft JhengHei"/>
                        </a:rPr>
                        <a:t>Blue</a:t>
                      </a:r>
                    </a:p>
                    <a:p>
                      <a:pPr marL="0" lvl="0" indent="0" algn="ctr" rtl="0">
                        <a:spcBef>
                          <a:spcPts val="0"/>
                        </a:spcBef>
                        <a:spcAft>
                          <a:spcPts val="0"/>
                        </a:spcAft>
                        <a:buNone/>
                      </a:pPr>
                      <a:r>
                        <a:rPr lang="en-US">
                          <a:latin typeface="Microsoft JhengHei"/>
                          <a:ea typeface="Microsoft JhengHei"/>
                          <a:cs typeface="Microsoft JhengHei"/>
                          <a:sym typeface="Microsoft JhengHei"/>
                        </a:rPr>
                        <a:t>(</a:t>
                      </a:r>
                      <a:r>
                        <a:rPr lang="zh-TW" altLang="en-US">
                          <a:latin typeface="Microsoft JhengHei"/>
                          <a:ea typeface="Microsoft JhengHei"/>
                          <a:cs typeface="Microsoft JhengHei"/>
                          <a:sym typeface="Microsoft JhengHei"/>
                        </a:rPr>
                        <a:t>主色</a:t>
                      </a:r>
                      <a:r>
                        <a:rPr lang="en-US">
                          <a:latin typeface="Microsoft JhengHei"/>
                          <a:ea typeface="Microsoft JhengHei"/>
                          <a:cs typeface="Microsoft JhengHei"/>
                          <a:sym typeface="Microsoft JhengHei"/>
                        </a:rPr>
                        <a:t>)</a:t>
                      </a:r>
                      <a:endParaRPr>
                        <a:latin typeface="Microsoft JhengHei"/>
                        <a:ea typeface="Microsoft JhengHei"/>
                        <a:cs typeface="Microsoft JhengHei"/>
                        <a:sym typeface="Microsoft JhengHei"/>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3B82F6"/>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60A5F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93C5FD"/>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FDBFF"/>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A1AA"/>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CEAFE"/>
                    </a:solidFill>
                  </a:tcPr>
                </a:tc>
                <a:extLst>
                  <a:ext uri="{0D108BD9-81ED-4DB2-BD59-A6C34878D82A}">
                    <a16:rowId xmlns:a16="http://schemas.microsoft.com/office/drawing/2014/main" val="10001"/>
                  </a:ext>
                </a:extLst>
              </a:tr>
              <a:tr h="328903">
                <a:tc vMerge="1">
                  <a:txBody>
                    <a:bodyPr/>
                    <a:lstStyle/>
                    <a:p>
                      <a:endParaRPr lang="zh-TW"/>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#3b82f6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#60a5fa</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#93c5fd</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#bfdbfe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#dbeafe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96122">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a:latin typeface="Microsoft JhengHei" panose="020B0604030504040204" pitchFamily="34" charset="-120"/>
                          <a:ea typeface="Microsoft JhengHei" panose="020B0604030504040204" pitchFamily="34" charset="-120"/>
                        </a:rPr>
                        <a:t>Amber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a:latin typeface="Microsoft JhengHei" panose="020B0604030504040204" pitchFamily="34" charset="-120"/>
                          <a:ea typeface="Microsoft JhengHei" panose="020B0604030504040204" pitchFamily="34" charset="-120"/>
                        </a:rPr>
                        <a:t>(</a:t>
                      </a:r>
                      <a:r>
                        <a:rPr lang="zh-TW" altLang="en-US" sz="1400">
                          <a:latin typeface="Microsoft JhengHei" panose="020B0604030504040204" pitchFamily="34" charset="-120"/>
                          <a:ea typeface="Microsoft JhengHei" panose="020B0604030504040204" pitchFamily="34" charset="-120"/>
                        </a:rPr>
                        <a:t>輔色</a:t>
                      </a:r>
                      <a:r>
                        <a:rPr lang="en-US" altLang="zh-TW" sz="1400">
                          <a:latin typeface="Microsoft JhengHei" panose="020B0604030504040204" pitchFamily="34" charset="-120"/>
                          <a:ea typeface="Microsoft JhengHei" panose="020B0604030504040204" pitchFamily="34" charset="-120"/>
                        </a:rPr>
                        <a:t>)</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1200" b="0">
                          <a:solidFill>
                            <a:schemeClr val="bg1"/>
                          </a:solidFill>
                          <a:latin typeface="Consolas" panose="020B0609020204030204" pitchFamily="49" charset="0"/>
                          <a:ea typeface="Microsoft JhengHei" panose="020B0604030504040204" pitchFamily="34" charset="-120"/>
                          <a:cs typeface="Consolas" panose="020B0609020204030204" pitchFamily="49" charset="0"/>
                        </a:rPr>
                        <a:t>x</a:t>
                      </a:r>
                      <a:endParaRPr lang="zh-TW" altLang="en-US" sz="1200" b="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5910C"/>
                    </a:solidFill>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CD44C"/>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DE68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EF9C7"/>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FFBEC"/>
                    </a:solidFill>
                  </a:tcPr>
                </a:tc>
                <a:extLst>
                  <a:ext uri="{0D108BD9-81ED-4DB2-BD59-A6C34878D82A}">
                    <a16:rowId xmlns:a16="http://schemas.microsoft.com/office/drawing/2014/main" val="10007"/>
                  </a:ext>
                </a:extLst>
              </a:tr>
              <a:tr h="169160">
                <a:tc vMerge="1">
                  <a:txBody>
                    <a:bodyPr/>
                    <a:lstStyle/>
                    <a:p>
                      <a:endParaRPr lang="zh-TW"/>
                    </a:p>
                  </a:txBody>
                  <a:tcPr>
                    <a:lnT w="9525" cap="flat" cmpd="sng">
                      <a:noFill/>
                      <a:prstDash val="solid"/>
                      <a:round/>
                      <a:headEnd type="none" w="sm" len="sm"/>
                      <a:tailEnd type="none" w="sm" len="sm"/>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#fbbf24</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#fcd34d</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#fde68a</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#fef3c7</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#fffbeb</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16957">
                <a:tc rowSpan="2">
                  <a:txBody>
                    <a:bodyPr/>
                    <a:lstStyle/>
                    <a:p>
                      <a:pPr algn="ctr"/>
                      <a:r>
                        <a:rPr lang="en-US" altLang="zh-TW" sz="1400">
                          <a:latin typeface="Microsoft JhengHei" panose="020B0604030504040204" pitchFamily="34" charset="-120"/>
                          <a:ea typeface="Microsoft JhengHei" panose="020B0604030504040204" pitchFamily="34" charset="-120"/>
                        </a:rPr>
                        <a:t>Zinc</a:t>
                      </a:r>
                    </a:p>
                    <a:p>
                      <a:pPr algn="ctr"/>
                      <a:r>
                        <a:rPr lang="en-US" altLang="zh-TW" sz="1400">
                          <a:latin typeface="Microsoft JhengHei" panose="020B0604030504040204" pitchFamily="34" charset="-120"/>
                          <a:ea typeface="Microsoft JhengHei" panose="020B0604030504040204" pitchFamily="34" charset="-120"/>
                        </a:rPr>
                        <a:t>(</a:t>
                      </a:r>
                      <a:r>
                        <a:rPr lang="zh-TW" altLang="en-US" sz="1400">
                          <a:latin typeface="Microsoft JhengHei" panose="020B0604030504040204" pitchFamily="34" charset="-120"/>
                          <a:ea typeface="Microsoft JhengHei" panose="020B0604030504040204" pitchFamily="34" charset="-120"/>
                        </a:rPr>
                        <a:t>灰階</a:t>
                      </a:r>
                      <a:r>
                        <a:rPr lang="en-US" altLang="zh-TW" sz="1400">
                          <a:latin typeface="Microsoft JhengHei" panose="020B0604030504040204" pitchFamily="34" charset="-120"/>
                          <a:ea typeface="Microsoft JhengHei" panose="020B0604030504040204" pitchFamily="34" charset="-120"/>
                        </a:rPr>
                        <a:t>)</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TW" altLang="en-US" sz="1200" b="1">
                          <a:solidFill>
                            <a:schemeClr val="bg1"/>
                          </a:solidFill>
                          <a:latin typeface="Consolas" panose="020B0609020204030204" pitchFamily="49" charset="0"/>
                          <a:ea typeface="Microsoft JhengHei" panose="020B0604030504040204" pitchFamily="34" charset="-120"/>
                          <a:cs typeface="Consolas" panose="020B0609020204030204" pitchFamily="49" charset="0"/>
                        </a:rPr>
                        <a:t>超連結、註解</a:t>
                      </a:r>
                    </a:p>
                  </a:txBody>
                  <a:tcPr marT="36000" marB="36000" anchor="ctr">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1717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1A1AA"/>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4D4D8"/>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4E4E8"/>
                    </a:solidFill>
                  </a:tcPr>
                </a:tc>
                <a:tc>
                  <a:txBody>
                    <a:bodyPr/>
                    <a:lstStyle/>
                    <a:p>
                      <a:pPr algn="ctr"/>
                      <a:r>
                        <a:rPr lang="en-US" altLang="zh-TW" sz="1200">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4F4F6"/>
                    </a:solidFill>
                  </a:tcPr>
                </a:tc>
                <a:extLst>
                  <a:ext uri="{0D108BD9-81ED-4DB2-BD59-A6C34878D82A}">
                    <a16:rowId xmlns:a16="http://schemas.microsoft.com/office/drawing/2014/main" val="4230794412"/>
                  </a:ext>
                </a:extLst>
              </a:tr>
              <a:tr h="345432">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#71717a</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#a1a1aa</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#d4d4d8</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#e4e4e7</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#f4f4f5</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2147376"/>
                  </a:ext>
                </a:extLst>
              </a:tr>
            </a:tbl>
          </a:graphicData>
        </a:graphic>
      </p:graphicFrame>
      <p:sp>
        <p:nvSpPr>
          <p:cNvPr id="271" name="Google Shape;271;g23bcfb68efc_1_45">
            <a:extLst>
              <a:ext uri="{FF2B5EF4-FFF2-40B4-BE49-F238E27FC236}">
                <a16:creationId xmlns:a16="http://schemas.microsoft.com/office/drawing/2014/main" id="{8C681EE7-47AF-41DF-09C2-FF4AB95257B1}"/>
              </a:ext>
            </a:extLst>
          </p:cNvPr>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lvl="0"/>
            <a:r>
              <a:rPr lang="zh-TW" altLang="en-US">
                <a:solidFill>
                  <a:schemeClr val="tx1"/>
                </a:solidFill>
              </a:rPr>
              <a:t>佈景主題應用建議 </a:t>
            </a:r>
            <a:r>
              <a:rPr lang="en-US" altLang="zh-TW" sz="2000">
                <a:solidFill>
                  <a:schemeClr val="tx1"/>
                </a:solidFill>
              </a:rPr>
              <a:t>blue + amber</a:t>
            </a:r>
            <a:r>
              <a:rPr lang="zh-TW" altLang="en-US" sz="2000">
                <a:solidFill>
                  <a:schemeClr val="tx1"/>
                </a:solidFill>
              </a:rPr>
              <a:t> </a:t>
            </a:r>
            <a:endParaRPr sz="2000"/>
          </a:p>
        </p:txBody>
      </p:sp>
      <p:sp>
        <p:nvSpPr>
          <p:cNvPr id="2" name="文字版面配置區 1">
            <a:extLst>
              <a:ext uri="{FF2B5EF4-FFF2-40B4-BE49-F238E27FC236}">
                <a16:creationId xmlns:a16="http://schemas.microsoft.com/office/drawing/2014/main" id="{7F124C0F-25E1-C9EE-BE10-B8BC1401D03D}"/>
              </a:ext>
            </a:extLst>
          </p:cNvPr>
          <p:cNvSpPr>
            <a:spLocks noGrp="1"/>
          </p:cNvSpPr>
          <p:nvPr>
            <p:ph type="body" idx="10"/>
          </p:nvPr>
        </p:nvSpPr>
        <p:spPr/>
        <p:txBody>
          <a:bodyPr/>
          <a:lstStyle/>
          <a:p>
            <a:r>
              <a:rPr lang="zh-TW" altLang="en-US" sz="1600">
                <a:cs typeface="Microsoft JhengHei"/>
                <a:sym typeface="Microsoft JhengHei"/>
              </a:rPr>
              <a:t>標記「</a:t>
            </a:r>
            <a:r>
              <a:rPr lang="en-US" altLang="zh-TW" sz="1600">
                <a:cs typeface="Microsoft JhengHei"/>
                <a:sym typeface="Microsoft JhengHei"/>
              </a:rPr>
              <a:t>×</a:t>
            </a:r>
            <a:r>
              <a:rPr lang="zh-TW" altLang="en-US" sz="1600">
                <a:cs typeface="Microsoft JhengHei"/>
                <a:sym typeface="Microsoft JhengHei"/>
              </a:rPr>
              <a:t>」為不建議使用之顏色</a:t>
            </a:r>
            <a:endParaRPr lang="en-US" altLang="zh-TW" sz="1600">
              <a:cs typeface="Microsoft JhengHei"/>
              <a:sym typeface="Microsoft JhengHei"/>
            </a:endParaRPr>
          </a:p>
          <a:p>
            <a:r>
              <a:rPr lang="zh-TW" altLang="en-US">
                <a:cs typeface="Microsoft JhengHei"/>
              </a:rPr>
              <a:t>標記「</a:t>
            </a:r>
            <a:r>
              <a:rPr lang="en-US" altLang="zh-TW">
                <a:cs typeface="Microsoft JhengHei"/>
              </a:rPr>
              <a:t>−</a:t>
            </a:r>
            <a:r>
              <a:rPr lang="zh-TW" altLang="en-US">
                <a:cs typeface="Microsoft JhengHei"/>
              </a:rPr>
              <a:t>」為佈景主題外之色彩</a:t>
            </a:r>
            <a:endParaRPr lang="en-US" altLang="zh-TW">
              <a:cs typeface="Microsoft JhengHei"/>
            </a:endParaRPr>
          </a:p>
          <a:p>
            <a:r>
              <a:rPr lang="zh-TW" altLang="en-US">
                <a:latin typeface="微軟正黑體" panose="020B0604030504040204" pitchFamily="34" charset="-120"/>
                <a:ea typeface="微軟正黑體" panose="020B0604030504040204" pitchFamily="34" charset="-120"/>
              </a:rPr>
              <a:t>需自行設定佈景主題</a:t>
            </a:r>
            <a:endParaRPr lang="en-US" altLang="zh-TW">
              <a:latin typeface="微軟正黑體" panose="020B0604030504040204" pitchFamily="34" charset="-120"/>
              <a:ea typeface="微軟正黑體" panose="020B0604030504040204" pitchFamily="34" charset="-120"/>
            </a:endParaRPr>
          </a:p>
          <a:p>
            <a:pPr lvl="1"/>
            <a:r>
              <a:rPr lang="zh-TW" altLang="en-US">
                <a:latin typeface="微軟正黑體" panose="020B0604030504040204" pitchFamily="34" charset="-120"/>
                <a:ea typeface="微軟正黑體" panose="020B0604030504040204" pitchFamily="34" charset="-120"/>
              </a:rPr>
              <a:t>請點「設計」， 「變化」的右下箭頭， 「色彩</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自訂色彩」根據下方色碼調整配色</a:t>
            </a:r>
            <a:endParaRPr lang="en-US" altLang="zh-TW">
              <a:latin typeface="微軟正黑體" panose="020B0604030504040204" pitchFamily="34" charset="-120"/>
              <a:ea typeface="微軟正黑體" panose="020B0604030504040204" pitchFamily="34" charset="-120"/>
            </a:endParaRPr>
          </a:p>
          <a:p>
            <a:pPr marL="36000" indent="0">
              <a:buNone/>
            </a:pPr>
            <a:endParaRPr lang="zh-TW" altLang="en-US" sz="1600">
              <a:cs typeface="Microsoft JhengHei"/>
              <a:sym typeface="Microsoft JhengHei"/>
            </a:endParaRPr>
          </a:p>
        </p:txBody>
      </p:sp>
      <p:sp>
        <p:nvSpPr>
          <p:cNvPr id="18" name="矩形 17">
            <a:extLst>
              <a:ext uri="{FF2B5EF4-FFF2-40B4-BE49-F238E27FC236}">
                <a16:creationId xmlns:a16="http://schemas.microsoft.com/office/drawing/2014/main" id="{4A6F5D62-ABF7-CEA1-1CDB-8219228F599E}"/>
              </a:ext>
            </a:extLst>
          </p:cNvPr>
          <p:cNvSpPr/>
          <p:nvPr/>
        </p:nvSpPr>
        <p:spPr>
          <a:xfrm>
            <a:off x="7740650" y="1876461"/>
            <a:ext cx="3585268" cy="1529918"/>
          </a:xfrm>
          <a:prstGeom prst="rect">
            <a:avLst/>
          </a:prstGeom>
          <a:solidFill>
            <a:srgbClr val="A1A1A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a:solidFill>
                  <a:schemeClr val="bg1"/>
                </a:solidFill>
                <a:latin typeface="微軟正黑體" panose="020B0604030504040204" pitchFamily="34" charset="-120"/>
                <a:ea typeface="微軟正黑體" panose="020B0604030504040204" pitchFamily="34" charset="-120"/>
              </a:rPr>
              <a:t>不符合 </a:t>
            </a:r>
            <a:r>
              <a:rPr lang="en-US" altLang="zh-TW" sz="1600" b="1">
                <a:solidFill>
                  <a:schemeClr val="bg1"/>
                </a:solidFill>
                <a:latin typeface="微軟正黑體" panose="020B0604030504040204" pitchFamily="34" charset="-120"/>
                <a:ea typeface="微軟正黑體" panose="020B0604030504040204" pitchFamily="34" charset="-120"/>
              </a:rPr>
              <a:t>tailwind</a:t>
            </a:r>
            <a:r>
              <a:rPr lang="zh-TW" altLang="en-US" sz="1600" b="1">
                <a:solidFill>
                  <a:schemeClr val="bg1"/>
                </a:solidFill>
                <a:latin typeface="微軟正黑體" panose="020B0604030504040204" pitchFamily="34" charset="-120"/>
                <a:ea typeface="微軟正黑體" panose="020B0604030504040204" pitchFamily="34" charset="-120"/>
              </a:rPr>
              <a:t>，不可使用</a:t>
            </a:r>
          </a:p>
        </p:txBody>
      </p:sp>
      <p:sp>
        <p:nvSpPr>
          <p:cNvPr id="4" name="文字方塊 3">
            <a:extLst>
              <a:ext uri="{FF2B5EF4-FFF2-40B4-BE49-F238E27FC236}">
                <a16:creationId xmlns:a16="http://schemas.microsoft.com/office/drawing/2014/main" id="{090EEA29-4CD4-B03F-14BF-3BD15F8EB02E}"/>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4"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graphicFrame>
        <p:nvGraphicFramePr>
          <p:cNvPr id="7" name="Google Shape;273;g23bcfb68efc_1_45">
            <a:extLst>
              <a:ext uri="{FF2B5EF4-FFF2-40B4-BE49-F238E27FC236}">
                <a16:creationId xmlns:a16="http://schemas.microsoft.com/office/drawing/2014/main" id="{8DC5FEA3-F69F-BEFF-D0EE-5E3C996EDED7}"/>
              </a:ext>
            </a:extLst>
          </p:cNvPr>
          <p:cNvGraphicFramePr/>
          <p:nvPr>
            <p:extLst>
              <p:ext uri="{D42A27DB-BD31-4B8C-83A1-F6EECF244321}">
                <p14:modId xmlns:p14="http://schemas.microsoft.com/office/powerpoint/2010/main" val="3027882653"/>
              </p:ext>
            </p:extLst>
          </p:nvPr>
        </p:nvGraphicFramePr>
        <p:xfrm>
          <a:off x="179386" y="2293369"/>
          <a:ext cx="7380285" cy="1113010"/>
        </p:xfrm>
        <a:graphic>
          <a:graphicData uri="http://schemas.openxmlformats.org/drawingml/2006/table">
            <a:tbl>
              <a:tblPr>
                <a:noFill/>
                <a:tableStyleId>{C7E2D07F-EAD9-47BB-8D15-AB9D181D91B3}</a:tableStyleId>
              </a:tblPr>
              <a:tblGrid>
                <a:gridCol w="1368390">
                  <a:extLst>
                    <a:ext uri="{9D8B030D-6E8A-4147-A177-3AD203B41FA5}">
                      <a16:colId xmlns:a16="http://schemas.microsoft.com/office/drawing/2014/main" val="20001"/>
                    </a:ext>
                  </a:extLst>
                </a:gridCol>
                <a:gridCol w="1202379">
                  <a:extLst>
                    <a:ext uri="{9D8B030D-6E8A-4147-A177-3AD203B41FA5}">
                      <a16:colId xmlns:a16="http://schemas.microsoft.com/office/drawing/2014/main" val="20003"/>
                    </a:ext>
                  </a:extLst>
                </a:gridCol>
                <a:gridCol w="1202379">
                  <a:extLst>
                    <a:ext uri="{9D8B030D-6E8A-4147-A177-3AD203B41FA5}">
                      <a16:colId xmlns:a16="http://schemas.microsoft.com/office/drawing/2014/main" val="20004"/>
                    </a:ext>
                  </a:extLst>
                </a:gridCol>
                <a:gridCol w="1202379">
                  <a:extLst>
                    <a:ext uri="{9D8B030D-6E8A-4147-A177-3AD203B41FA5}">
                      <a16:colId xmlns:a16="http://schemas.microsoft.com/office/drawing/2014/main" val="1770366938"/>
                    </a:ext>
                  </a:extLst>
                </a:gridCol>
                <a:gridCol w="1202379">
                  <a:extLst>
                    <a:ext uri="{9D8B030D-6E8A-4147-A177-3AD203B41FA5}">
                      <a16:colId xmlns:a16="http://schemas.microsoft.com/office/drawing/2014/main" val="2555450545"/>
                    </a:ext>
                  </a:extLst>
                </a:gridCol>
                <a:gridCol w="1202379">
                  <a:extLst>
                    <a:ext uri="{9D8B030D-6E8A-4147-A177-3AD203B41FA5}">
                      <a16:colId xmlns:a16="http://schemas.microsoft.com/office/drawing/2014/main" val="1864504299"/>
                    </a:ext>
                  </a:extLst>
                </a:gridCol>
              </a:tblGrid>
              <a:tr h="522787">
                <a:tc rowSpan="3">
                  <a:txBody>
                    <a:bodyPr/>
                    <a:lstStyle/>
                    <a:p>
                      <a:pPr marL="0" lvl="0" indent="0" algn="ctr" rtl="0">
                        <a:lnSpc>
                          <a:spcPct val="130000"/>
                        </a:lnSpc>
                        <a:spcBef>
                          <a:spcPts val="0"/>
                        </a:spcBef>
                        <a:spcAft>
                          <a:spcPts val="0"/>
                        </a:spcAft>
                        <a:buNone/>
                      </a:pPr>
                      <a:r>
                        <a:rPr lang="zh-TW" altLang="en-US">
                          <a:latin typeface="Microsoft JhengHei"/>
                          <a:ea typeface="Microsoft JhengHei"/>
                          <a:cs typeface="Microsoft JhengHei"/>
                          <a:sym typeface="Microsoft JhengHei"/>
                        </a:rPr>
                        <a:t>功能色</a:t>
                      </a:r>
                      <a:endParaRPr>
                        <a:latin typeface="Microsoft JhengHei"/>
                        <a:ea typeface="Microsoft JhengHei"/>
                        <a:cs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12700" cap="flat" cmpd="sng" algn="ctr">
                      <a:solidFill>
                        <a:schemeClr val="accent6"/>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微軟正黑體" panose="020B0604030504040204" pitchFamily="34" charset="-120"/>
                          <a:ea typeface="微軟正黑體" panose="020B0604030504040204" pitchFamily="34" charset="-120"/>
                        </a:rPr>
                        <a:t>一般文字</a:t>
                      </a:r>
                    </a:p>
                  </a:txBody>
                  <a:tcPr marL="91425" marR="91425" marT="90000" marB="91425" anchor="ctr">
                    <a:lnL w="12700" cap="flat" cmpd="sng" algn="ctr">
                      <a:solidFill>
                        <a:schemeClr val="accent6"/>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3175" cap="flat" cmpd="sng" algn="ctr">
                      <a:solidFill>
                        <a:schemeClr val="accent6"/>
                      </a:solidFill>
                      <a:prstDash val="sysDot"/>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endParaRPr lang="zh-TW" altLang="en-US" sz="1000"/>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200">
                          <a:latin typeface="微軟正黑體" panose="020B0604030504040204" pitchFamily="34" charset="-120"/>
                          <a:ea typeface="微軟正黑體" panose="020B0604030504040204" pitchFamily="34" charset="-120"/>
                        </a:rPr>
                        <a:t>特殊標註色</a:t>
                      </a:r>
                    </a:p>
                  </a:txBody>
                  <a:tcPr marL="91425" marR="91425" marT="90000" marB="91425"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a:p>
                  </a:txBody>
                  <a:tcPr marL="91425" marR="91425" marT="90000" marB="91425"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endParaRPr lang="zh-TW" altLang="en-US" sz="1200">
                        <a:latin typeface="微軟正黑體" panose="020B0604030504040204" pitchFamily="34" charset="-120"/>
                        <a:ea typeface="微軟正黑體" panose="020B0604030504040204" pitchFamily="34" charset="-120"/>
                      </a:endParaRPr>
                    </a:p>
                  </a:txBody>
                  <a:tcPr marL="91425" marR="91425" marT="90000" marB="91425"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72510">
                <a:tc vMerge="1">
                  <a:txBody>
                    <a:bodyPr/>
                    <a:lstStyle/>
                    <a:p>
                      <a:pPr marL="0" lvl="0" indent="0" algn="ctr" rtl="0">
                        <a:spcBef>
                          <a:spcPts val="0"/>
                        </a:spcBef>
                        <a:spcAft>
                          <a:spcPts val="0"/>
                        </a:spcAft>
                        <a:buNone/>
                      </a:pPr>
                      <a:endParaRPr>
                        <a:latin typeface="Microsoft JhengHei"/>
                        <a:ea typeface="Microsoft JhengHei"/>
                        <a:cs typeface="Microsoft JhengHei"/>
                        <a:sym typeface="Microsoft JhengHei"/>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accent6"/>
                      </a:solidFill>
                      <a:prstDash val="solid"/>
                      <a:round/>
                      <a:headEnd type="none" w="med" len="med"/>
                      <a:tailEnd type="none" w="med" len="med"/>
                    </a:lnL>
                    <a:lnR w="3175" cap="flat" cmpd="sng" algn="ctr">
                      <a:solidFill>
                        <a:schemeClr val="accent6"/>
                      </a:solidFill>
                      <a:prstDash val="sysDot"/>
                      <a:round/>
                      <a:headEnd type="none" w="med" len="med"/>
                      <a:tailEnd type="none" w="med" len="med"/>
                    </a:lnR>
                    <a:lnT w="3175" cap="flat" cmpd="sng" algn="ctr">
                      <a:solidFill>
                        <a:schemeClr val="accent6"/>
                      </a:solidFill>
                      <a:prstDash val="sysDot"/>
                      <a:round/>
                      <a:headEnd type="none" w="med" len="med"/>
                      <a:tailEnd type="none" w="med" len="med"/>
                    </a:lnT>
                    <a:lnB w="3175" cap="flat" cmpd="sng" algn="ctr">
                      <a:solidFill>
                        <a:schemeClr val="accent6"/>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zh-TW" altLang="en-US" sz="1200">
                        <a:solidFill>
                          <a:srgbClr val="FFFFFF"/>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3175" cap="flat" cmpd="sng" algn="ctr">
                      <a:solidFill>
                        <a:schemeClr val="accent6"/>
                      </a:solidFill>
                      <a:prstDash val="sysDot"/>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algn="ct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00BD7C"/>
                    </a:solidFill>
                  </a:tcPr>
                </a:tc>
                <a:tc>
                  <a:txBody>
                    <a:bodyPr/>
                    <a:lstStyle/>
                    <a:p>
                      <a:pPr algn="ct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F444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bg1"/>
                          </a:solidFill>
                          <a:latin typeface="Consolas" panose="020B0609020204030204" pitchFamily="49" charset="0"/>
                          <a:ea typeface="Microsoft JhengHei" panose="020B0604030504040204" pitchFamily="34" charset="-120"/>
                          <a:cs typeface="Consolas" panose="020B0609020204030204" pitchFamily="49" charset="0"/>
                        </a:rPr>
                        <a:t>-</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AB308"/>
                    </a:solidFill>
                  </a:tcPr>
                </a:tc>
                <a:extLst>
                  <a:ext uri="{0D108BD9-81ED-4DB2-BD59-A6C34878D82A}">
                    <a16:rowId xmlns:a16="http://schemas.microsoft.com/office/drawing/2014/main" val="10001"/>
                  </a:ext>
                </a:extLst>
              </a:tr>
              <a:tr h="317713">
                <a:tc vMerge="1">
                  <a:txBody>
                    <a:bodyPr/>
                    <a:lstStyle/>
                    <a:p>
                      <a:endParaRPr lang="zh-TW"/>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#ffffff</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accent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6"/>
                      </a:solidFill>
                      <a:prstDash val="sysDot"/>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#000000</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US"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#10B981</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#ef4444</a:t>
                      </a:r>
                    </a:p>
                  </a:txBody>
                  <a:tcPr marT="36000" marB="36000">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latin typeface="Consolas"/>
                          <a:ea typeface="Consolas"/>
                          <a:cs typeface="Consolas"/>
                          <a:sym typeface="Consolas"/>
                        </a:rPr>
                        <a:t>#eab308</a:t>
                      </a:r>
                    </a:p>
                  </a:txBody>
                  <a:tcPr marT="36000" marB="36000">
                    <a:lnL w="12700" cap="flat" cmpd="sng" algn="ctr">
                      <a:solidFill>
                        <a:srgbClr val="A1A1AA"/>
                      </a:solidFill>
                      <a:prstDash val="solid"/>
                      <a:round/>
                      <a:headEnd type="none" w="med" len="med"/>
                      <a:tailEnd type="none" w="med" len="med"/>
                    </a:lnL>
                    <a:lnR w="12700" cap="flat" cmpd="sng" algn="ctr">
                      <a:solidFill>
                        <a:srgbClr val="A1A1AA"/>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06498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55">
          <a:extLst>
            <a:ext uri="{FF2B5EF4-FFF2-40B4-BE49-F238E27FC236}">
              <a16:creationId xmlns:a16="http://schemas.microsoft.com/office/drawing/2014/main" id="{F1990387-F285-DFC7-4A0D-85BE7F6A24DB}"/>
            </a:ext>
          </a:extLst>
        </p:cNvPr>
        <p:cNvGrpSpPr/>
        <p:nvPr/>
      </p:nvGrpSpPr>
      <p:grpSpPr>
        <a:xfrm>
          <a:off x="0" y="0"/>
          <a:ext cx="0" cy="0"/>
          <a:chOff x="0" y="0"/>
          <a:chExt cx="0" cy="0"/>
        </a:xfrm>
      </p:grpSpPr>
      <p:cxnSp>
        <p:nvCxnSpPr>
          <p:cNvPr id="156" name="Google Shape;156;p13">
            <a:extLst>
              <a:ext uri="{FF2B5EF4-FFF2-40B4-BE49-F238E27FC236}">
                <a16:creationId xmlns:a16="http://schemas.microsoft.com/office/drawing/2014/main" id="{21B1F55B-550A-1E87-9B2C-91553EBD0499}"/>
              </a:ext>
            </a:extLst>
          </p:cNvPr>
          <p:cNvCxnSpPr/>
          <p:nvPr/>
        </p:nvCxnSpPr>
        <p:spPr>
          <a:xfrm rot="10800000">
            <a:off x="1038585" y="3737014"/>
            <a:ext cx="1500" cy="839497"/>
          </a:xfrm>
          <a:prstGeom prst="straightConnector1">
            <a:avLst/>
          </a:prstGeom>
          <a:noFill/>
          <a:ln w="19050" cap="flat" cmpd="sng">
            <a:solidFill>
              <a:srgbClr val="A1A1AA"/>
            </a:solidFill>
            <a:prstDash val="dash"/>
            <a:round/>
            <a:headEnd type="oval" w="med" len="med"/>
            <a:tailEnd type="none" w="sm" len="sm"/>
          </a:ln>
        </p:spPr>
      </p:cxnSp>
      <p:cxnSp>
        <p:nvCxnSpPr>
          <p:cNvPr id="157" name="Google Shape;157;p13">
            <a:extLst>
              <a:ext uri="{FF2B5EF4-FFF2-40B4-BE49-F238E27FC236}">
                <a16:creationId xmlns:a16="http://schemas.microsoft.com/office/drawing/2014/main" id="{C519C248-BB66-F197-7D70-8F1121C7849A}"/>
              </a:ext>
            </a:extLst>
          </p:cNvPr>
          <p:cNvCxnSpPr/>
          <p:nvPr/>
        </p:nvCxnSpPr>
        <p:spPr>
          <a:xfrm rot="10800000">
            <a:off x="10588749" y="3735530"/>
            <a:ext cx="0" cy="834218"/>
          </a:xfrm>
          <a:prstGeom prst="straightConnector1">
            <a:avLst/>
          </a:prstGeom>
          <a:noFill/>
          <a:ln w="19050" cap="flat" cmpd="sng">
            <a:solidFill>
              <a:srgbClr val="A1A1AA"/>
            </a:solidFill>
            <a:prstDash val="dash"/>
            <a:round/>
            <a:headEnd type="oval" w="med" len="med"/>
            <a:tailEnd type="none" w="sm" len="sm"/>
          </a:ln>
        </p:spPr>
      </p:cxnSp>
      <p:cxnSp>
        <p:nvCxnSpPr>
          <p:cNvPr id="158" name="Google Shape;158;p13">
            <a:extLst>
              <a:ext uri="{FF2B5EF4-FFF2-40B4-BE49-F238E27FC236}">
                <a16:creationId xmlns:a16="http://schemas.microsoft.com/office/drawing/2014/main" id="{2290CDF5-F50E-AB64-B904-E1E0ADAAB2F9}"/>
              </a:ext>
            </a:extLst>
          </p:cNvPr>
          <p:cNvCxnSpPr>
            <a:cxnSpLocks/>
            <a:stCxn id="159" idx="6"/>
          </p:cNvCxnSpPr>
          <p:nvPr/>
        </p:nvCxnSpPr>
        <p:spPr>
          <a:xfrm>
            <a:off x="1395719" y="3506030"/>
            <a:ext cx="8814600" cy="35643"/>
          </a:xfrm>
          <a:prstGeom prst="straightConnector1">
            <a:avLst/>
          </a:prstGeom>
          <a:noFill/>
          <a:ln w="19050" cap="flat" cmpd="sng">
            <a:solidFill>
              <a:srgbClr val="6689A1"/>
            </a:solidFill>
            <a:prstDash val="dash"/>
            <a:round/>
            <a:headEnd type="none" w="sm" len="sm"/>
            <a:tailEnd type="none" w="sm" len="sm"/>
          </a:ln>
        </p:spPr>
      </p:cxnSp>
      <p:sp>
        <p:nvSpPr>
          <p:cNvPr id="159" name="Google Shape;159;p13">
            <a:extLst>
              <a:ext uri="{FF2B5EF4-FFF2-40B4-BE49-F238E27FC236}">
                <a16:creationId xmlns:a16="http://schemas.microsoft.com/office/drawing/2014/main" id="{1618799A-48F8-96BC-8E06-D38C61B2336B}"/>
              </a:ext>
            </a:extLst>
          </p:cNvPr>
          <p:cNvSpPr/>
          <p:nvPr/>
        </p:nvSpPr>
        <p:spPr>
          <a:xfrm>
            <a:off x="681448" y="3148818"/>
            <a:ext cx="714271" cy="714423"/>
          </a:xfrm>
          <a:prstGeom prst="ellipse">
            <a:avLst/>
          </a:prstGeom>
          <a:solidFill>
            <a:srgbClr val="3B82F6"/>
          </a:solidFill>
          <a:ln>
            <a:noFill/>
          </a:ln>
        </p:spPr>
        <p:txBody>
          <a:bodyPr spcFirstLastPara="1" wrap="square" lIns="91425" tIns="91425" rIns="91425" bIns="91425"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zh-TW" sz="1300" b="0" i="0" u="none" strike="noStrike" cap="none">
                <a:solidFill>
                  <a:srgbClr val="FFFFFF"/>
                </a:solidFill>
                <a:latin typeface="Microsoft JhengHei"/>
                <a:ea typeface="Microsoft JhengHei"/>
                <a:cs typeface="Microsoft JhengHei"/>
                <a:sym typeface="Microsoft JhengHei"/>
              </a:rPr>
              <a:t>2</a:t>
            </a:r>
            <a:endParaRPr sz="1300" b="0" i="0" u="none" strike="noStrike" cap="none">
              <a:solidFill>
                <a:srgbClr val="FFFFFF"/>
              </a:solidFill>
              <a:latin typeface="Microsoft JhengHei"/>
              <a:ea typeface="Microsoft JhengHei"/>
              <a:cs typeface="Microsoft JhengHei"/>
              <a:sym typeface="Microsoft JhengHei"/>
            </a:endParaRPr>
          </a:p>
        </p:txBody>
      </p:sp>
      <p:sp>
        <p:nvSpPr>
          <p:cNvPr id="160" name="Google Shape;160;p13">
            <a:extLst>
              <a:ext uri="{FF2B5EF4-FFF2-40B4-BE49-F238E27FC236}">
                <a16:creationId xmlns:a16="http://schemas.microsoft.com/office/drawing/2014/main" id="{5AE35A41-A287-551C-8250-1901D40021A3}"/>
              </a:ext>
            </a:extLst>
          </p:cNvPr>
          <p:cNvSpPr/>
          <p:nvPr/>
        </p:nvSpPr>
        <p:spPr>
          <a:xfrm>
            <a:off x="10230549" y="3102876"/>
            <a:ext cx="714271" cy="702881"/>
          </a:xfrm>
          <a:prstGeom prst="ellipse">
            <a:avLst/>
          </a:prstGeom>
          <a:solidFill>
            <a:srgbClr val="FCD34D"/>
          </a:solidFill>
          <a:ln>
            <a:noFill/>
          </a:ln>
        </p:spPr>
        <p:txBody>
          <a:bodyPr spcFirstLastPara="1" wrap="square" lIns="91425" tIns="91425" rIns="91425" bIns="91425"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zh-TW" sz="1400" b="0" i="0" u="none" strike="noStrike" cap="none">
                <a:solidFill>
                  <a:srgbClr val="FFFFFF"/>
                </a:solidFill>
                <a:latin typeface="Microsoft JhengHei"/>
                <a:ea typeface="Microsoft JhengHei"/>
                <a:cs typeface="Microsoft JhengHei"/>
                <a:sym typeface="Microsoft JhengHei"/>
              </a:rPr>
              <a:t>11</a:t>
            </a:r>
            <a:endParaRPr sz="1400" b="0" i="0" u="none" strike="noStrike" cap="none">
              <a:solidFill>
                <a:srgbClr val="FFFFFF"/>
              </a:solidFill>
              <a:latin typeface="Microsoft JhengHei"/>
              <a:ea typeface="Microsoft JhengHei"/>
              <a:cs typeface="Microsoft JhengHei"/>
              <a:sym typeface="Microsoft JhengHei"/>
            </a:endParaRPr>
          </a:p>
        </p:txBody>
      </p:sp>
      <p:cxnSp>
        <p:nvCxnSpPr>
          <p:cNvPr id="161" name="Google Shape;161;p13">
            <a:extLst>
              <a:ext uri="{FF2B5EF4-FFF2-40B4-BE49-F238E27FC236}">
                <a16:creationId xmlns:a16="http://schemas.microsoft.com/office/drawing/2014/main" id="{3997939C-6661-CF37-6929-329106C66DC8}"/>
              </a:ext>
            </a:extLst>
          </p:cNvPr>
          <p:cNvCxnSpPr/>
          <p:nvPr/>
        </p:nvCxnSpPr>
        <p:spPr>
          <a:xfrm rot="10800000">
            <a:off x="7546274" y="1947037"/>
            <a:ext cx="1500" cy="1306800"/>
          </a:xfrm>
          <a:prstGeom prst="straightConnector1">
            <a:avLst/>
          </a:prstGeom>
          <a:noFill/>
          <a:ln w="19050" cap="flat" cmpd="sng">
            <a:solidFill>
              <a:srgbClr val="A1A1AA"/>
            </a:solidFill>
            <a:prstDash val="dash"/>
            <a:round/>
            <a:headEnd type="none" w="sm" len="sm"/>
            <a:tailEnd type="oval" w="med" len="med"/>
          </a:ln>
        </p:spPr>
      </p:cxnSp>
      <p:cxnSp>
        <p:nvCxnSpPr>
          <p:cNvPr id="162" name="Google Shape;162;p13">
            <a:extLst>
              <a:ext uri="{FF2B5EF4-FFF2-40B4-BE49-F238E27FC236}">
                <a16:creationId xmlns:a16="http://schemas.microsoft.com/office/drawing/2014/main" id="{EC780015-F211-D46E-C397-702AA429F4CB}"/>
              </a:ext>
            </a:extLst>
          </p:cNvPr>
          <p:cNvCxnSpPr/>
          <p:nvPr/>
        </p:nvCxnSpPr>
        <p:spPr>
          <a:xfrm rot="10800000">
            <a:off x="4707266" y="2381824"/>
            <a:ext cx="0" cy="835560"/>
          </a:xfrm>
          <a:prstGeom prst="straightConnector1">
            <a:avLst/>
          </a:prstGeom>
          <a:noFill/>
          <a:ln w="19050" cap="flat" cmpd="sng">
            <a:solidFill>
              <a:srgbClr val="A1A1AA"/>
            </a:solidFill>
            <a:prstDash val="dash"/>
            <a:round/>
            <a:headEnd type="none" w="sm" len="sm"/>
            <a:tailEnd type="oval" w="med" len="med"/>
          </a:ln>
        </p:spPr>
      </p:cxnSp>
      <p:cxnSp>
        <p:nvCxnSpPr>
          <p:cNvPr id="163" name="Google Shape;163;p13">
            <a:extLst>
              <a:ext uri="{FF2B5EF4-FFF2-40B4-BE49-F238E27FC236}">
                <a16:creationId xmlns:a16="http://schemas.microsoft.com/office/drawing/2014/main" id="{EE8CCCE9-5B75-0CA3-F5BF-B2B3DB634A2E}"/>
              </a:ext>
            </a:extLst>
          </p:cNvPr>
          <p:cNvCxnSpPr/>
          <p:nvPr/>
        </p:nvCxnSpPr>
        <p:spPr>
          <a:xfrm rot="10800000">
            <a:off x="4033700" y="3729567"/>
            <a:ext cx="0" cy="834218"/>
          </a:xfrm>
          <a:prstGeom prst="straightConnector1">
            <a:avLst/>
          </a:prstGeom>
          <a:noFill/>
          <a:ln w="19050" cap="flat" cmpd="sng">
            <a:solidFill>
              <a:srgbClr val="A1A1AA"/>
            </a:solidFill>
            <a:prstDash val="dash"/>
            <a:round/>
            <a:headEnd type="oval" w="med" len="med"/>
            <a:tailEnd type="none" w="sm" len="sm"/>
          </a:ln>
        </p:spPr>
      </p:cxnSp>
      <p:cxnSp>
        <p:nvCxnSpPr>
          <p:cNvPr id="164" name="Google Shape;164;p13">
            <a:extLst>
              <a:ext uri="{FF2B5EF4-FFF2-40B4-BE49-F238E27FC236}">
                <a16:creationId xmlns:a16="http://schemas.microsoft.com/office/drawing/2014/main" id="{F98194B7-C21B-5490-D89C-7E06988E02CC}"/>
              </a:ext>
            </a:extLst>
          </p:cNvPr>
          <p:cNvCxnSpPr/>
          <p:nvPr/>
        </p:nvCxnSpPr>
        <p:spPr>
          <a:xfrm rot="10800000">
            <a:off x="6759210" y="3737014"/>
            <a:ext cx="1500" cy="839497"/>
          </a:xfrm>
          <a:prstGeom prst="straightConnector1">
            <a:avLst/>
          </a:prstGeom>
          <a:noFill/>
          <a:ln w="19050" cap="flat" cmpd="sng">
            <a:solidFill>
              <a:srgbClr val="A1A1AA"/>
            </a:solidFill>
            <a:prstDash val="dash"/>
            <a:round/>
            <a:headEnd type="oval" w="med" len="med"/>
            <a:tailEnd type="none" w="sm" len="sm"/>
          </a:ln>
        </p:spPr>
      </p:cxnSp>
      <p:sp>
        <p:nvSpPr>
          <p:cNvPr id="165" name="Google Shape;165;p13">
            <a:extLst>
              <a:ext uri="{FF2B5EF4-FFF2-40B4-BE49-F238E27FC236}">
                <a16:creationId xmlns:a16="http://schemas.microsoft.com/office/drawing/2014/main" id="{881465F5-41F5-9D4B-41DE-05AC31946F03}"/>
              </a:ext>
            </a:extLst>
          </p:cNvPr>
          <p:cNvSpPr txBox="1"/>
          <p:nvPr/>
        </p:nvSpPr>
        <p:spPr>
          <a:xfrm>
            <a:off x="1874630" y="2631508"/>
            <a:ext cx="1868650" cy="464712"/>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b="1" i="0" u="none" strike="noStrike" cap="none">
                <a:solidFill>
                  <a:schemeClr val="dk1"/>
                </a:solidFill>
                <a:latin typeface="Microsoft JhengHei"/>
                <a:ea typeface="Microsoft JhengHei"/>
                <a:cs typeface="Microsoft JhengHei"/>
                <a:sym typeface="Microsoft JhengHei"/>
              </a:rPr>
              <a:t>培訓課程</a:t>
            </a:r>
            <a:endParaRPr b="1" i="0" u="none" strike="noStrike" cap="none">
              <a:solidFill>
                <a:schemeClr val="dk1"/>
              </a:solidFill>
              <a:latin typeface="Microsoft JhengHei"/>
              <a:ea typeface="Microsoft JhengHei"/>
              <a:cs typeface="Microsoft JhengHei"/>
              <a:sym typeface="Microsoft JhengHei"/>
            </a:endParaRPr>
          </a:p>
        </p:txBody>
      </p:sp>
      <p:sp>
        <p:nvSpPr>
          <p:cNvPr id="166" name="Google Shape;166;p13">
            <a:extLst>
              <a:ext uri="{FF2B5EF4-FFF2-40B4-BE49-F238E27FC236}">
                <a16:creationId xmlns:a16="http://schemas.microsoft.com/office/drawing/2014/main" id="{FF8B347A-FA1A-D864-7AB1-A9DDF2687CD5}"/>
              </a:ext>
            </a:extLst>
          </p:cNvPr>
          <p:cNvSpPr txBox="1"/>
          <p:nvPr/>
        </p:nvSpPr>
        <p:spPr>
          <a:xfrm>
            <a:off x="5942298" y="2654185"/>
            <a:ext cx="1868650" cy="464712"/>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b="1" i="0" u="none" strike="noStrike" cap="none">
                <a:solidFill>
                  <a:schemeClr val="dk1"/>
                </a:solidFill>
                <a:latin typeface="Microsoft JhengHei"/>
                <a:ea typeface="Microsoft JhengHei"/>
                <a:cs typeface="Microsoft JhengHei"/>
                <a:sym typeface="Microsoft JhengHei"/>
              </a:rPr>
              <a:t>專案體驗</a:t>
            </a:r>
            <a:endParaRPr b="1" i="0" u="none" strike="noStrike" cap="none">
              <a:solidFill>
                <a:schemeClr val="dk1"/>
              </a:solidFill>
              <a:latin typeface="Microsoft JhengHei"/>
              <a:ea typeface="Microsoft JhengHei"/>
              <a:cs typeface="Microsoft JhengHei"/>
              <a:sym typeface="Microsoft JhengHei"/>
            </a:endParaRPr>
          </a:p>
        </p:txBody>
      </p:sp>
      <p:sp>
        <p:nvSpPr>
          <p:cNvPr id="167" name="Google Shape;167;p13">
            <a:extLst>
              <a:ext uri="{FF2B5EF4-FFF2-40B4-BE49-F238E27FC236}">
                <a16:creationId xmlns:a16="http://schemas.microsoft.com/office/drawing/2014/main" id="{ACC8F1FA-8892-6364-5322-0AC9E194EE28}"/>
              </a:ext>
            </a:extLst>
          </p:cNvPr>
          <p:cNvSpPr txBox="1"/>
          <p:nvPr/>
        </p:nvSpPr>
        <p:spPr>
          <a:xfrm>
            <a:off x="3811579" y="1780478"/>
            <a:ext cx="1803899" cy="670304"/>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AI</a:t>
            </a:r>
            <a:br>
              <a:rPr lang="zh-TW" sz="1200" b="0" i="0" u="none" strike="noStrike" cap="none">
                <a:solidFill>
                  <a:schemeClr val="dk1"/>
                </a:solidFill>
                <a:latin typeface="Microsoft JhengHei"/>
                <a:ea typeface="Microsoft JhengHei"/>
                <a:cs typeface="Microsoft JhengHei"/>
                <a:sym typeface="Microsoft JhengHei"/>
              </a:rPr>
            </a:br>
            <a:r>
              <a:rPr lang="zh-TW" sz="1200" b="0" i="0" u="none" strike="noStrike" cap="none">
                <a:solidFill>
                  <a:schemeClr val="dk1"/>
                </a:solidFill>
                <a:latin typeface="Microsoft JhengHei"/>
                <a:ea typeface="Microsoft JhengHei"/>
                <a:cs typeface="Microsoft JhengHei"/>
                <a:sym typeface="Microsoft JhengHei"/>
              </a:rPr>
              <a:t>行銷案例探討</a:t>
            </a:r>
            <a:endParaRPr sz="1100" b="0" i="0" u="none" strike="noStrike" cap="none">
              <a:solidFill>
                <a:schemeClr val="dk1"/>
              </a:solidFill>
              <a:latin typeface="Microsoft JhengHei"/>
              <a:ea typeface="Microsoft JhengHei"/>
              <a:cs typeface="Microsoft JhengHei"/>
              <a:sym typeface="Microsoft JhengHei"/>
            </a:endParaRPr>
          </a:p>
        </p:txBody>
      </p:sp>
      <p:sp>
        <p:nvSpPr>
          <p:cNvPr id="168" name="Google Shape;168;p13">
            <a:extLst>
              <a:ext uri="{FF2B5EF4-FFF2-40B4-BE49-F238E27FC236}">
                <a16:creationId xmlns:a16="http://schemas.microsoft.com/office/drawing/2014/main" id="{42419735-1BDA-A7BC-DEFB-9A723D0B2281}"/>
              </a:ext>
            </a:extLst>
          </p:cNvPr>
          <p:cNvSpPr txBox="1"/>
          <p:nvPr/>
        </p:nvSpPr>
        <p:spPr>
          <a:xfrm>
            <a:off x="6545294" y="868145"/>
            <a:ext cx="2003134" cy="1054874"/>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AI專案解方規劃</a:t>
            </a:r>
            <a:endParaRPr/>
          </a:p>
          <a:p>
            <a:pPr marL="0" marR="0" lvl="0" indent="0" algn="ctr" rtl="0">
              <a:lnSpc>
                <a:spcPct val="130000"/>
              </a:lnSpc>
              <a:spcBef>
                <a:spcPts val="0"/>
              </a:spcBef>
              <a:spcAft>
                <a:spcPts val="0"/>
              </a:spcAft>
              <a:buClr>
                <a:srgbClr val="000000"/>
              </a:buClr>
              <a:buSzPts val="1400"/>
              <a:buFont typeface="Arial"/>
              <a:buNone/>
            </a:pPr>
            <a:r>
              <a:rPr lang="zh-TW" sz="1050" b="0" i="0" u="none" strike="noStrike" cap="none">
                <a:solidFill>
                  <a:schemeClr val="dk1"/>
                </a:solidFill>
                <a:latin typeface="Microsoft JhengHei"/>
                <a:ea typeface="Microsoft JhengHei"/>
                <a:cs typeface="Microsoft JhengHei"/>
                <a:sym typeface="Microsoft JhengHei"/>
              </a:rPr>
              <a:t>透過科技轉型顧問之協助，體驗將需求、可行性評估、PoC、至專案解方規劃之過程</a:t>
            </a:r>
            <a:endParaRPr sz="1050" b="0" i="0" u="none" strike="noStrike" cap="none">
              <a:solidFill>
                <a:schemeClr val="dk1"/>
              </a:solidFill>
              <a:latin typeface="Microsoft JhengHei"/>
              <a:ea typeface="Microsoft JhengHei"/>
              <a:cs typeface="Microsoft JhengHei"/>
              <a:sym typeface="Microsoft JhengHei"/>
            </a:endParaRPr>
          </a:p>
        </p:txBody>
      </p:sp>
      <p:sp>
        <p:nvSpPr>
          <p:cNvPr id="169" name="Google Shape;169;p13">
            <a:extLst>
              <a:ext uri="{FF2B5EF4-FFF2-40B4-BE49-F238E27FC236}">
                <a16:creationId xmlns:a16="http://schemas.microsoft.com/office/drawing/2014/main" id="{101CBCF8-A008-E31F-CE50-379BCCD5EEBA}"/>
              </a:ext>
            </a:extLst>
          </p:cNvPr>
          <p:cNvSpPr txBox="1"/>
          <p:nvPr/>
        </p:nvSpPr>
        <p:spPr>
          <a:xfrm>
            <a:off x="9692706" y="4477713"/>
            <a:ext cx="1803900" cy="903906"/>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結業餐會</a:t>
            </a:r>
            <a:r>
              <a:rPr lang="zh-TW" sz="1400" b="0" i="0" u="none" strike="noStrike" cap="none">
                <a:solidFill>
                  <a:schemeClr val="dk1"/>
                </a:solidFill>
                <a:latin typeface="Microsoft JhengHei"/>
                <a:ea typeface="Microsoft JhengHei"/>
                <a:cs typeface="Microsoft JhengHei"/>
                <a:sym typeface="Microsoft JhengHei"/>
              </a:rPr>
              <a:t> </a:t>
            </a:r>
            <a:endParaRPr sz="1400" b="0"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30000"/>
              </a:lnSpc>
              <a:spcBef>
                <a:spcPts val="0"/>
              </a:spcBef>
              <a:spcAft>
                <a:spcPts val="0"/>
              </a:spcAft>
              <a:buClr>
                <a:srgbClr val="000000"/>
              </a:buClr>
              <a:buSzPts val="1400"/>
              <a:buFont typeface="Arial"/>
              <a:buNone/>
            </a:pPr>
            <a:r>
              <a:rPr lang="zh-TW" sz="1050" b="0" i="0" u="none" strike="noStrike" cap="none">
                <a:solidFill>
                  <a:schemeClr val="dk1"/>
                </a:solidFill>
                <a:latin typeface="Microsoft JhengHei"/>
                <a:ea typeface="Microsoft JhengHei"/>
                <a:cs typeface="Microsoft JhengHei"/>
                <a:sym typeface="Microsoft JhengHei"/>
              </a:rPr>
              <a:t>頒獎、結業</a:t>
            </a:r>
            <a:endParaRPr sz="1050" b="0"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30000"/>
              </a:lnSpc>
              <a:spcBef>
                <a:spcPts val="0"/>
              </a:spcBef>
              <a:spcAft>
                <a:spcPts val="0"/>
              </a:spcAft>
              <a:buClr>
                <a:srgbClr val="000000"/>
              </a:buClr>
              <a:buSzPts val="1400"/>
              <a:buFont typeface="Arial"/>
              <a:buNone/>
            </a:pPr>
            <a:r>
              <a:rPr lang="zh-TW" sz="1050" b="0" i="0" u="none" strike="noStrike" cap="none">
                <a:solidFill>
                  <a:schemeClr val="dk1"/>
                </a:solidFill>
                <a:latin typeface="Microsoft JhengHei"/>
                <a:ea typeface="Microsoft JhengHei"/>
                <a:cs typeface="Microsoft JhengHei"/>
                <a:sym typeface="Microsoft JhengHei"/>
              </a:rPr>
              <a:t>、專案開展</a:t>
            </a:r>
            <a:endParaRPr sz="1050" b="0" i="0" u="none" strike="noStrike" cap="none">
              <a:solidFill>
                <a:schemeClr val="dk1"/>
              </a:solidFill>
              <a:latin typeface="Microsoft JhengHei"/>
              <a:ea typeface="Microsoft JhengHei"/>
              <a:cs typeface="Microsoft JhengHei"/>
              <a:sym typeface="Microsoft JhengHei"/>
            </a:endParaRPr>
          </a:p>
        </p:txBody>
      </p:sp>
      <p:sp>
        <p:nvSpPr>
          <p:cNvPr id="170" name="Google Shape;170;p13">
            <a:extLst>
              <a:ext uri="{FF2B5EF4-FFF2-40B4-BE49-F238E27FC236}">
                <a16:creationId xmlns:a16="http://schemas.microsoft.com/office/drawing/2014/main" id="{D41255A0-DC44-9E71-63BD-1282D6B96E01}"/>
              </a:ext>
            </a:extLst>
          </p:cNvPr>
          <p:cNvSpPr txBox="1"/>
          <p:nvPr/>
        </p:nvSpPr>
        <p:spPr>
          <a:xfrm>
            <a:off x="281523" y="4525491"/>
            <a:ext cx="1515600" cy="670304"/>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啟動說明</a:t>
            </a:r>
            <a:br>
              <a:rPr lang="zh-TW" sz="1200" b="0" i="0" u="none" strike="noStrike" cap="none">
                <a:solidFill>
                  <a:schemeClr val="dk1"/>
                </a:solidFill>
                <a:latin typeface="Microsoft JhengHei"/>
                <a:ea typeface="Microsoft JhengHei"/>
                <a:cs typeface="Microsoft JhengHei"/>
                <a:sym typeface="Microsoft JhengHei"/>
              </a:rPr>
            </a:br>
            <a:r>
              <a:rPr lang="zh-TW" sz="1200" b="0" i="0" u="none" strike="noStrike" cap="none">
                <a:solidFill>
                  <a:schemeClr val="dk1"/>
                </a:solidFill>
                <a:latin typeface="Microsoft JhengHei"/>
                <a:ea typeface="Microsoft JhengHei"/>
                <a:cs typeface="Microsoft JhengHei"/>
                <a:sym typeface="Microsoft JhengHei"/>
              </a:rPr>
              <a:t>餐會</a:t>
            </a:r>
            <a:endParaRPr sz="1200" b="0" i="0" u="none" strike="noStrike" cap="none">
              <a:solidFill>
                <a:schemeClr val="dk1"/>
              </a:solidFill>
              <a:latin typeface="Microsoft JhengHei"/>
              <a:ea typeface="Microsoft JhengHei"/>
              <a:cs typeface="Microsoft JhengHei"/>
              <a:sym typeface="Microsoft JhengHei"/>
            </a:endParaRPr>
          </a:p>
        </p:txBody>
      </p:sp>
      <p:sp>
        <p:nvSpPr>
          <p:cNvPr id="171" name="Google Shape;171;p13">
            <a:extLst>
              <a:ext uri="{FF2B5EF4-FFF2-40B4-BE49-F238E27FC236}">
                <a16:creationId xmlns:a16="http://schemas.microsoft.com/office/drawing/2014/main" id="{DFACB1C9-2CF8-920E-7CFB-FDCA0363DDCA}"/>
              </a:ext>
            </a:extLst>
          </p:cNvPr>
          <p:cNvSpPr txBox="1"/>
          <p:nvPr/>
        </p:nvSpPr>
        <p:spPr>
          <a:xfrm>
            <a:off x="1434981" y="1049775"/>
            <a:ext cx="1515600" cy="845506"/>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數位溝通力建立</a:t>
            </a:r>
            <a:endParaRPr/>
          </a:p>
          <a:p>
            <a:pPr marL="0" marR="0" lvl="0" indent="0" algn="ctr" rtl="0">
              <a:lnSpc>
                <a:spcPct val="130000"/>
              </a:lnSpc>
              <a:spcBef>
                <a:spcPts val="0"/>
              </a:spcBef>
              <a:spcAft>
                <a:spcPts val="0"/>
              </a:spcAft>
              <a:buClr>
                <a:srgbClr val="000000"/>
              </a:buClr>
              <a:buSzPts val="1400"/>
              <a:buFont typeface="Arial"/>
              <a:buNone/>
            </a:pPr>
            <a:r>
              <a:rPr lang="zh-TW" sz="1050" b="0" i="0" u="none" strike="noStrike" cap="none">
                <a:solidFill>
                  <a:schemeClr val="dk1"/>
                </a:solidFill>
                <a:latin typeface="Microsoft JhengHei"/>
                <a:ea typeface="Microsoft JhengHei"/>
                <a:cs typeface="Microsoft JhengHei"/>
                <a:sym typeface="Microsoft JhengHei"/>
              </a:rPr>
              <a:t>業務流程圖實作、OCR案例溝通體驗</a:t>
            </a:r>
            <a:endParaRPr sz="1050" b="0" i="0" u="none" strike="noStrike" cap="none">
              <a:solidFill>
                <a:schemeClr val="dk1"/>
              </a:solidFill>
              <a:latin typeface="Microsoft JhengHei"/>
              <a:ea typeface="Microsoft JhengHei"/>
              <a:cs typeface="Microsoft JhengHei"/>
              <a:sym typeface="Microsoft JhengHei"/>
            </a:endParaRPr>
          </a:p>
        </p:txBody>
      </p:sp>
      <p:sp>
        <p:nvSpPr>
          <p:cNvPr id="172" name="Google Shape;172;p13">
            <a:extLst>
              <a:ext uri="{FF2B5EF4-FFF2-40B4-BE49-F238E27FC236}">
                <a16:creationId xmlns:a16="http://schemas.microsoft.com/office/drawing/2014/main" id="{5E7D171C-CF8A-976B-AFC8-12A5FEE860E6}"/>
              </a:ext>
            </a:extLst>
          </p:cNvPr>
          <p:cNvSpPr txBox="1"/>
          <p:nvPr/>
        </p:nvSpPr>
        <p:spPr>
          <a:xfrm>
            <a:off x="6004465" y="4514668"/>
            <a:ext cx="1515600" cy="670304"/>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非AI </a:t>
            </a:r>
            <a:br>
              <a:rPr lang="zh-TW" sz="1200" b="0" i="0" u="none" strike="noStrike" cap="none">
                <a:solidFill>
                  <a:schemeClr val="dk1"/>
                </a:solidFill>
                <a:latin typeface="Microsoft JhengHei"/>
                <a:ea typeface="Microsoft JhengHei"/>
                <a:cs typeface="Microsoft JhengHei"/>
                <a:sym typeface="Microsoft JhengHei"/>
              </a:rPr>
            </a:br>
            <a:r>
              <a:rPr lang="zh-TW" sz="1200" b="0" i="0" u="none" strike="noStrike" cap="none">
                <a:solidFill>
                  <a:schemeClr val="dk1"/>
                </a:solidFill>
                <a:latin typeface="Microsoft JhengHei"/>
                <a:ea typeface="Microsoft JhengHei"/>
                <a:cs typeface="Microsoft JhengHei"/>
                <a:sym typeface="Microsoft JhengHei"/>
              </a:rPr>
              <a:t>腦力激盪餐會</a:t>
            </a:r>
            <a:endParaRPr sz="1200" b="0" i="0" u="none" strike="noStrike" cap="none">
              <a:solidFill>
                <a:schemeClr val="dk1"/>
              </a:solidFill>
              <a:latin typeface="Microsoft JhengHei"/>
              <a:ea typeface="Microsoft JhengHei"/>
              <a:cs typeface="Microsoft JhengHei"/>
              <a:sym typeface="Microsoft JhengHei"/>
            </a:endParaRPr>
          </a:p>
        </p:txBody>
      </p:sp>
      <p:sp>
        <p:nvSpPr>
          <p:cNvPr id="173" name="Google Shape;173;p13">
            <a:extLst>
              <a:ext uri="{FF2B5EF4-FFF2-40B4-BE49-F238E27FC236}">
                <a16:creationId xmlns:a16="http://schemas.microsoft.com/office/drawing/2014/main" id="{8F2AE554-58CB-88C9-D984-43E8277A28FE}"/>
              </a:ext>
            </a:extLst>
          </p:cNvPr>
          <p:cNvSpPr txBox="1">
            <a:spLocks noGrp="1"/>
          </p:cNvSpPr>
          <p:nvPr>
            <p:ph type="title"/>
          </p:nvPr>
        </p:nvSpPr>
        <p:spPr>
          <a:prstGeom prst="rect">
            <a:avLst/>
          </a:prstGeom>
          <a:noFill/>
          <a:ln>
            <a:noFill/>
          </a:ln>
        </p:spPr>
        <p:txBody>
          <a:bodyPr spcFirstLastPara="1" wrap="square" lIns="88150" tIns="44075" rIns="88150" bIns="44075" anchor="ctr" anchorCtr="0">
            <a:noAutofit/>
          </a:bodyPr>
          <a:lstStyle/>
          <a:p>
            <a:pPr lvl="0">
              <a:lnSpc>
                <a:spcPct val="130000"/>
              </a:lnSpc>
              <a:buSzPts val="3100"/>
            </a:pPr>
            <a:r>
              <a:rPr lang="zh-TW" altLang="en-US">
                <a:solidFill>
                  <a:schemeClr val="tx1"/>
                </a:solidFill>
              </a:rPr>
              <a:t>配色範例 </a:t>
            </a:r>
            <a:r>
              <a:rPr lang="en-US" altLang="zh-TW" sz="2000">
                <a:solidFill>
                  <a:schemeClr val="tx1"/>
                </a:solidFill>
              </a:rPr>
              <a:t>blue + amber</a:t>
            </a:r>
            <a:r>
              <a:rPr lang="zh-TW" altLang="en-US" sz="2000">
                <a:solidFill>
                  <a:schemeClr val="tx1"/>
                </a:solidFill>
              </a:rPr>
              <a:t> </a:t>
            </a:r>
            <a:endParaRPr sz="2000">
              <a:highlight>
                <a:srgbClr val="FFFF00"/>
              </a:highlight>
              <a:latin typeface="Microsoft JhengHei" panose="020B0604030504040204" pitchFamily="34" charset="-120"/>
              <a:ea typeface="Microsoft JhengHei" panose="020B0604030504040204" pitchFamily="34" charset="-120"/>
            </a:endParaRPr>
          </a:p>
        </p:txBody>
      </p:sp>
      <p:cxnSp>
        <p:nvCxnSpPr>
          <p:cNvPr id="174" name="Google Shape;174;p13">
            <a:extLst>
              <a:ext uri="{FF2B5EF4-FFF2-40B4-BE49-F238E27FC236}">
                <a16:creationId xmlns:a16="http://schemas.microsoft.com/office/drawing/2014/main" id="{7C58920C-019C-4B3B-74B1-318C0E76E483}"/>
              </a:ext>
            </a:extLst>
          </p:cNvPr>
          <p:cNvCxnSpPr>
            <a:endCxn id="171" idx="2"/>
          </p:cNvCxnSpPr>
          <p:nvPr/>
        </p:nvCxnSpPr>
        <p:spPr>
          <a:xfrm flipV="1">
            <a:off x="2192781" y="1895281"/>
            <a:ext cx="0" cy="1351290"/>
          </a:xfrm>
          <a:prstGeom prst="straightConnector1">
            <a:avLst/>
          </a:prstGeom>
          <a:noFill/>
          <a:ln w="19050" cap="flat" cmpd="sng">
            <a:solidFill>
              <a:srgbClr val="A1A1AA"/>
            </a:solidFill>
            <a:prstDash val="dash"/>
            <a:round/>
            <a:headEnd type="none" w="sm" len="sm"/>
            <a:tailEnd type="oval" w="med" len="med"/>
          </a:ln>
        </p:spPr>
      </p:cxnSp>
      <p:sp>
        <p:nvSpPr>
          <p:cNvPr id="175" name="Google Shape;175;p13">
            <a:extLst>
              <a:ext uri="{FF2B5EF4-FFF2-40B4-BE49-F238E27FC236}">
                <a16:creationId xmlns:a16="http://schemas.microsoft.com/office/drawing/2014/main" id="{23D9D008-5E2F-2709-FF5B-12D3387E2728}"/>
              </a:ext>
            </a:extLst>
          </p:cNvPr>
          <p:cNvSpPr txBox="1"/>
          <p:nvPr/>
        </p:nvSpPr>
        <p:spPr>
          <a:xfrm>
            <a:off x="1896284" y="4588135"/>
            <a:ext cx="1746329" cy="1294940"/>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AI </a:t>
            </a:r>
            <a:br>
              <a:rPr lang="zh-TW" sz="1200" b="0" i="0" u="none" strike="noStrike" cap="none">
                <a:solidFill>
                  <a:schemeClr val="dk1"/>
                </a:solidFill>
                <a:latin typeface="Microsoft JhengHei"/>
                <a:ea typeface="Microsoft JhengHei"/>
                <a:cs typeface="Microsoft JhengHei"/>
                <a:sym typeface="Microsoft JhengHei"/>
              </a:rPr>
            </a:br>
            <a:r>
              <a:rPr lang="zh-TW" sz="1200" b="0" i="0" u="none" strike="noStrike" cap="none">
                <a:solidFill>
                  <a:schemeClr val="dk1"/>
                </a:solidFill>
                <a:latin typeface="Microsoft JhengHei"/>
                <a:ea typeface="Microsoft JhengHei"/>
                <a:cs typeface="Microsoft JhengHei"/>
                <a:sym typeface="Microsoft JhengHei"/>
              </a:rPr>
              <a:t>溝通力建立</a:t>
            </a:r>
            <a:br>
              <a:rPr lang="zh-TW" sz="1400" b="0" i="0" u="none" strike="noStrike" cap="none">
                <a:solidFill>
                  <a:schemeClr val="dk1"/>
                </a:solidFill>
                <a:latin typeface="Microsoft JhengHei"/>
                <a:ea typeface="Microsoft JhengHei"/>
                <a:cs typeface="Microsoft JhengHei"/>
                <a:sym typeface="Microsoft JhengHei"/>
              </a:rPr>
            </a:br>
            <a:r>
              <a:rPr lang="zh-TW" sz="1050" b="0" i="0" u="none" strike="noStrike" cap="none">
                <a:solidFill>
                  <a:schemeClr val="dk1"/>
                </a:solidFill>
                <a:latin typeface="Microsoft JhengHei"/>
                <a:ea typeface="Microsoft JhengHei"/>
                <a:cs typeface="Microsoft JhengHei"/>
                <a:sym typeface="Microsoft JhengHei"/>
              </a:rPr>
              <a:t>業務流程與AI命題描繪執行探討-Regression/</a:t>
            </a:r>
            <a:br>
              <a:rPr lang="zh-TW" sz="1050" b="0" i="0" u="none" strike="noStrike" cap="none">
                <a:solidFill>
                  <a:schemeClr val="dk1"/>
                </a:solidFill>
                <a:latin typeface="Microsoft JhengHei"/>
                <a:ea typeface="Microsoft JhengHei"/>
                <a:cs typeface="Microsoft JhengHei"/>
                <a:sym typeface="Microsoft JhengHei"/>
              </a:rPr>
            </a:br>
            <a:r>
              <a:rPr lang="zh-TW" sz="1050" b="0" i="0" u="none" strike="noStrike" cap="none">
                <a:solidFill>
                  <a:schemeClr val="dk1"/>
                </a:solidFill>
                <a:latin typeface="Microsoft JhengHei"/>
                <a:ea typeface="Microsoft JhengHei"/>
                <a:cs typeface="Microsoft JhengHei"/>
                <a:sym typeface="Microsoft JhengHei"/>
              </a:rPr>
              <a:t>Classification</a:t>
            </a:r>
            <a:endParaRPr/>
          </a:p>
        </p:txBody>
      </p:sp>
      <p:cxnSp>
        <p:nvCxnSpPr>
          <p:cNvPr id="176" name="Google Shape;176;p13">
            <a:extLst>
              <a:ext uri="{FF2B5EF4-FFF2-40B4-BE49-F238E27FC236}">
                <a16:creationId xmlns:a16="http://schemas.microsoft.com/office/drawing/2014/main" id="{D9D6FF0F-0D99-63E2-612E-5E8218273FDB}"/>
              </a:ext>
            </a:extLst>
          </p:cNvPr>
          <p:cNvCxnSpPr/>
          <p:nvPr/>
        </p:nvCxnSpPr>
        <p:spPr>
          <a:xfrm rot="10800000">
            <a:off x="2753965" y="3742053"/>
            <a:ext cx="0" cy="834218"/>
          </a:xfrm>
          <a:prstGeom prst="straightConnector1">
            <a:avLst/>
          </a:prstGeom>
          <a:noFill/>
          <a:ln w="19050" cap="flat" cmpd="sng">
            <a:solidFill>
              <a:srgbClr val="A1A1AA"/>
            </a:solidFill>
            <a:prstDash val="dash"/>
            <a:round/>
            <a:headEnd type="oval" w="med" len="med"/>
            <a:tailEnd type="none" w="sm" len="sm"/>
          </a:ln>
        </p:spPr>
      </p:cxnSp>
      <p:sp>
        <p:nvSpPr>
          <p:cNvPr id="177" name="Google Shape;177;p13">
            <a:extLst>
              <a:ext uri="{FF2B5EF4-FFF2-40B4-BE49-F238E27FC236}">
                <a16:creationId xmlns:a16="http://schemas.microsoft.com/office/drawing/2014/main" id="{E168E116-33F9-9F9E-0026-61B95D075660}"/>
              </a:ext>
            </a:extLst>
          </p:cNvPr>
          <p:cNvSpPr txBox="1"/>
          <p:nvPr/>
        </p:nvSpPr>
        <p:spPr>
          <a:xfrm>
            <a:off x="3274779" y="4507322"/>
            <a:ext cx="1515600" cy="670304"/>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OCR</a:t>
            </a:r>
            <a:br>
              <a:rPr lang="zh-TW" sz="1200" b="0" i="0" u="none" strike="noStrike" cap="none">
                <a:solidFill>
                  <a:schemeClr val="dk1"/>
                </a:solidFill>
                <a:latin typeface="Microsoft JhengHei"/>
                <a:ea typeface="Microsoft JhengHei"/>
                <a:cs typeface="Microsoft JhengHei"/>
                <a:sym typeface="Microsoft JhengHei"/>
              </a:rPr>
            </a:br>
            <a:r>
              <a:rPr lang="zh-TW" sz="1200" b="0" i="0" u="none" strike="noStrike" cap="none">
                <a:solidFill>
                  <a:schemeClr val="dk1"/>
                </a:solidFill>
                <a:latin typeface="Microsoft JhengHei"/>
                <a:ea typeface="Microsoft JhengHei"/>
                <a:cs typeface="Microsoft JhengHei"/>
                <a:sym typeface="Microsoft JhengHei"/>
              </a:rPr>
              <a:t>案例探討</a:t>
            </a:r>
            <a:endParaRPr/>
          </a:p>
        </p:txBody>
      </p:sp>
      <p:sp>
        <p:nvSpPr>
          <p:cNvPr id="178" name="Google Shape;178;p13">
            <a:extLst>
              <a:ext uri="{FF2B5EF4-FFF2-40B4-BE49-F238E27FC236}">
                <a16:creationId xmlns:a16="http://schemas.microsoft.com/office/drawing/2014/main" id="{51BBCE71-530A-CF33-F773-8E72644A4313}"/>
              </a:ext>
            </a:extLst>
          </p:cNvPr>
          <p:cNvSpPr txBox="1"/>
          <p:nvPr/>
        </p:nvSpPr>
        <p:spPr>
          <a:xfrm>
            <a:off x="2742884" y="1767422"/>
            <a:ext cx="1515600" cy="670304"/>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RPA</a:t>
            </a:r>
            <a:br>
              <a:rPr lang="zh-TW" sz="1200" b="0" i="0" u="none" strike="noStrike" cap="none">
                <a:solidFill>
                  <a:schemeClr val="dk1"/>
                </a:solidFill>
                <a:latin typeface="Microsoft JhengHei"/>
                <a:ea typeface="Microsoft JhengHei"/>
                <a:cs typeface="Microsoft JhengHei"/>
                <a:sym typeface="Microsoft JhengHei"/>
              </a:rPr>
            </a:br>
            <a:r>
              <a:rPr lang="zh-TW" sz="1200" b="0" i="0" u="none" strike="noStrike" cap="none">
                <a:solidFill>
                  <a:schemeClr val="dk1"/>
                </a:solidFill>
                <a:latin typeface="Microsoft JhengHei"/>
                <a:ea typeface="Microsoft JhengHei"/>
                <a:cs typeface="Microsoft JhengHei"/>
                <a:sym typeface="Microsoft JhengHei"/>
              </a:rPr>
              <a:t>案例探討</a:t>
            </a:r>
            <a:endParaRPr/>
          </a:p>
        </p:txBody>
      </p:sp>
      <p:cxnSp>
        <p:nvCxnSpPr>
          <p:cNvPr id="179" name="Google Shape;179;p13">
            <a:extLst>
              <a:ext uri="{FF2B5EF4-FFF2-40B4-BE49-F238E27FC236}">
                <a16:creationId xmlns:a16="http://schemas.microsoft.com/office/drawing/2014/main" id="{6B547CB2-E5AE-7481-E1CB-7304E40B91C4}"/>
              </a:ext>
            </a:extLst>
          </p:cNvPr>
          <p:cNvCxnSpPr/>
          <p:nvPr/>
        </p:nvCxnSpPr>
        <p:spPr>
          <a:xfrm rot="10800000">
            <a:off x="3497481" y="2377752"/>
            <a:ext cx="0" cy="834570"/>
          </a:xfrm>
          <a:prstGeom prst="straightConnector1">
            <a:avLst/>
          </a:prstGeom>
          <a:noFill/>
          <a:ln w="19050" cap="flat" cmpd="sng">
            <a:solidFill>
              <a:srgbClr val="A1A1AA"/>
            </a:solidFill>
            <a:prstDash val="dash"/>
            <a:round/>
            <a:headEnd type="none" w="sm" len="sm"/>
            <a:tailEnd type="oval" w="med" len="med"/>
          </a:ln>
        </p:spPr>
      </p:cxnSp>
      <p:sp>
        <p:nvSpPr>
          <p:cNvPr id="180" name="Google Shape;180;p13">
            <a:extLst>
              <a:ext uri="{FF2B5EF4-FFF2-40B4-BE49-F238E27FC236}">
                <a16:creationId xmlns:a16="http://schemas.microsoft.com/office/drawing/2014/main" id="{2C99B84B-3FF0-070B-82E9-006373E899EC}"/>
              </a:ext>
            </a:extLst>
          </p:cNvPr>
          <p:cNvSpPr txBox="1"/>
          <p:nvPr/>
        </p:nvSpPr>
        <p:spPr>
          <a:xfrm>
            <a:off x="5488631" y="1779825"/>
            <a:ext cx="1515600" cy="670304"/>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AI </a:t>
            </a:r>
            <a:br>
              <a:rPr lang="zh-TW" sz="1200" b="0" i="0" u="none" strike="noStrike" cap="none">
                <a:solidFill>
                  <a:schemeClr val="dk1"/>
                </a:solidFill>
                <a:latin typeface="Microsoft JhengHei"/>
                <a:ea typeface="Microsoft JhengHei"/>
                <a:cs typeface="Microsoft JhengHei"/>
                <a:sym typeface="Microsoft JhengHei"/>
              </a:rPr>
            </a:br>
            <a:r>
              <a:rPr lang="zh-TW" sz="1200" b="0" i="0" u="none" strike="noStrike" cap="none">
                <a:solidFill>
                  <a:schemeClr val="dk1"/>
                </a:solidFill>
                <a:latin typeface="Microsoft JhengHei"/>
                <a:ea typeface="Microsoft JhengHei"/>
                <a:cs typeface="Microsoft JhengHei"/>
                <a:sym typeface="Microsoft JhengHei"/>
              </a:rPr>
              <a:t>腦力激盪餐會</a:t>
            </a:r>
            <a:endParaRPr sz="1200" b="0" i="0" u="none" strike="noStrike" cap="none">
              <a:solidFill>
                <a:schemeClr val="dk1"/>
              </a:solidFill>
              <a:latin typeface="Microsoft JhengHei"/>
              <a:ea typeface="Microsoft JhengHei"/>
              <a:cs typeface="Microsoft JhengHei"/>
              <a:sym typeface="Microsoft JhengHei"/>
            </a:endParaRPr>
          </a:p>
        </p:txBody>
      </p:sp>
      <p:cxnSp>
        <p:nvCxnSpPr>
          <p:cNvPr id="181" name="Google Shape;181;p13">
            <a:extLst>
              <a:ext uri="{FF2B5EF4-FFF2-40B4-BE49-F238E27FC236}">
                <a16:creationId xmlns:a16="http://schemas.microsoft.com/office/drawing/2014/main" id="{2E913ABE-46D2-F0B1-128A-89FA03479D51}"/>
              </a:ext>
            </a:extLst>
          </p:cNvPr>
          <p:cNvCxnSpPr/>
          <p:nvPr/>
        </p:nvCxnSpPr>
        <p:spPr>
          <a:xfrm rot="10800000">
            <a:off x="6239956" y="2389564"/>
            <a:ext cx="1500" cy="839520"/>
          </a:xfrm>
          <a:prstGeom prst="straightConnector1">
            <a:avLst/>
          </a:prstGeom>
          <a:noFill/>
          <a:ln w="19050" cap="flat" cmpd="sng">
            <a:solidFill>
              <a:srgbClr val="A1A1AA"/>
            </a:solidFill>
            <a:prstDash val="dash"/>
            <a:round/>
            <a:headEnd type="none" w="sm" len="sm"/>
            <a:tailEnd type="oval" w="med" len="med"/>
          </a:ln>
        </p:spPr>
      </p:cxnSp>
      <p:cxnSp>
        <p:nvCxnSpPr>
          <p:cNvPr id="182" name="Google Shape;182;p13">
            <a:extLst>
              <a:ext uri="{FF2B5EF4-FFF2-40B4-BE49-F238E27FC236}">
                <a16:creationId xmlns:a16="http://schemas.microsoft.com/office/drawing/2014/main" id="{F5AF5B66-8DEE-70A2-E5CF-4AB9F6814510}"/>
              </a:ext>
            </a:extLst>
          </p:cNvPr>
          <p:cNvCxnSpPr/>
          <p:nvPr/>
        </p:nvCxnSpPr>
        <p:spPr>
          <a:xfrm rot="10800000">
            <a:off x="8455119" y="3702277"/>
            <a:ext cx="0" cy="882996"/>
          </a:xfrm>
          <a:prstGeom prst="straightConnector1">
            <a:avLst/>
          </a:prstGeom>
          <a:noFill/>
          <a:ln w="19050" cap="flat" cmpd="sng">
            <a:solidFill>
              <a:srgbClr val="A1A1AA"/>
            </a:solidFill>
            <a:prstDash val="dash"/>
            <a:round/>
            <a:headEnd type="oval" w="med" len="med"/>
            <a:tailEnd type="none" w="sm" len="sm"/>
          </a:ln>
        </p:spPr>
      </p:cxnSp>
      <p:sp>
        <p:nvSpPr>
          <p:cNvPr id="183" name="Google Shape;183;p13">
            <a:extLst>
              <a:ext uri="{FF2B5EF4-FFF2-40B4-BE49-F238E27FC236}">
                <a16:creationId xmlns:a16="http://schemas.microsoft.com/office/drawing/2014/main" id="{EE1EF8BB-2B1C-8396-0CA7-59D833F2C4CC}"/>
              </a:ext>
            </a:extLst>
          </p:cNvPr>
          <p:cNvSpPr txBox="1"/>
          <p:nvPr/>
        </p:nvSpPr>
        <p:spPr>
          <a:xfrm>
            <a:off x="7385885" y="4596921"/>
            <a:ext cx="2141540" cy="1625030"/>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非AI </a:t>
            </a:r>
            <a:br>
              <a:rPr lang="zh-TW" sz="1200" b="0" i="0" u="none" strike="noStrike" cap="none">
                <a:solidFill>
                  <a:schemeClr val="dk1"/>
                </a:solidFill>
                <a:latin typeface="Microsoft JhengHei"/>
                <a:ea typeface="Microsoft JhengHei"/>
                <a:cs typeface="Microsoft JhengHei"/>
                <a:sym typeface="Microsoft JhengHei"/>
              </a:rPr>
            </a:br>
            <a:r>
              <a:rPr lang="zh-TW" sz="1200" b="0" i="0" u="none" strike="noStrike" cap="none">
                <a:solidFill>
                  <a:schemeClr val="dk1"/>
                </a:solidFill>
                <a:latin typeface="Microsoft JhengHei"/>
                <a:ea typeface="Microsoft JhengHei"/>
                <a:cs typeface="Microsoft JhengHei"/>
                <a:sym typeface="Microsoft JhengHei"/>
              </a:rPr>
              <a:t>專案解方規劃</a:t>
            </a:r>
            <a:endParaRPr sz="1200" b="0" i="0" u="none" strike="noStrike" cap="none">
              <a:solidFill>
                <a:schemeClr val="dk1"/>
              </a:solidFill>
              <a:latin typeface="Microsoft JhengHei"/>
              <a:ea typeface="Microsoft JhengHei"/>
              <a:cs typeface="Microsoft JhengHei"/>
              <a:sym typeface="Microsoft JhengHei"/>
            </a:endParaRPr>
          </a:p>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透過科技轉型顧問之協助，體驗將需求、可行性評估、至專案解方規劃之過程</a:t>
            </a:r>
            <a:endParaRPr/>
          </a:p>
          <a:p>
            <a:pPr marL="0" marR="0" lvl="0" indent="0" algn="ctr" rtl="0">
              <a:lnSpc>
                <a:spcPct val="130000"/>
              </a:lnSpc>
              <a:spcBef>
                <a:spcPts val="0"/>
              </a:spcBef>
              <a:spcAft>
                <a:spcPts val="0"/>
              </a:spcAft>
              <a:buClr>
                <a:srgbClr val="000000"/>
              </a:buClr>
              <a:buSzPts val="1400"/>
              <a:buFont typeface="Arial"/>
              <a:buNone/>
            </a:pPr>
            <a:endParaRPr sz="1200" b="0" i="0" u="none" strike="noStrike" cap="none">
              <a:solidFill>
                <a:schemeClr val="dk1"/>
              </a:solidFill>
              <a:latin typeface="Microsoft JhengHei"/>
              <a:ea typeface="Microsoft JhengHei"/>
              <a:cs typeface="Microsoft JhengHei"/>
              <a:sym typeface="Microsoft JhengHei"/>
            </a:endParaRPr>
          </a:p>
        </p:txBody>
      </p:sp>
      <p:sp>
        <p:nvSpPr>
          <p:cNvPr id="184" name="Google Shape;184;p13">
            <a:extLst>
              <a:ext uri="{FF2B5EF4-FFF2-40B4-BE49-F238E27FC236}">
                <a16:creationId xmlns:a16="http://schemas.microsoft.com/office/drawing/2014/main" id="{3071A587-C6A4-9C1D-F5DF-6A7B156E5D85}"/>
              </a:ext>
            </a:extLst>
          </p:cNvPr>
          <p:cNvSpPr txBox="1"/>
          <p:nvPr/>
        </p:nvSpPr>
        <p:spPr>
          <a:xfrm>
            <a:off x="643495" y="2663264"/>
            <a:ext cx="811364" cy="464712"/>
          </a:xfrm>
          <a:prstGeom prst="rect">
            <a:avLst/>
          </a:prstGeom>
          <a:noFill/>
          <a:ln>
            <a:noFill/>
          </a:ln>
        </p:spPr>
        <p:txBody>
          <a:bodyPr spcFirstLastPara="1" wrap="square" lIns="91425" tIns="91425" rIns="91425" bIns="91425"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zh-TW" b="1" i="0" u="none" strike="noStrike" cap="none">
                <a:solidFill>
                  <a:schemeClr val="dk1"/>
                </a:solidFill>
                <a:latin typeface="Microsoft JhengHei"/>
                <a:ea typeface="Microsoft JhengHei"/>
                <a:cs typeface="Microsoft JhengHei"/>
                <a:sym typeface="Microsoft JhengHei"/>
              </a:rPr>
              <a:t>單位-月</a:t>
            </a:r>
            <a:endParaRPr b="1" i="0" u="none" strike="noStrike" cap="none">
              <a:solidFill>
                <a:schemeClr val="dk1"/>
              </a:solidFill>
              <a:latin typeface="Microsoft JhengHei"/>
              <a:ea typeface="Microsoft JhengHei"/>
              <a:cs typeface="Microsoft JhengHei"/>
              <a:sym typeface="Microsoft JhengHei"/>
            </a:endParaRPr>
          </a:p>
        </p:txBody>
      </p:sp>
      <p:cxnSp>
        <p:nvCxnSpPr>
          <p:cNvPr id="185" name="Google Shape;185;p13">
            <a:extLst>
              <a:ext uri="{FF2B5EF4-FFF2-40B4-BE49-F238E27FC236}">
                <a16:creationId xmlns:a16="http://schemas.microsoft.com/office/drawing/2014/main" id="{9EEB15FE-D0CE-2648-F69E-7E9BB630EB34}"/>
              </a:ext>
            </a:extLst>
          </p:cNvPr>
          <p:cNvCxnSpPr>
            <a:cxnSpLocks/>
          </p:cNvCxnSpPr>
          <p:nvPr/>
        </p:nvCxnSpPr>
        <p:spPr>
          <a:xfrm flipV="1">
            <a:off x="5460783" y="3541673"/>
            <a:ext cx="0" cy="1055595"/>
          </a:xfrm>
          <a:prstGeom prst="straightConnector1">
            <a:avLst/>
          </a:prstGeom>
          <a:noFill/>
          <a:ln w="19050" cap="flat" cmpd="sng">
            <a:solidFill>
              <a:srgbClr val="A1A1AA"/>
            </a:solidFill>
            <a:prstDash val="dash"/>
            <a:round/>
            <a:headEnd type="oval" w="med" len="med"/>
            <a:tailEnd type="none" w="sm" len="sm"/>
          </a:ln>
        </p:spPr>
      </p:cxnSp>
      <p:sp>
        <p:nvSpPr>
          <p:cNvPr id="186" name="Google Shape;186;p13">
            <a:extLst>
              <a:ext uri="{FF2B5EF4-FFF2-40B4-BE49-F238E27FC236}">
                <a16:creationId xmlns:a16="http://schemas.microsoft.com/office/drawing/2014/main" id="{DAA27917-275A-9B41-18C8-1E8A1F1461C1}"/>
              </a:ext>
            </a:extLst>
          </p:cNvPr>
          <p:cNvSpPr txBox="1"/>
          <p:nvPr/>
        </p:nvSpPr>
        <p:spPr>
          <a:xfrm>
            <a:off x="4700309" y="4518810"/>
            <a:ext cx="1515600" cy="670304"/>
          </a:xfrm>
          <a:prstGeom prst="rect">
            <a:avLst/>
          </a:prstGeom>
          <a:noFill/>
          <a:ln>
            <a:noFill/>
          </a:ln>
        </p:spPr>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solidFill>
                  <a:schemeClr val="dk1"/>
                </a:solidFill>
                <a:latin typeface="Microsoft JhengHei"/>
                <a:ea typeface="Microsoft JhengHei"/>
                <a:cs typeface="Microsoft JhengHei"/>
                <a:sym typeface="Microsoft JhengHei"/>
              </a:rPr>
              <a:t>業務單位</a:t>
            </a:r>
            <a:br>
              <a:rPr lang="zh-TW" sz="1200" b="0" i="0" u="none" strike="noStrike" cap="none">
                <a:solidFill>
                  <a:schemeClr val="dk1"/>
                </a:solidFill>
                <a:latin typeface="Microsoft JhengHei"/>
                <a:ea typeface="Microsoft JhengHei"/>
                <a:cs typeface="Microsoft JhengHei"/>
                <a:sym typeface="Microsoft JhengHei"/>
              </a:rPr>
            </a:br>
            <a:r>
              <a:rPr lang="zh-TW" sz="1200" b="0" i="0" u="none" strike="noStrike" cap="none">
                <a:solidFill>
                  <a:schemeClr val="dk1"/>
                </a:solidFill>
                <a:latin typeface="Microsoft JhengHei"/>
                <a:ea typeface="Microsoft JhengHei"/>
                <a:cs typeface="Microsoft JhengHei"/>
                <a:sym typeface="Microsoft JhengHei"/>
              </a:rPr>
              <a:t>處內需求盤點</a:t>
            </a:r>
            <a:endParaRPr/>
          </a:p>
        </p:txBody>
      </p:sp>
      <p:sp>
        <p:nvSpPr>
          <p:cNvPr id="187" name="Google Shape;187;p13">
            <a:extLst>
              <a:ext uri="{FF2B5EF4-FFF2-40B4-BE49-F238E27FC236}">
                <a16:creationId xmlns:a16="http://schemas.microsoft.com/office/drawing/2014/main" id="{75BC8B36-211E-7630-0DF7-43E1941C797A}"/>
              </a:ext>
            </a:extLst>
          </p:cNvPr>
          <p:cNvSpPr txBox="1"/>
          <p:nvPr/>
        </p:nvSpPr>
        <p:spPr>
          <a:xfrm>
            <a:off x="8702698" y="1953051"/>
            <a:ext cx="1515600" cy="424701"/>
          </a:xfrm>
          <a:prstGeom prst="rect">
            <a:avLst/>
          </a:prstGeom>
          <a:noFill/>
          <a:ln>
            <a:solidFill>
              <a:srgbClr val="FCD34D"/>
            </a:solid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marR="0" lvl="0" indent="0" algn="ctr" rtl="0">
              <a:lnSpc>
                <a:spcPct val="130000"/>
              </a:lnSpc>
              <a:spcBef>
                <a:spcPts val="0"/>
              </a:spcBef>
              <a:spcAft>
                <a:spcPts val="0"/>
              </a:spcAft>
              <a:buClr>
                <a:srgbClr val="000000"/>
              </a:buClr>
              <a:buSzPts val="1400"/>
              <a:buFont typeface="Arial"/>
              <a:buNone/>
            </a:pPr>
            <a:r>
              <a:rPr lang="zh-TW" sz="1200" b="0" i="0" u="none" strike="noStrike" cap="none">
                <a:latin typeface="Microsoft JhengHei"/>
                <a:ea typeface="Microsoft JhengHei"/>
                <a:cs typeface="Microsoft JhengHei"/>
                <a:sym typeface="Microsoft JhengHei"/>
              </a:rPr>
              <a:t>解方分享交流會</a:t>
            </a:r>
            <a:endParaRPr/>
          </a:p>
        </p:txBody>
      </p:sp>
      <p:cxnSp>
        <p:nvCxnSpPr>
          <p:cNvPr id="188" name="Google Shape;188;p13">
            <a:extLst>
              <a:ext uri="{FF2B5EF4-FFF2-40B4-BE49-F238E27FC236}">
                <a16:creationId xmlns:a16="http://schemas.microsoft.com/office/drawing/2014/main" id="{E6306F8A-08EF-72F1-DC9A-4FBA7D9634C6}"/>
              </a:ext>
            </a:extLst>
          </p:cNvPr>
          <p:cNvCxnSpPr/>
          <p:nvPr/>
        </p:nvCxnSpPr>
        <p:spPr>
          <a:xfrm rot="10800000">
            <a:off x="9462929" y="2394377"/>
            <a:ext cx="1500" cy="839520"/>
          </a:xfrm>
          <a:prstGeom prst="straightConnector1">
            <a:avLst/>
          </a:prstGeom>
          <a:noFill/>
          <a:ln w="19050" cap="flat" cmpd="sng">
            <a:solidFill>
              <a:srgbClr val="A1A1AA"/>
            </a:solidFill>
            <a:prstDash val="dash"/>
            <a:round/>
            <a:headEnd type="none" w="sm" len="sm"/>
            <a:tailEnd type="oval" w="med" len="med"/>
          </a:ln>
        </p:spPr>
      </p:cxnSp>
      <p:sp>
        <p:nvSpPr>
          <p:cNvPr id="189" name="Google Shape;189;p13">
            <a:extLst>
              <a:ext uri="{FF2B5EF4-FFF2-40B4-BE49-F238E27FC236}">
                <a16:creationId xmlns:a16="http://schemas.microsoft.com/office/drawing/2014/main" id="{3D4CF646-1491-52D1-D2B2-DBA79B698BA3}"/>
              </a:ext>
            </a:extLst>
          </p:cNvPr>
          <p:cNvSpPr/>
          <p:nvPr/>
        </p:nvSpPr>
        <p:spPr>
          <a:xfrm>
            <a:off x="1778151" y="3102877"/>
            <a:ext cx="3313569" cy="748232"/>
          </a:xfrm>
          <a:prstGeom prst="roundRect">
            <a:avLst>
              <a:gd name="adj" fmla="val 50000"/>
            </a:avLst>
          </a:prstGeom>
          <a:noFill/>
          <a:ln w="19050" cap="flat" cmpd="sng">
            <a:solidFill>
              <a:srgbClr val="3B82F6"/>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0000"/>
              </a:lnSpc>
              <a:spcBef>
                <a:spcPts val="0"/>
              </a:spcBef>
              <a:spcAft>
                <a:spcPts val="0"/>
              </a:spcAft>
              <a:buClr>
                <a:srgbClr val="000000"/>
              </a:buClr>
              <a:buSzPts val="1100"/>
              <a:buFont typeface="Arial"/>
              <a:buNone/>
            </a:pPr>
            <a:r>
              <a:rPr lang="zh-TW" sz="1800" b="0" i="0" u="none" strike="noStrike" cap="none">
                <a:solidFill>
                  <a:srgbClr val="000000"/>
                </a:solidFill>
                <a:latin typeface="Microsoft JhengHei"/>
                <a:ea typeface="Microsoft JhengHei"/>
                <a:cs typeface="Microsoft JhengHei"/>
                <a:sym typeface="Microsoft JhengHei"/>
              </a:rPr>
              <a:t>         </a:t>
            </a:r>
            <a:endParaRPr sz="1400" b="0" i="0" u="none" strike="noStrike" cap="none">
              <a:solidFill>
                <a:srgbClr val="000000"/>
              </a:solidFill>
              <a:latin typeface="Microsoft JhengHei"/>
              <a:ea typeface="Microsoft JhengHei"/>
              <a:cs typeface="Microsoft JhengHei"/>
              <a:sym typeface="Microsoft JhengHei"/>
            </a:endParaRPr>
          </a:p>
        </p:txBody>
      </p:sp>
      <p:sp>
        <p:nvSpPr>
          <p:cNvPr id="190" name="Google Shape;190;p13">
            <a:extLst>
              <a:ext uri="{FF2B5EF4-FFF2-40B4-BE49-F238E27FC236}">
                <a16:creationId xmlns:a16="http://schemas.microsoft.com/office/drawing/2014/main" id="{AF133258-742D-8C0C-F779-BE3EF146825A}"/>
              </a:ext>
            </a:extLst>
          </p:cNvPr>
          <p:cNvSpPr/>
          <p:nvPr/>
        </p:nvSpPr>
        <p:spPr>
          <a:xfrm>
            <a:off x="5811232" y="3106277"/>
            <a:ext cx="4057677" cy="748232"/>
          </a:xfrm>
          <a:prstGeom prst="roundRect">
            <a:avLst>
              <a:gd name="adj" fmla="val 50000"/>
            </a:avLst>
          </a:prstGeom>
          <a:noFill/>
          <a:ln w="19050" cap="flat" cmpd="sng">
            <a:solidFill>
              <a:srgbClr val="FCD34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30000"/>
              </a:lnSpc>
              <a:spcBef>
                <a:spcPts val="0"/>
              </a:spcBef>
              <a:spcAft>
                <a:spcPts val="0"/>
              </a:spcAft>
              <a:buClr>
                <a:srgbClr val="000000"/>
              </a:buClr>
              <a:buSzPts val="1100"/>
              <a:buFont typeface="Arial"/>
              <a:buNone/>
            </a:pPr>
            <a:r>
              <a:rPr lang="zh-TW" sz="1800" b="0" i="0" u="none" strike="noStrike" cap="none">
                <a:solidFill>
                  <a:srgbClr val="000000"/>
                </a:solidFill>
                <a:latin typeface="Microsoft JhengHei"/>
                <a:ea typeface="Microsoft JhengHei"/>
                <a:cs typeface="Microsoft JhengHei"/>
                <a:sym typeface="Microsoft JhengHei"/>
              </a:rPr>
              <a:t>          </a:t>
            </a:r>
            <a:endParaRPr sz="1400" b="0" i="0" u="none" strike="noStrike" cap="none">
              <a:solidFill>
                <a:srgbClr val="000000"/>
              </a:solidFill>
              <a:latin typeface="Microsoft JhengHei"/>
              <a:ea typeface="Microsoft JhengHei"/>
              <a:cs typeface="Microsoft JhengHei"/>
              <a:sym typeface="Microsoft JhengHei"/>
            </a:endParaRPr>
          </a:p>
        </p:txBody>
      </p:sp>
      <p:sp>
        <p:nvSpPr>
          <p:cNvPr id="191" name="Google Shape;191;p13">
            <a:extLst>
              <a:ext uri="{FF2B5EF4-FFF2-40B4-BE49-F238E27FC236}">
                <a16:creationId xmlns:a16="http://schemas.microsoft.com/office/drawing/2014/main" id="{51E0C1BF-4C96-C597-5DB6-80C2704D9771}"/>
              </a:ext>
            </a:extLst>
          </p:cNvPr>
          <p:cNvSpPr/>
          <p:nvPr/>
        </p:nvSpPr>
        <p:spPr>
          <a:xfrm>
            <a:off x="4425428" y="3185703"/>
            <a:ext cx="563677" cy="590478"/>
          </a:xfrm>
          <a:prstGeom prst="ellipse">
            <a:avLst/>
          </a:prstGeom>
          <a:solidFill>
            <a:srgbClr val="3B82F6"/>
          </a:solidFill>
          <a:ln>
            <a:noFill/>
          </a:ln>
        </p:spPr>
        <p:txBody>
          <a:bodyPr spcFirstLastPara="1" wrap="square" lIns="91425" tIns="91425" rIns="91425" bIns="91425" anchor="ctr" anchorCtr="0">
            <a:noAutofit/>
          </a:bodyPr>
          <a:lstStyle/>
          <a:p>
            <a:pPr marL="0" marR="0" lvl="0" indent="0" algn="ctr" rtl="0">
              <a:lnSpc>
                <a:spcPct val="130000"/>
              </a:lnSpc>
              <a:spcBef>
                <a:spcPts val="0"/>
              </a:spcBef>
              <a:spcAft>
                <a:spcPts val="0"/>
              </a:spcAft>
              <a:buClr>
                <a:srgbClr val="000000"/>
              </a:buClr>
              <a:buSzPts val="1300"/>
              <a:buFont typeface="Arial"/>
              <a:buNone/>
            </a:pPr>
            <a:r>
              <a:rPr lang="zh-TW" sz="1300" b="0" i="0" u="none" strike="noStrike" cap="none">
                <a:solidFill>
                  <a:srgbClr val="FFFFFF"/>
                </a:solidFill>
                <a:latin typeface="Microsoft JhengHei"/>
                <a:ea typeface="Microsoft JhengHei"/>
                <a:cs typeface="Microsoft JhengHei"/>
                <a:sym typeface="Microsoft JhengHei"/>
              </a:rPr>
              <a:t>5</a:t>
            </a:r>
            <a:endParaRPr sz="1300" b="0" i="0" u="none" strike="noStrike" cap="none">
              <a:solidFill>
                <a:srgbClr val="FFFFFF"/>
              </a:solidFill>
              <a:latin typeface="Microsoft JhengHei"/>
              <a:ea typeface="Microsoft JhengHei"/>
              <a:cs typeface="Microsoft JhengHei"/>
              <a:sym typeface="Microsoft JhengHei"/>
            </a:endParaRPr>
          </a:p>
        </p:txBody>
      </p:sp>
      <p:sp>
        <p:nvSpPr>
          <p:cNvPr id="192" name="Google Shape;192;p13">
            <a:extLst>
              <a:ext uri="{FF2B5EF4-FFF2-40B4-BE49-F238E27FC236}">
                <a16:creationId xmlns:a16="http://schemas.microsoft.com/office/drawing/2014/main" id="{C7528D61-8DF8-51A6-C94F-34FA39A1A865}"/>
              </a:ext>
            </a:extLst>
          </p:cNvPr>
          <p:cNvSpPr/>
          <p:nvPr/>
        </p:nvSpPr>
        <p:spPr>
          <a:xfrm>
            <a:off x="9178660" y="3185703"/>
            <a:ext cx="563677" cy="590478"/>
          </a:xfrm>
          <a:prstGeom prst="ellipse">
            <a:avLst/>
          </a:prstGeom>
          <a:solidFill>
            <a:srgbClr val="FCD34D"/>
          </a:solidFill>
          <a:ln>
            <a:noFill/>
          </a:ln>
        </p:spPr>
        <p:txBody>
          <a:bodyPr spcFirstLastPara="1" wrap="square" lIns="91425" tIns="91425" rIns="91425" bIns="91425" anchor="ctr" anchorCtr="0">
            <a:noAutofit/>
          </a:bodyPr>
          <a:lstStyle/>
          <a:p>
            <a:pPr marL="0" marR="0" lvl="0" indent="0" algn="ctr" rtl="0">
              <a:lnSpc>
                <a:spcPct val="130000"/>
              </a:lnSpc>
              <a:spcBef>
                <a:spcPts val="0"/>
              </a:spcBef>
              <a:spcAft>
                <a:spcPts val="0"/>
              </a:spcAft>
              <a:buClr>
                <a:srgbClr val="000000"/>
              </a:buClr>
              <a:buSzPts val="1300"/>
              <a:buFont typeface="Arial"/>
              <a:buNone/>
            </a:pPr>
            <a:r>
              <a:rPr lang="zh-TW" sz="1300" b="0" i="0" u="none" strike="noStrike" cap="none">
                <a:solidFill>
                  <a:srgbClr val="FFFFFF"/>
                </a:solidFill>
                <a:latin typeface="Microsoft JhengHei"/>
                <a:ea typeface="Microsoft JhengHei"/>
                <a:cs typeface="Microsoft JhengHei"/>
                <a:sym typeface="Microsoft JhengHei"/>
              </a:rPr>
              <a:t>10</a:t>
            </a:r>
            <a:endParaRPr sz="1300" b="0" i="0" u="none" strike="noStrike" cap="none">
              <a:solidFill>
                <a:srgbClr val="FFFFFF"/>
              </a:solidFill>
              <a:latin typeface="Microsoft JhengHei"/>
              <a:ea typeface="Microsoft JhengHei"/>
              <a:cs typeface="Microsoft JhengHei"/>
              <a:sym typeface="Microsoft JhengHei"/>
            </a:endParaRPr>
          </a:p>
        </p:txBody>
      </p:sp>
      <p:sp>
        <p:nvSpPr>
          <p:cNvPr id="193" name="Google Shape;193;p13">
            <a:extLst>
              <a:ext uri="{FF2B5EF4-FFF2-40B4-BE49-F238E27FC236}">
                <a16:creationId xmlns:a16="http://schemas.microsoft.com/office/drawing/2014/main" id="{BCF2119F-676C-91AE-9421-728F923E28A7}"/>
              </a:ext>
            </a:extLst>
          </p:cNvPr>
          <p:cNvSpPr/>
          <p:nvPr/>
        </p:nvSpPr>
        <p:spPr>
          <a:xfrm>
            <a:off x="1874630" y="3185859"/>
            <a:ext cx="1169421" cy="587964"/>
          </a:xfrm>
          <a:prstGeom prst="roundRect">
            <a:avLst>
              <a:gd name="adj" fmla="val 50000"/>
            </a:avLst>
          </a:prstGeom>
          <a:solidFill>
            <a:srgbClr val="3B82F6"/>
          </a:solid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zh-TW" sz="1400" b="0" i="0" u="none" strike="noStrike" cap="none">
                <a:solidFill>
                  <a:srgbClr val="FFFFFF"/>
                </a:solidFill>
                <a:latin typeface="Arial"/>
                <a:ea typeface="Arial"/>
                <a:cs typeface="Arial"/>
                <a:sym typeface="Arial"/>
              </a:rPr>
              <a:t>3</a:t>
            </a:r>
            <a:endParaRPr sz="1400" b="0" i="0" u="none" strike="noStrike" cap="none">
              <a:solidFill>
                <a:srgbClr val="FFFFFF"/>
              </a:solidFill>
              <a:latin typeface="Arial"/>
              <a:ea typeface="Arial"/>
              <a:cs typeface="Arial"/>
              <a:sym typeface="Arial"/>
            </a:endParaRPr>
          </a:p>
        </p:txBody>
      </p:sp>
      <p:sp>
        <p:nvSpPr>
          <p:cNvPr id="194" name="Google Shape;194;p13">
            <a:extLst>
              <a:ext uri="{FF2B5EF4-FFF2-40B4-BE49-F238E27FC236}">
                <a16:creationId xmlns:a16="http://schemas.microsoft.com/office/drawing/2014/main" id="{CE88ABAF-034F-FEC2-53E5-485DD5700413}"/>
              </a:ext>
            </a:extLst>
          </p:cNvPr>
          <p:cNvSpPr/>
          <p:nvPr/>
        </p:nvSpPr>
        <p:spPr>
          <a:xfrm>
            <a:off x="3153392" y="3200352"/>
            <a:ext cx="1169421" cy="573471"/>
          </a:xfrm>
          <a:prstGeom prst="roundRect">
            <a:avLst>
              <a:gd name="adj" fmla="val 50000"/>
            </a:avLst>
          </a:prstGeom>
          <a:solidFill>
            <a:srgbClr val="3B82F6"/>
          </a:solid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zh-TW" sz="1400" b="0" i="0" u="none" strike="noStrike" cap="none">
                <a:solidFill>
                  <a:srgbClr val="FFFFFF"/>
                </a:solidFill>
                <a:latin typeface="Arial"/>
                <a:ea typeface="Arial"/>
                <a:cs typeface="Arial"/>
                <a:sym typeface="Arial"/>
              </a:rPr>
              <a:t>4</a:t>
            </a:r>
            <a:endParaRPr sz="1400" b="0" i="0" u="none" strike="noStrike" cap="none">
              <a:solidFill>
                <a:srgbClr val="FFFFFF"/>
              </a:solidFill>
              <a:latin typeface="Arial"/>
              <a:ea typeface="Arial"/>
              <a:cs typeface="Arial"/>
              <a:sym typeface="Arial"/>
            </a:endParaRPr>
          </a:p>
        </p:txBody>
      </p:sp>
      <p:sp>
        <p:nvSpPr>
          <p:cNvPr id="195" name="Google Shape;195;p13">
            <a:extLst>
              <a:ext uri="{FF2B5EF4-FFF2-40B4-BE49-F238E27FC236}">
                <a16:creationId xmlns:a16="http://schemas.microsoft.com/office/drawing/2014/main" id="{06D5D5B7-9B3D-FCDA-5D21-7D3BDCA5AEDF}"/>
              </a:ext>
            </a:extLst>
          </p:cNvPr>
          <p:cNvSpPr/>
          <p:nvPr/>
        </p:nvSpPr>
        <p:spPr>
          <a:xfrm>
            <a:off x="5922673" y="3186208"/>
            <a:ext cx="1169421" cy="579912"/>
          </a:xfrm>
          <a:prstGeom prst="roundRect">
            <a:avLst>
              <a:gd name="adj" fmla="val 50000"/>
            </a:avLst>
          </a:prstGeom>
          <a:solidFill>
            <a:srgbClr val="FCD34D"/>
          </a:solid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zh-TW" sz="1400" b="0" i="0" u="none" strike="noStrike" cap="none">
                <a:solidFill>
                  <a:srgbClr val="FFFFFF"/>
                </a:solidFill>
                <a:latin typeface="Arial"/>
                <a:ea typeface="Arial"/>
                <a:cs typeface="Arial"/>
                <a:sym typeface="Arial"/>
              </a:rPr>
              <a:t>6</a:t>
            </a:r>
            <a:endParaRPr sz="1400" b="0" i="0" u="none" strike="noStrike" cap="none">
              <a:solidFill>
                <a:srgbClr val="FFFFFF"/>
              </a:solidFill>
              <a:latin typeface="Arial"/>
              <a:ea typeface="Arial"/>
              <a:cs typeface="Arial"/>
              <a:sym typeface="Arial"/>
            </a:endParaRPr>
          </a:p>
        </p:txBody>
      </p:sp>
      <p:sp>
        <p:nvSpPr>
          <p:cNvPr id="196" name="Google Shape;196;p13">
            <a:extLst>
              <a:ext uri="{FF2B5EF4-FFF2-40B4-BE49-F238E27FC236}">
                <a16:creationId xmlns:a16="http://schemas.microsoft.com/office/drawing/2014/main" id="{9D5D4BC5-A179-4339-91F0-A8A4AA425C8D}"/>
              </a:ext>
            </a:extLst>
          </p:cNvPr>
          <p:cNvSpPr/>
          <p:nvPr/>
        </p:nvSpPr>
        <p:spPr>
          <a:xfrm>
            <a:off x="7203535" y="3190226"/>
            <a:ext cx="1848553" cy="579912"/>
          </a:xfrm>
          <a:prstGeom prst="roundRect">
            <a:avLst>
              <a:gd name="adj" fmla="val 50000"/>
            </a:avLst>
          </a:prstGeom>
          <a:solidFill>
            <a:srgbClr val="FCD34D"/>
          </a:solidFill>
          <a:ln>
            <a:noFill/>
          </a:ln>
        </p:spPr>
        <p:txBody>
          <a:bodyPr spcFirstLastPara="1" wrap="square" lIns="91425" tIns="45700" rIns="91425" bIns="45700" anchor="ctr" anchorCtr="0">
            <a:noAutofit/>
          </a:bodyPr>
          <a:lstStyle/>
          <a:p>
            <a:pPr marL="0" marR="0" lvl="0" indent="0" algn="ctr" rtl="0">
              <a:lnSpc>
                <a:spcPct val="130000"/>
              </a:lnSpc>
              <a:spcBef>
                <a:spcPts val="0"/>
              </a:spcBef>
              <a:spcAft>
                <a:spcPts val="0"/>
              </a:spcAft>
              <a:buClr>
                <a:srgbClr val="000000"/>
              </a:buClr>
              <a:buSzPts val="1400"/>
              <a:buFont typeface="Arial"/>
              <a:buNone/>
            </a:pPr>
            <a:r>
              <a:rPr lang="zh-TW" sz="1400" b="0" i="0" u="none" strike="noStrike" cap="none">
                <a:solidFill>
                  <a:srgbClr val="FFFFFF"/>
                </a:solidFill>
                <a:latin typeface="Arial"/>
                <a:ea typeface="Arial"/>
                <a:cs typeface="Arial"/>
                <a:sym typeface="Arial"/>
              </a:rPr>
              <a:t>7 ~ 9</a:t>
            </a:r>
            <a:endParaRPr sz="1400" b="0" i="0" u="none" strike="noStrike" cap="none">
              <a:solidFill>
                <a:srgbClr val="FFFFFF"/>
              </a:solidFill>
              <a:latin typeface="Arial"/>
              <a:ea typeface="Arial"/>
              <a:cs typeface="Arial"/>
              <a:sym typeface="Arial"/>
            </a:endParaRPr>
          </a:p>
        </p:txBody>
      </p:sp>
      <p:sp>
        <p:nvSpPr>
          <p:cNvPr id="2" name="文字方塊 1">
            <a:extLst>
              <a:ext uri="{FF2B5EF4-FFF2-40B4-BE49-F238E27FC236}">
                <a16:creationId xmlns:a16="http://schemas.microsoft.com/office/drawing/2014/main" id="{BF97BFC7-2A10-03AF-95AA-2E40B54288A6}"/>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3"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2897373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1" name="Google Shape;271;g23bcfb68efc_1_45"/>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zh-TW" altLang="en-US">
                <a:solidFill>
                  <a:srgbClr val="212121"/>
                </a:solidFill>
              </a:rPr>
              <a:t>主題配</a:t>
            </a:r>
            <a:r>
              <a:rPr lang="zh-TW" b="1">
                <a:solidFill>
                  <a:srgbClr val="212121"/>
                </a:solidFill>
              </a:rPr>
              <a:t>色</a:t>
            </a:r>
            <a:endParaRPr/>
          </a:p>
        </p:txBody>
      </p:sp>
      <p:sp>
        <p:nvSpPr>
          <p:cNvPr id="5" name="文字版面配置區 4">
            <a:extLst>
              <a:ext uri="{FF2B5EF4-FFF2-40B4-BE49-F238E27FC236}">
                <a16:creationId xmlns:a16="http://schemas.microsoft.com/office/drawing/2014/main" id="{6EEBE210-FEA2-C9E8-671B-8866963EC3A6}"/>
              </a:ext>
            </a:extLst>
          </p:cNvPr>
          <p:cNvSpPr>
            <a:spLocks noGrp="1"/>
          </p:cNvSpPr>
          <p:nvPr>
            <p:ph type="body" idx="10"/>
          </p:nvPr>
        </p:nvSpPr>
        <p:spPr/>
        <p:txBody>
          <a:bodyPr/>
          <a:lstStyle/>
          <a:p>
            <a:r>
              <a:rPr lang="zh-TW" altLang="en-US" sz="1600">
                <a:latin typeface="Microsoft JhengHei"/>
                <a:ea typeface="Microsoft JhengHei"/>
                <a:cs typeface="Microsoft JhengHei"/>
                <a:sym typeface="Microsoft JhengHei"/>
              </a:rPr>
              <a:t>使用「滴管」工具選取顏色，或輸入＃開頭之國際色碼</a:t>
            </a:r>
            <a:endParaRPr lang="en-US" altLang="zh-TW" sz="1600">
              <a:latin typeface="Microsoft JhengHei"/>
              <a:ea typeface="Microsoft JhengHei"/>
              <a:cs typeface="Microsoft JhengHei"/>
              <a:sym typeface="Microsoft JhengHei"/>
            </a:endParaRPr>
          </a:p>
        </p:txBody>
      </p:sp>
      <p:graphicFrame>
        <p:nvGraphicFramePr>
          <p:cNvPr id="273" name="Google Shape;273;g23bcfb68efc_1_45"/>
          <p:cNvGraphicFramePr/>
          <p:nvPr>
            <p:extLst>
              <p:ext uri="{D42A27DB-BD31-4B8C-83A1-F6EECF244321}">
                <p14:modId xmlns:p14="http://schemas.microsoft.com/office/powerpoint/2010/main" val="3894152576"/>
              </p:ext>
            </p:extLst>
          </p:nvPr>
        </p:nvGraphicFramePr>
        <p:xfrm>
          <a:off x="179389" y="1323526"/>
          <a:ext cx="11160522" cy="4842321"/>
        </p:xfrm>
        <a:graphic>
          <a:graphicData uri="http://schemas.openxmlformats.org/drawingml/2006/table">
            <a:tbl>
              <a:tblPr>
                <a:noFill/>
                <a:tableStyleId>{C7E2D07F-EAD9-47BB-8D15-AB9D181D91B3}</a:tableStyleId>
              </a:tblPr>
              <a:tblGrid>
                <a:gridCol w="1154817">
                  <a:extLst>
                    <a:ext uri="{9D8B030D-6E8A-4147-A177-3AD203B41FA5}">
                      <a16:colId xmlns:a16="http://schemas.microsoft.com/office/drawing/2014/main" val="20001"/>
                    </a:ext>
                  </a:extLst>
                </a:gridCol>
                <a:gridCol w="2001141">
                  <a:extLst>
                    <a:ext uri="{9D8B030D-6E8A-4147-A177-3AD203B41FA5}">
                      <a16:colId xmlns:a16="http://schemas.microsoft.com/office/drawing/2014/main" val="20002"/>
                    </a:ext>
                  </a:extLst>
                </a:gridCol>
                <a:gridCol w="2001141">
                  <a:extLst>
                    <a:ext uri="{9D8B030D-6E8A-4147-A177-3AD203B41FA5}">
                      <a16:colId xmlns:a16="http://schemas.microsoft.com/office/drawing/2014/main" val="20003"/>
                    </a:ext>
                  </a:extLst>
                </a:gridCol>
                <a:gridCol w="2001141">
                  <a:extLst>
                    <a:ext uri="{9D8B030D-6E8A-4147-A177-3AD203B41FA5}">
                      <a16:colId xmlns:a16="http://schemas.microsoft.com/office/drawing/2014/main" val="20004"/>
                    </a:ext>
                  </a:extLst>
                </a:gridCol>
                <a:gridCol w="2001141">
                  <a:extLst>
                    <a:ext uri="{9D8B030D-6E8A-4147-A177-3AD203B41FA5}">
                      <a16:colId xmlns:a16="http://schemas.microsoft.com/office/drawing/2014/main" val="20005"/>
                    </a:ext>
                  </a:extLst>
                </a:gridCol>
                <a:gridCol w="2001141">
                  <a:extLst>
                    <a:ext uri="{9D8B030D-6E8A-4147-A177-3AD203B41FA5}">
                      <a16:colId xmlns:a16="http://schemas.microsoft.com/office/drawing/2014/main" val="3827510382"/>
                    </a:ext>
                  </a:extLst>
                </a:gridCol>
              </a:tblGrid>
              <a:tr h="755872">
                <a:tc>
                  <a:txBody>
                    <a:bodyPr/>
                    <a:lstStyle/>
                    <a:p>
                      <a:pPr marL="0" lvl="0" indent="0" algn="ctr" rtl="0">
                        <a:lnSpc>
                          <a:spcPct val="130000"/>
                        </a:lnSpc>
                        <a:spcBef>
                          <a:spcPts val="0"/>
                        </a:spcBef>
                        <a:spcAft>
                          <a:spcPts val="0"/>
                        </a:spcAft>
                        <a:buNone/>
                      </a:pPr>
                      <a:r>
                        <a:rPr lang="zh-TW" altLang="en-US" sz="1800">
                          <a:latin typeface="Microsoft JhengHei"/>
                          <a:ea typeface="Microsoft JhengHei"/>
                          <a:cs typeface="Microsoft JhengHei"/>
                          <a:sym typeface="Microsoft JhengHei"/>
                        </a:rPr>
                        <a:t>色系</a:t>
                      </a:r>
                      <a:endParaRPr sz="1800">
                        <a:latin typeface="Microsoft JhengHei"/>
                        <a:ea typeface="Microsoft JhengHei"/>
                        <a:cs typeface="Microsoft JhengHei"/>
                        <a:sym typeface="Microsoft JhengHei"/>
                      </a:endParaRPr>
                    </a:p>
                  </a:txBody>
                  <a:tcPr marL="124005" marR="124005" marT="122072" marB="124005" anchor="ctr">
                    <a:lnL w="12700"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300">
                          <a:latin typeface="Microsoft JhengHei"/>
                          <a:ea typeface="Microsoft JhengHei"/>
                          <a:sym typeface="Microsoft JhengHei"/>
                        </a:rPr>
                        <a:t>網格底等大面積圖塊</a:t>
                      </a:r>
                      <a:endParaRPr sz="1300">
                        <a:latin typeface="Microsoft JhengHei"/>
                        <a:ea typeface="Microsoft JhengHei"/>
                        <a:sym typeface="Microsoft JhengHei"/>
                      </a:endParaRPr>
                    </a:p>
                  </a:txBody>
                  <a:tcPr marL="124005" marR="124005" marT="122072" marB="124005" anchor="ctr">
                    <a:lnL w="952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300">
                          <a:latin typeface="Microsoft JhengHei"/>
                          <a:ea typeface="Microsoft JhengHei"/>
                          <a:sym typeface="Microsoft JhengHei"/>
                        </a:rPr>
                        <a:t>螢光筆、淺色底</a:t>
                      </a:r>
                    </a:p>
                  </a:txBody>
                  <a:tcPr marL="124005" marR="124005" marT="122072" marB="12400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endParaRPr lang="zh-TW" altLang="en-US" sz="1300">
                        <a:latin typeface="Microsoft JhengHei"/>
                        <a:ea typeface="Microsoft JhengHei"/>
                        <a:sym typeface="Microsoft JhengHei"/>
                      </a:endParaRPr>
                    </a:p>
                  </a:txBody>
                  <a:tcPr marL="124005" marR="124005" marT="122072" marB="12400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300">
                          <a:latin typeface="Microsoft JhengHei"/>
                          <a:ea typeface="Microsoft JhengHei"/>
                          <a:sym typeface="Microsoft JhengHei"/>
                        </a:rPr>
                        <a:t>表格邊線、標註線</a:t>
                      </a:r>
                    </a:p>
                  </a:txBody>
                  <a:tcPr marL="124005" marR="124005" marT="122072" marB="12400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300">
                          <a:latin typeface="Microsoft JhengHei"/>
                          <a:ea typeface="Microsoft JhengHei"/>
                          <a:sym typeface="Microsoft JhengHei"/>
                        </a:rPr>
                        <a:t>深色底、色塊主色、重要標註</a:t>
                      </a:r>
                    </a:p>
                  </a:txBody>
                  <a:tcPr marL="124005" marR="124005" marT="122072" marB="12400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9620">
                <a:tc rowSpan="2">
                  <a:txBody>
                    <a:bodyPr/>
                    <a:lstStyle/>
                    <a:p>
                      <a:pPr marL="0" lvl="0" indent="0" algn="ctr" rtl="0">
                        <a:spcBef>
                          <a:spcPts val="0"/>
                        </a:spcBef>
                        <a:spcAft>
                          <a:spcPts val="0"/>
                        </a:spcAft>
                        <a:buNone/>
                      </a:pPr>
                      <a:r>
                        <a:rPr lang="en-US" altLang="zh-TW" sz="1800">
                          <a:latin typeface="Microsoft JhengHei"/>
                          <a:ea typeface="Microsoft JhengHei"/>
                          <a:cs typeface="Microsoft JhengHei"/>
                          <a:sym typeface="Microsoft JhengHei"/>
                        </a:rPr>
                        <a:t>Blue</a:t>
                      </a:r>
                      <a:endParaRPr sz="1800">
                        <a:latin typeface="Microsoft JhengHei"/>
                        <a:ea typeface="Microsoft JhengHei"/>
                        <a:cs typeface="Microsoft JhengHei"/>
                        <a:sym typeface="Microsoft JhengHei"/>
                      </a:endParaRPr>
                    </a:p>
                  </a:txBody>
                  <a:tcPr marL="93962" marR="93962" marT="46981" marB="4698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BEAFE"/>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FDBFE"/>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93C5FD"/>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60A5FA"/>
                    </a:solidFill>
                  </a:tcPr>
                </a:tc>
                <a:tc>
                  <a:txBody>
                    <a:bodyPr/>
                    <a:lstStyle/>
                    <a:p>
                      <a:pPr algn="ct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3B82F6"/>
                    </a:solidFill>
                  </a:tcPr>
                </a:tc>
                <a:extLst>
                  <a:ext uri="{0D108BD9-81ED-4DB2-BD59-A6C34878D82A}">
                    <a16:rowId xmlns:a16="http://schemas.microsoft.com/office/drawing/2014/main" val="10001"/>
                  </a:ext>
                </a:extLst>
              </a:tr>
              <a:tr h="430932">
                <a:tc vMerge="1">
                  <a:txBody>
                    <a:bodyPr/>
                    <a:lstStyle/>
                    <a:p>
                      <a:endParaRPr lang="zh-TW"/>
                    </a:p>
                  </a:txBody>
                  <a:tcPr/>
                </a:tc>
                <a:tc>
                  <a:txBody>
                    <a:bodyPr/>
                    <a:lstStyle/>
                    <a:p>
                      <a:pPr marR="0" algn="ctr" rtl="0">
                        <a:lnSpc>
                          <a:spcPct val="100000"/>
                        </a:lnSpc>
                        <a:spcBef>
                          <a:spcPts val="0"/>
                        </a:spcBef>
                        <a:spcAft>
                          <a:spcPts val="0"/>
                        </a:spcAft>
                        <a:buClr>
                          <a:srgbClr val="000000"/>
                        </a:buClr>
                        <a:buFont typeface="Arial"/>
                      </a:pPr>
                      <a:r>
                        <a:rPr lang="en" altLang="zh-TW" sz="16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#dbeafe</a:t>
                      </a:r>
                      <a:endParaRPr lang="zh-TW" altLang="en-US" sz="16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L="124025" marR="124025" marT="48829" marB="4882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6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#bfdbfe</a:t>
                      </a:r>
                      <a:endParaRPr lang="zh-TW" altLang="en-US" sz="16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6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#93c5fd</a:t>
                      </a:r>
                      <a:endParaRPr lang="zh-TW" altLang="en-US" sz="16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6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#60a5fa</a:t>
                      </a:r>
                      <a:endParaRPr lang="zh-TW" altLang="en-US" sz="16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#3b82f6</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9620">
                <a:tc rowSpan="2">
                  <a:txBody>
                    <a:bodyPr/>
                    <a:lstStyle/>
                    <a:p>
                      <a:pPr algn="ctr"/>
                      <a:r>
                        <a:rPr lang="en-US" altLang="zh-TW" sz="1800">
                          <a:latin typeface="Microsoft JhengHei" panose="020B0604030504040204" pitchFamily="34" charset="-120"/>
                          <a:ea typeface="Microsoft JhengHei" panose="020B0604030504040204" pitchFamily="34" charset="-120"/>
                        </a:rPr>
                        <a:t>Violet</a:t>
                      </a:r>
                      <a:endParaRPr lang="zh-TW" altLang="en-US" sz="1800">
                        <a:latin typeface="Microsoft JhengHei" panose="020B0604030504040204" pitchFamily="34" charset="-120"/>
                        <a:ea typeface="Microsoft JhengHei" panose="020B0604030504040204" pitchFamily="34" charset="-120"/>
                      </a:endParaRPr>
                    </a:p>
                  </a:txBody>
                  <a:tcPr marL="93962" marR="93962" marT="46981" marB="4698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DE9FE"/>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DD6FE"/>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C4B5FD"/>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A78BFA"/>
                    </a:solidFill>
                  </a:tcPr>
                </a:tc>
                <a:tc>
                  <a:txBody>
                    <a:bodyPr/>
                    <a:lstStyle/>
                    <a:p>
                      <a:pPr algn="ct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8B5CF6"/>
                    </a:solidFill>
                  </a:tcPr>
                </a:tc>
                <a:extLst>
                  <a:ext uri="{0D108BD9-81ED-4DB2-BD59-A6C34878D82A}">
                    <a16:rowId xmlns:a16="http://schemas.microsoft.com/office/drawing/2014/main" val="10003"/>
                  </a:ext>
                </a:extLst>
              </a:tr>
              <a:tr h="430932">
                <a:tc vMerge="1">
                  <a:txBody>
                    <a:bodyPr/>
                    <a:lstStyle/>
                    <a:p>
                      <a:endParaRPr lang="zh-TW"/>
                    </a:p>
                  </a:txBody>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#ede9fe</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#ddd6fe</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#c4b5fd</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#a78bfa</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#8b5cf6</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9620">
                <a:tc rowSpan="2">
                  <a:txBody>
                    <a:bodyPr/>
                    <a:lstStyle/>
                    <a:p>
                      <a:pPr marL="0" lvl="0" indent="0" algn="ctr" rtl="0">
                        <a:spcBef>
                          <a:spcPts val="0"/>
                        </a:spcBef>
                        <a:spcAft>
                          <a:spcPts val="0"/>
                        </a:spcAft>
                        <a:buNone/>
                      </a:pPr>
                      <a:r>
                        <a:rPr lang="en-US" altLang="zh-TW" sz="1800">
                          <a:latin typeface="Microsoft JhengHei"/>
                          <a:ea typeface="Microsoft JhengHei"/>
                          <a:cs typeface="Microsoft JhengHei"/>
                          <a:sym typeface="Microsoft JhengHei"/>
                        </a:rPr>
                        <a:t>Rose</a:t>
                      </a:r>
                      <a:endParaRPr sz="1800">
                        <a:latin typeface="Microsoft JhengHei"/>
                        <a:ea typeface="Microsoft JhengHei"/>
                        <a:cs typeface="Microsoft JhengHei"/>
                        <a:sym typeface="Microsoft JhengHei"/>
                      </a:endParaRPr>
                    </a:p>
                  </a:txBody>
                  <a:tcPr marL="93962" marR="93962" marT="46981" marB="4698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FE4E6"/>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ECDD3"/>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DA4AF"/>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B7185"/>
                    </a:solidFill>
                  </a:tcPr>
                </a:tc>
                <a:tc>
                  <a:txBody>
                    <a:bodyPr/>
                    <a:lstStyle/>
                    <a:p>
                      <a:pPr algn="ct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43F5E"/>
                    </a:solidFill>
                  </a:tcPr>
                </a:tc>
                <a:extLst>
                  <a:ext uri="{0D108BD9-81ED-4DB2-BD59-A6C34878D82A}">
                    <a16:rowId xmlns:a16="http://schemas.microsoft.com/office/drawing/2014/main" val="10005"/>
                  </a:ext>
                </a:extLst>
              </a:tr>
              <a:tr h="430932">
                <a:tc vMerge="1">
                  <a:txBody>
                    <a:bodyPr/>
                    <a:lstStyle/>
                    <a:p>
                      <a:endParaRPr lang="zh-TW"/>
                    </a:p>
                  </a:txBody>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#ffe4e6</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#fecdd3</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#fda4af</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#fb7185</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#f43f5e</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69620">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a:latin typeface="Microsoft JhengHei" panose="020B0604030504040204" pitchFamily="34" charset="-120"/>
                          <a:ea typeface="Microsoft JhengHei" panose="020B0604030504040204" pitchFamily="34" charset="-120"/>
                        </a:rPr>
                        <a:t>Amber</a:t>
                      </a:r>
                      <a:endParaRPr lang="zh-TW" altLang="en-US" sz="1800">
                        <a:latin typeface="Microsoft JhengHei" panose="020B0604030504040204" pitchFamily="34" charset="-120"/>
                        <a:ea typeface="Microsoft JhengHei" panose="020B0604030504040204" pitchFamily="34" charset="-120"/>
                      </a:endParaRPr>
                    </a:p>
                  </a:txBody>
                  <a:tcPr marL="93962" marR="93962" marT="46981" marB="46981">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FFBEB"/>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EF9C7"/>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DE68A"/>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CD34D"/>
                    </a:solidFill>
                  </a:tcPr>
                </a:tc>
                <a:tc>
                  <a:txBody>
                    <a:bodyPr/>
                    <a:lstStyle/>
                    <a:p>
                      <a:pPr algn="ct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BBF24"/>
                    </a:solidFill>
                  </a:tcPr>
                </a:tc>
                <a:extLst>
                  <a:ext uri="{0D108BD9-81ED-4DB2-BD59-A6C34878D82A}">
                    <a16:rowId xmlns:a16="http://schemas.microsoft.com/office/drawing/2014/main" val="10007"/>
                  </a:ext>
                </a:extLst>
              </a:tr>
              <a:tr h="348224">
                <a:tc vMerge="1">
                  <a:txBody>
                    <a:bodyPr/>
                    <a:lstStyle/>
                    <a:p>
                      <a:endParaRPr lang="zh-TW"/>
                    </a:p>
                  </a:txBody>
                  <a:tcPr/>
                </a:tc>
                <a:tc>
                  <a:txBody>
                    <a:bodyPr/>
                    <a:lstStyle/>
                    <a:p>
                      <a:pPr algn="ctr"/>
                      <a:r>
                        <a:rPr lang="en" altLang="zh-TW" sz="1600">
                          <a:latin typeface="Consolas" panose="020B0609020204030204" pitchFamily="49" charset="0"/>
                          <a:ea typeface="Microsoft JhengHei" panose="020B0604030504040204" pitchFamily="34" charset="-120"/>
                          <a:cs typeface="Consolas" panose="020B0609020204030204" pitchFamily="49" charset="0"/>
                        </a:rPr>
                        <a:t>#fffbeb</a:t>
                      </a: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600">
                          <a:latin typeface="Consolas" panose="020B0609020204030204" pitchFamily="49" charset="0"/>
                          <a:ea typeface="Microsoft JhengHei" panose="020B0604030504040204" pitchFamily="34" charset="-120"/>
                          <a:cs typeface="Consolas" panose="020B0609020204030204" pitchFamily="49" charset="0"/>
                        </a:rPr>
                        <a:t>#fef3c7</a:t>
                      </a: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600">
                          <a:latin typeface="Consolas" panose="020B0609020204030204" pitchFamily="49" charset="0"/>
                          <a:ea typeface="Microsoft JhengHei" panose="020B0604030504040204" pitchFamily="34" charset="-120"/>
                          <a:cs typeface="Consolas" panose="020B0609020204030204" pitchFamily="49" charset="0"/>
                        </a:rPr>
                        <a:t>#fde68a</a:t>
                      </a: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600">
                          <a:latin typeface="Consolas" panose="020B0609020204030204" pitchFamily="49" charset="0"/>
                          <a:ea typeface="Microsoft JhengHei" panose="020B0604030504040204" pitchFamily="34" charset="-120"/>
                          <a:cs typeface="Consolas" panose="020B0609020204030204" pitchFamily="49" charset="0"/>
                        </a:rPr>
                        <a:t>#fcd34d</a:t>
                      </a: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#fbbf24</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95625">
                <a:tc rowSpan="2">
                  <a:txBody>
                    <a:bodyPr/>
                    <a:lstStyle/>
                    <a:p>
                      <a:pPr algn="ctr"/>
                      <a:r>
                        <a:rPr lang="en-US" altLang="zh-TW" sz="1800">
                          <a:latin typeface="Microsoft JhengHei" panose="020B0604030504040204" pitchFamily="34" charset="-120"/>
                          <a:ea typeface="Microsoft JhengHei" panose="020B0604030504040204" pitchFamily="34" charset="-120"/>
                        </a:rPr>
                        <a:t>Zinc</a:t>
                      </a:r>
                    </a:p>
                    <a:p>
                      <a:pPr algn="ctr"/>
                      <a:r>
                        <a:rPr lang="en-US" altLang="zh-TW" sz="1800">
                          <a:latin typeface="Microsoft JhengHei" panose="020B0604030504040204" pitchFamily="34" charset="-120"/>
                          <a:ea typeface="Microsoft JhengHei" panose="020B0604030504040204" pitchFamily="34" charset="-120"/>
                        </a:rPr>
                        <a:t>(</a:t>
                      </a:r>
                      <a:r>
                        <a:rPr lang="zh-TW" altLang="en-US" sz="1800">
                          <a:latin typeface="Microsoft JhengHei" panose="020B0604030504040204" pitchFamily="34" charset="-120"/>
                          <a:ea typeface="Microsoft JhengHei" panose="020B0604030504040204" pitchFamily="34" charset="-120"/>
                        </a:rPr>
                        <a:t>灰階</a:t>
                      </a:r>
                      <a:r>
                        <a:rPr lang="en-US" altLang="zh-TW" sz="1800">
                          <a:latin typeface="Microsoft JhengHei" panose="020B0604030504040204" pitchFamily="34" charset="-120"/>
                          <a:ea typeface="Microsoft JhengHei" panose="020B0604030504040204" pitchFamily="34" charset="-120"/>
                        </a:rPr>
                        <a:t>)</a:t>
                      </a:r>
                      <a:endParaRPr lang="zh-TW" altLang="en-US" sz="1800">
                        <a:latin typeface="Microsoft JhengHei" panose="020B0604030504040204" pitchFamily="34" charset="-120"/>
                        <a:ea typeface="Microsoft JhengHei" panose="020B0604030504040204" pitchFamily="34" charset="-120"/>
                      </a:endParaRPr>
                    </a:p>
                  </a:txBody>
                  <a:tcPr marL="93947" marR="93947" marT="93947" marB="9394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4F4F5"/>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4E4E7"/>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4D4D8"/>
                    </a:solidFill>
                  </a:tcPr>
                </a:tc>
                <a:tc>
                  <a:txBody>
                    <a:bodyPr/>
                    <a:lstStyle/>
                    <a:p>
                      <a:pPr algn="ct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1A1AA"/>
                    </a:solidFill>
                  </a:tcPr>
                </a:tc>
                <a:tc>
                  <a:txBody>
                    <a:bodyPr/>
                    <a:lstStyle/>
                    <a:p>
                      <a:pPr algn="ct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1717A"/>
                    </a:solidFill>
                  </a:tcPr>
                </a:tc>
                <a:extLst>
                  <a:ext uri="{0D108BD9-81ED-4DB2-BD59-A6C34878D82A}">
                    <a16:rowId xmlns:a16="http://schemas.microsoft.com/office/drawing/2014/main" val="4230794412"/>
                  </a:ext>
                </a:extLst>
              </a:tr>
              <a:tr h="431167">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600">
                          <a:latin typeface="Consolas" panose="020B0609020204030204" pitchFamily="49" charset="0"/>
                          <a:ea typeface="Microsoft JhengHei" panose="020B0604030504040204" pitchFamily="34" charset="-120"/>
                          <a:cs typeface="Consolas" panose="020B0609020204030204" pitchFamily="49" charset="0"/>
                        </a:rPr>
                        <a:t>#f4f4f5</a:t>
                      </a: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600">
                          <a:latin typeface="Consolas" panose="020B0609020204030204" pitchFamily="49" charset="0"/>
                          <a:ea typeface="Microsoft JhengHei" panose="020B0604030504040204" pitchFamily="34" charset="-120"/>
                          <a:cs typeface="Consolas" panose="020B0609020204030204" pitchFamily="49" charset="0"/>
                        </a:rPr>
                        <a:t>#e4e4e7</a:t>
                      </a: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600">
                          <a:latin typeface="Consolas" panose="020B0609020204030204" pitchFamily="49" charset="0"/>
                          <a:ea typeface="Microsoft JhengHei" panose="020B0604030504040204" pitchFamily="34" charset="-120"/>
                          <a:cs typeface="Consolas" panose="020B0609020204030204" pitchFamily="49" charset="0"/>
                        </a:rPr>
                        <a:t>#d4d4d8</a:t>
                      </a: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600">
                          <a:latin typeface="Consolas" panose="020B0609020204030204" pitchFamily="49" charset="0"/>
                          <a:ea typeface="Microsoft JhengHei" panose="020B0604030504040204" pitchFamily="34" charset="-120"/>
                          <a:cs typeface="Consolas" panose="020B0609020204030204" pitchFamily="49" charset="0"/>
                        </a:rPr>
                        <a:t>#a1a1aa</a:t>
                      </a:r>
                      <a:endParaRPr lang="zh-TW" altLang="en-US" sz="1600">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600">
                          <a:solidFill>
                            <a:schemeClr val="tx1"/>
                          </a:solidFill>
                          <a:latin typeface="Consolas" panose="020B0609020204030204" pitchFamily="49" charset="0"/>
                          <a:ea typeface="Microsoft JhengHei" panose="020B0604030504040204" pitchFamily="34" charset="-120"/>
                          <a:cs typeface="Consolas" panose="020B0609020204030204" pitchFamily="49" charset="0"/>
                        </a:rPr>
                        <a:t>#71717a</a:t>
                      </a:r>
                      <a:endParaRPr lang="zh-TW" altLang="en-US" sz="16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L="124025" marR="124025" marT="48829" marB="48829">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92147376"/>
                  </a:ext>
                </a:extLst>
              </a:tr>
              <a:tr h="140157">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124005" marR="124005" marT="24414" marB="24414"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124005" marR="124005" marT="24414" marB="24414"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124005" marR="124005" marT="24414" marB="244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124005" marR="124005" marT="24414" marB="244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124005" marR="124005" marT="24414" marB="24414"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124005" marR="124005" marT="24414" marB="24414"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
        <p:nvSpPr>
          <p:cNvPr id="4" name="文字版面配置區 1">
            <a:extLst>
              <a:ext uri="{FF2B5EF4-FFF2-40B4-BE49-F238E27FC236}">
                <a16:creationId xmlns:a16="http://schemas.microsoft.com/office/drawing/2014/main" id="{128C2D34-8178-9702-E7E8-65A4ADB1DB23}"/>
              </a:ext>
            </a:extLst>
          </p:cNvPr>
          <p:cNvSpPr txBox="1">
            <a:spLocks/>
          </p:cNvSpPr>
          <p:nvPr/>
        </p:nvSpPr>
        <p:spPr>
          <a:xfrm>
            <a:off x="180578" y="862015"/>
            <a:ext cx="11160919" cy="4615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6000"/>
            <a:endParaRPr lang="zh-TW" altLang="en-US" sz="1600">
              <a:latin typeface="Microsoft JhengHei"/>
              <a:ea typeface="Microsoft JhengHei"/>
              <a:cs typeface="Microsoft JhengHei"/>
              <a:sym typeface="Microsoft JhengHei"/>
            </a:endParaRPr>
          </a:p>
        </p:txBody>
      </p:sp>
      <p:sp>
        <p:nvSpPr>
          <p:cNvPr id="8" name="文字方塊 7">
            <a:extLst>
              <a:ext uri="{FF2B5EF4-FFF2-40B4-BE49-F238E27FC236}">
                <a16:creationId xmlns:a16="http://schemas.microsoft.com/office/drawing/2014/main" id="{6F1335BE-064E-4CE3-F2F4-3E45544EFFB0}"/>
              </a:ext>
            </a:extLst>
          </p:cNvPr>
          <p:cNvSpPr txBox="1"/>
          <p:nvPr/>
        </p:nvSpPr>
        <p:spPr>
          <a:xfrm>
            <a:off x="794" y="-273"/>
            <a:ext cx="11520488" cy="307777"/>
          </a:xfrm>
          <a:prstGeom prst="rect">
            <a:avLst/>
          </a:prstGeom>
          <a:solidFill>
            <a:srgbClr val="FEF08A"/>
          </a:solidFill>
        </p:spPr>
        <p:txBody>
          <a:bodyPr wrap="square" rtlCol="0">
            <a:spAutoFit/>
          </a:bodyPr>
          <a:lstStyle/>
          <a:p>
            <a:pPr marL="36000"/>
            <a:r>
              <a:rPr kumimoji="1" lang="en-US" altLang="zh-TW">
                <a:solidFill>
                  <a:schemeClr val="bg2"/>
                </a:solidFill>
              </a:rPr>
              <a:t>@shannon:</a:t>
            </a:r>
            <a:r>
              <a:rPr kumimoji="1" lang="zh-TW" altLang="en-US">
                <a:solidFill>
                  <a:schemeClr val="bg2"/>
                </a:solidFill>
              </a:rPr>
              <a:t>薇淳新增配色，和</a:t>
            </a:r>
            <a:r>
              <a:rPr kumimoji="1" lang="zh-TW" altLang="en-US">
                <a:solidFill>
                  <a:schemeClr val="bg2"/>
                </a:solidFill>
                <a:hlinkClick r:id="rId3" action="ppaction://hlinksldjump">
                  <a:extLst>
                    <a:ext uri="{A12FA001-AC4F-418D-AE19-62706E023703}">
                      <ahyp:hlinkClr xmlns:ahyp="http://schemas.microsoft.com/office/drawing/2018/hyperlinkcolor" val="tx"/>
                    </a:ext>
                  </a:extLst>
                </a:hlinkClick>
              </a:rPr>
              <a:t>配色</a:t>
            </a:r>
            <a:r>
              <a:rPr kumimoji="1" lang="en-US" altLang="zh-TW">
                <a:solidFill>
                  <a:schemeClr val="bg2"/>
                </a:solidFill>
                <a:hlinkClick r:id="rId3" action="ppaction://hlinksldjump">
                  <a:extLst>
                    <a:ext uri="{A12FA001-AC4F-418D-AE19-62706E023703}">
                      <ahyp:hlinkClr xmlns:ahyp="http://schemas.microsoft.com/office/drawing/2018/hyperlinkcolor" val="tx"/>
                    </a:ext>
                  </a:extLst>
                </a:hlinkClick>
              </a:rPr>
              <a:t>2</a:t>
            </a:r>
            <a:r>
              <a:rPr kumimoji="1" lang="zh-TW" altLang="en-US">
                <a:solidFill>
                  <a:schemeClr val="bg2"/>
                </a:solidFill>
              </a:rPr>
              <a:t>相似，</a:t>
            </a:r>
            <a:r>
              <a:rPr kumimoji="1" lang="en-US" altLang="zh-TW">
                <a:solidFill>
                  <a:schemeClr val="bg2"/>
                </a:solidFill>
              </a:rPr>
              <a:t>yellow </a:t>
            </a:r>
            <a:r>
              <a:rPr kumimoji="1" lang="zh-TW" altLang="en-US">
                <a:solidFill>
                  <a:schemeClr val="bg2"/>
                </a:solidFill>
              </a:rPr>
              <a:t>改為 </a:t>
            </a:r>
            <a:r>
              <a:rPr kumimoji="1" lang="en-US" altLang="zh-TW">
                <a:solidFill>
                  <a:schemeClr val="bg2"/>
                </a:solidFill>
              </a:rPr>
              <a:t>amber</a:t>
            </a:r>
          </a:p>
        </p:txBody>
      </p:sp>
      <p:graphicFrame>
        <p:nvGraphicFramePr>
          <p:cNvPr id="2" name="表格 1">
            <a:extLst>
              <a:ext uri="{FF2B5EF4-FFF2-40B4-BE49-F238E27FC236}">
                <a16:creationId xmlns:a16="http://schemas.microsoft.com/office/drawing/2014/main" id="{FD46F2D6-F2FB-BEE0-8DC8-46984C828781}"/>
              </a:ext>
            </a:extLst>
          </p:cNvPr>
          <p:cNvGraphicFramePr>
            <a:graphicFrameLocks noGrp="1"/>
          </p:cNvGraphicFramePr>
          <p:nvPr>
            <p:extLst>
              <p:ext uri="{D42A27DB-BD31-4B8C-83A1-F6EECF244321}">
                <p14:modId xmlns:p14="http://schemas.microsoft.com/office/powerpoint/2010/main" val="3730072773"/>
              </p:ext>
            </p:extLst>
          </p:nvPr>
        </p:nvGraphicFramePr>
        <p:xfrm>
          <a:off x="-11378204" y="1959602"/>
          <a:ext cx="11161709" cy="2560970"/>
        </p:xfrm>
        <a:graphic>
          <a:graphicData uri="http://schemas.openxmlformats.org/drawingml/2006/table">
            <a:tbl>
              <a:tblPr/>
              <a:tblGrid>
                <a:gridCol w="858593">
                  <a:extLst>
                    <a:ext uri="{9D8B030D-6E8A-4147-A177-3AD203B41FA5}">
                      <a16:colId xmlns:a16="http://schemas.microsoft.com/office/drawing/2014/main" val="2358896524"/>
                    </a:ext>
                  </a:extLst>
                </a:gridCol>
                <a:gridCol w="858593">
                  <a:extLst>
                    <a:ext uri="{9D8B030D-6E8A-4147-A177-3AD203B41FA5}">
                      <a16:colId xmlns:a16="http://schemas.microsoft.com/office/drawing/2014/main" val="383990421"/>
                    </a:ext>
                  </a:extLst>
                </a:gridCol>
                <a:gridCol w="858593">
                  <a:extLst>
                    <a:ext uri="{9D8B030D-6E8A-4147-A177-3AD203B41FA5}">
                      <a16:colId xmlns:a16="http://schemas.microsoft.com/office/drawing/2014/main" val="1788393351"/>
                    </a:ext>
                  </a:extLst>
                </a:gridCol>
                <a:gridCol w="858593">
                  <a:extLst>
                    <a:ext uri="{9D8B030D-6E8A-4147-A177-3AD203B41FA5}">
                      <a16:colId xmlns:a16="http://schemas.microsoft.com/office/drawing/2014/main" val="113586129"/>
                    </a:ext>
                  </a:extLst>
                </a:gridCol>
                <a:gridCol w="858593">
                  <a:extLst>
                    <a:ext uri="{9D8B030D-6E8A-4147-A177-3AD203B41FA5}">
                      <a16:colId xmlns:a16="http://schemas.microsoft.com/office/drawing/2014/main" val="1783256946"/>
                    </a:ext>
                  </a:extLst>
                </a:gridCol>
                <a:gridCol w="858593">
                  <a:extLst>
                    <a:ext uri="{9D8B030D-6E8A-4147-A177-3AD203B41FA5}">
                      <a16:colId xmlns:a16="http://schemas.microsoft.com/office/drawing/2014/main" val="3360751475"/>
                    </a:ext>
                  </a:extLst>
                </a:gridCol>
                <a:gridCol w="858593">
                  <a:extLst>
                    <a:ext uri="{9D8B030D-6E8A-4147-A177-3AD203B41FA5}">
                      <a16:colId xmlns:a16="http://schemas.microsoft.com/office/drawing/2014/main" val="1175628727"/>
                    </a:ext>
                  </a:extLst>
                </a:gridCol>
                <a:gridCol w="858593">
                  <a:extLst>
                    <a:ext uri="{9D8B030D-6E8A-4147-A177-3AD203B41FA5}">
                      <a16:colId xmlns:a16="http://schemas.microsoft.com/office/drawing/2014/main" val="2247073097"/>
                    </a:ext>
                  </a:extLst>
                </a:gridCol>
                <a:gridCol w="858593">
                  <a:extLst>
                    <a:ext uri="{9D8B030D-6E8A-4147-A177-3AD203B41FA5}">
                      <a16:colId xmlns:a16="http://schemas.microsoft.com/office/drawing/2014/main" val="3600089808"/>
                    </a:ext>
                  </a:extLst>
                </a:gridCol>
                <a:gridCol w="858593">
                  <a:extLst>
                    <a:ext uri="{9D8B030D-6E8A-4147-A177-3AD203B41FA5}">
                      <a16:colId xmlns:a16="http://schemas.microsoft.com/office/drawing/2014/main" val="810129149"/>
                    </a:ext>
                  </a:extLst>
                </a:gridCol>
                <a:gridCol w="858593">
                  <a:extLst>
                    <a:ext uri="{9D8B030D-6E8A-4147-A177-3AD203B41FA5}">
                      <a16:colId xmlns:a16="http://schemas.microsoft.com/office/drawing/2014/main" val="3972729908"/>
                    </a:ext>
                  </a:extLst>
                </a:gridCol>
                <a:gridCol w="858593">
                  <a:extLst>
                    <a:ext uri="{9D8B030D-6E8A-4147-A177-3AD203B41FA5}">
                      <a16:colId xmlns:a16="http://schemas.microsoft.com/office/drawing/2014/main" val="2854338146"/>
                    </a:ext>
                  </a:extLst>
                </a:gridCol>
                <a:gridCol w="858593">
                  <a:extLst>
                    <a:ext uri="{9D8B030D-6E8A-4147-A177-3AD203B41FA5}">
                      <a16:colId xmlns:a16="http://schemas.microsoft.com/office/drawing/2014/main" val="2530189178"/>
                    </a:ext>
                  </a:extLst>
                </a:gridCol>
              </a:tblGrid>
              <a:tr h="256097">
                <a:tc>
                  <a:txBody>
                    <a:bodyPr/>
                    <a:lstStyle/>
                    <a:p>
                      <a:pPr algn="ctr" fontAlgn="t"/>
                      <a:endPar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0" marR="0" marT="36000" marB="36000">
                    <a:lnL>
                      <a:noFill/>
                    </a:lnL>
                    <a:lnR>
                      <a:noFill/>
                    </a:lnR>
                    <a:lnT>
                      <a:noFill/>
                    </a:lnT>
                    <a:lnB>
                      <a:noFill/>
                    </a:lnB>
                    <a:solidFill>
                      <a:schemeClr val="bg1"/>
                    </a:solidFill>
                  </a:tcPr>
                </a:tc>
                <a:tc>
                  <a:txBody>
                    <a:bodyPr/>
                    <a:lstStyle/>
                    <a:p>
                      <a:pPr algn="ctr" rtl="0" fontAlgn="ctr"/>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名稱</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50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100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200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300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400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500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600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700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800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900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950</a:t>
                      </a:r>
                    </a:p>
                  </a:txBody>
                  <a:tcPr marL="0" marR="0" marT="36000" marB="36000" anchor="ctr">
                    <a:lnL>
                      <a:noFill/>
                    </a:lnL>
                    <a:lnR>
                      <a:noFill/>
                    </a:lnR>
                    <a:lnT>
                      <a:noFill/>
                    </a:lnT>
                    <a:lnB>
                      <a:noFill/>
                    </a:lnB>
                    <a:solidFill>
                      <a:schemeClr val="bg1"/>
                    </a:solidFill>
                  </a:tcPr>
                </a:tc>
                <a:extLst>
                  <a:ext uri="{0D108BD9-81ED-4DB2-BD59-A6C34878D82A}">
                    <a16:rowId xmlns:a16="http://schemas.microsoft.com/office/drawing/2014/main" val="4010298183"/>
                  </a:ext>
                </a:extLst>
              </a:tr>
              <a:tr h="256097">
                <a:tc rowSpan="4">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主題顏色</a:t>
                      </a:r>
                    </a:p>
                  </a:txBody>
                  <a:tcPr marL="0" marR="0" marT="36000" marB="36000" anchor="ctr">
                    <a:lnL>
                      <a:noFill/>
                    </a:lnL>
                    <a:lnR w="12700" cap="flat" cmpd="sng" algn="ctr">
                      <a:solidFill>
                        <a:srgbClr val="D4D4DA"/>
                      </a:solidFill>
                      <a:prstDash val="solid"/>
                      <a:round/>
                      <a:headEnd type="none" w="med" len="med"/>
                      <a:tailEnd type="none" w="med" len="med"/>
                    </a:lnR>
                    <a:lnT>
                      <a:noFill/>
                    </a:lnT>
                    <a:lnB>
                      <a:noFill/>
                    </a:lnB>
                    <a:solidFill>
                      <a:schemeClr val="bg1"/>
                    </a:solidFill>
                  </a:tcPr>
                </a:tc>
                <a:tc>
                  <a:txBody>
                    <a:bodyPr/>
                    <a:lstStyle/>
                    <a:p>
                      <a:pPr algn="ctr"/>
                      <a:r>
                        <a:rPr lang="en-US" altLang="zh-TW" sz="1000">
                          <a:latin typeface="Microsoft JhengHei"/>
                          <a:ea typeface="Microsoft JhengHei"/>
                        </a:rPr>
                        <a:t>blue</a:t>
                      </a:r>
                      <a:endParaRPr lang="zh-TW" altLang="en-US" sz="1000">
                        <a:latin typeface="Microsoft JhengHei"/>
                        <a:ea typeface="Microsoft JhengHei"/>
                      </a:endParaRPr>
                    </a:p>
                  </a:txBody>
                  <a:tcPr marT="36000" marB="36000">
                    <a:lnL w="12700" cap="flat" cmpd="sng" algn="ctr">
                      <a:solidFill>
                        <a:srgbClr val="D4D4DA"/>
                      </a:solidFill>
                      <a:prstDash val="solid"/>
                      <a:round/>
                      <a:headEnd type="none" w="med" len="med"/>
                      <a:tailEnd type="none" w="med" len="med"/>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#eff6ff</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EFF6FF"/>
                    </a:solidFill>
                  </a:tcPr>
                </a:tc>
                <a:tc>
                  <a:txBody>
                    <a:bodyPr/>
                    <a:lstStyle/>
                    <a:p>
                      <a:pPr algn="ctr"/>
                      <a:r>
                        <a:rPr lang="en" altLang="zh-TW" sz="1000">
                          <a:latin typeface="Consolas"/>
                          <a:ea typeface="Microsoft JhengHei"/>
                          <a:cs typeface="Consolas" panose="020B0609020204030204" pitchFamily="49" charset="0"/>
                        </a:rPr>
                        <a:t>#dbeafe</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DBEAFE"/>
                    </a:solidFill>
                  </a:tcPr>
                </a:tc>
                <a:tc>
                  <a:txBody>
                    <a:bodyPr/>
                    <a:lstStyle/>
                    <a:p>
                      <a:pPr algn="ctr"/>
                      <a:r>
                        <a:rPr lang="en" altLang="zh-TW" sz="1000">
                          <a:latin typeface="Consolas"/>
                          <a:ea typeface="Microsoft JhengHei"/>
                          <a:cs typeface="Consolas" panose="020B0609020204030204" pitchFamily="49" charset="0"/>
                        </a:rPr>
                        <a:t>#bfdbfe</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BFDBFE"/>
                    </a:solidFill>
                  </a:tcPr>
                </a:tc>
                <a:tc>
                  <a:txBody>
                    <a:bodyPr/>
                    <a:lstStyle/>
                    <a:p>
                      <a:pPr algn="ctr"/>
                      <a:r>
                        <a:rPr lang="en" altLang="zh-TW" sz="1000">
                          <a:latin typeface="Consolas"/>
                          <a:ea typeface="Microsoft JhengHei"/>
                          <a:cs typeface="Consolas" panose="020B0609020204030204" pitchFamily="49" charset="0"/>
                        </a:rPr>
                        <a:t>#93c5fd</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93C5FD"/>
                    </a:solidFill>
                  </a:tcPr>
                </a:tc>
                <a:tc>
                  <a:txBody>
                    <a:bodyPr/>
                    <a:lstStyle/>
                    <a:p>
                      <a:pPr algn="ctr"/>
                      <a:r>
                        <a:rPr lang="en" altLang="zh-TW" sz="1000">
                          <a:latin typeface="Consolas"/>
                          <a:ea typeface="Microsoft JhengHei"/>
                          <a:cs typeface="Consolas" panose="020B0609020204030204" pitchFamily="49" charset="0"/>
                        </a:rPr>
                        <a:t>#60a5fa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60A5FA"/>
                    </a:solidFill>
                  </a:tcPr>
                </a:tc>
                <a:tc>
                  <a:txBody>
                    <a:bodyPr/>
                    <a:lstStyle/>
                    <a:p>
                      <a:pPr algn="ctr"/>
                      <a:r>
                        <a:rPr lang="en" altLang="zh-TW" sz="1000">
                          <a:solidFill>
                            <a:schemeClr val="bg1"/>
                          </a:solidFill>
                          <a:latin typeface="Consolas"/>
                          <a:ea typeface="Microsoft JhengHei"/>
                          <a:cs typeface="Consolas" panose="020B0609020204030204" pitchFamily="49" charset="0"/>
                        </a:rPr>
                        <a:t>#3b82f6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3B82F6"/>
                    </a:solidFill>
                  </a:tcPr>
                </a:tc>
                <a:tc>
                  <a:txBody>
                    <a:bodyPr/>
                    <a:lstStyle/>
                    <a:p>
                      <a:pPr algn="ctr"/>
                      <a:r>
                        <a:rPr lang="en" altLang="zh-TW" sz="1000">
                          <a:solidFill>
                            <a:schemeClr val="bg1"/>
                          </a:solidFill>
                          <a:latin typeface="Consolas"/>
                          <a:ea typeface="Microsoft JhengHei"/>
                          <a:cs typeface="Consolas" panose="020B0609020204030204" pitchFamily="49" charset="0"/>
                        </a:rPr>
                        <a:t>#2563eb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2563EB"/>
                    </a:solidFill>
                  </a:tcPr>
                </a:tc>
                <a:tc>
                  <a:txBody>
                    <a:bodyPr/>
                    <a:lstStyle/>
                    <a:p>
                      <a:pPr algn="ctr"/>
                      <a:r>
                        <a:rPr lang="en" altLang="zh-TW" sz="1000">
                          <a:solidFill>
                            <a:schemeClr val="bg1"/>
                          </a:solidFill>
                          <a:latin typeface="Consolas"/>
                          <a:ea typeface="Microsoft JhengHei"/>
                          <a:cs typeface="Consolas" panose="020B0609020204030204" pitchFamily="49" charset="0"/>
                        </a:rPr>
                        <a:t>#1d4ed8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D4ED8"/>
                    </a:solidFill>
                  </a:tcPr>
                </a:tc>
                <a:tc>
                  <a:txBody>
                    <a:bodyPr/>
                    <a:lstStyle/>
                    <a:p>
                      <a:pPr algn="ctr"/>
                      <a:r>
                        <a:rPr lang="en" altLang="zh-TW" sz="1000">
                          <a:solidFill>
                            <a:schemeClr val="bg1"/>
                          </a:solidFill>
                          <a:latin typeface="Consolas"/>
                          <a:ea typeface="Microsoft JhengHei"/>
                          <a:cs typeface="Consolas" panose="020B0609020204030204" pitchFamily="49" charset="0"/>
                        </a:rPr>
                        <a:t>#1e40af</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E40AF"/>
                    </a:solidFill>
                  </a:tcPr>
                </a:tc>
                <a:tc>
                  <a:txBody>
                    <a:bodyPr/>
                    <a:lstStyle/>
                    <a:p>
                      <a:pPr algn="ctr"/>
                      <a:r>
                        <a:rPr lang="en" altLang="zh-TW" sz="1000">
                          <a:solidFill>
                            <a:schemeClr val="bg1"/>
                          </a:solidFill>
                          <a:latin typeface="Consolas"/>
                          <a:ea typeface="Microsoft JhengHei"/>
                          <a:cs typeface="Consolas" panose="020B0609020204030204" pitchFamily="49" charset="0"/>
                        </a:rPr>
                        <a:t>#1e3a8a</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E3A8A"/>
                    </a:solidFill>
                  </a:tcPr>
                </a:tc>
                <a:tc>
                  <a:txBody>
                    <a:bodyPr/>
                    <a:lstStyle/>
                    <a:p>
                      <a:pPr algn="ctr"/>
                      <a:r>
                        <a:rPr lang="en" altLang="zh-TW" sz="1000">
                          <a:solidFill>
                            <a:schemeClr val="bg1"/>
                          </a:solidFill>
                          <a:latin typeface="Consolas"/>
                          <a:ea typeface="Microsoft JhengHei"/>
                          <a:cs typeface="Consolas" panose="020B0609020204030204" pitchFamily="49" charset="0"/>
                        </a:rPr>
                        <a:t>#172554</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72554"/>
                    </a:solidFill>
                  </a:tcPr>
                </a:tc>
                <a:extLst>
                  <a:ext uri="{0D108BD9-81ED-4DB2-BD59-A6C34878D82A}">
                    <a16:rowId xmlns:a16="http://schemas.microsoft.com/office/drawing/2014/main" val="2188741165"/>
                  </a:ext>
                </a:extLst>
              </a:tr>
              <a:tr h="256097">
                <a:tc vMerge="1">
                  <a:txBody>
                    <a:bodyPr/>
                    <a:lstStyle/>
                    <a:p>
                      <a:endParaRPr lang="zh-TW" altLang="en-US"/>
                    </a:p>
                  </a:txBody>
                  <a:tcPr/>
                </a:tc>
                <a:tc>
                  <a:txBody>
                    <a:bodyPr/>
                    <a:lstStyle/>
                    <a:p>
                      <a:pPr algn="ctr"/>
                      <a:r>
                        <a:rPr lang="en-US" altLang="zh-TW" sz="1000">
                          <a:latin typeface="Microsoft JhengHei"/>
                          <a:ea typeface="Microsoft JhengHei"/>
                        </a:rPr>
                        <a:t>yellow</a:t>
                      </a:r>
                      <a:endParaRPr lang="zh-TW" altLang="en-US" sz="1000">
                        <a:latin typeface="Microsoft JhengHei"/>
                        <a:ea typeface="Microsoft JhengHei"/>
                      </a:endParaRPr>
                    </a:p>
                  </a:txBody>
                  <a:tcPr marT="36000" marB="36000">
                    <a:lnL w="12700" cap="flat" cmpd="sng" algn="ctr">
                      <a:solidFill>
                        <a:srgbClr val="D4D4DA"/>
                      </a:solidFill>
                      <a:prstDash val="solid"/>
                      <a:round/>
                      <a:headEnd type="none" w="med" len="med"/>
                      <a:tailEnd type="none" w="med" len="med"/>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#fefce8</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CE8"/>
                    </a:solidFill>
                  </a:tcPr>
                </a:tc>
                <a:tc>
                  <a:txBody>
                    <a:bodyPr/>
                    <a:lstStyle/>
                    <a:p>
                      <a:pPr algn="ctr"/>
                      <a:r>
                        <a:rPr lang="en" altLang="zh-TW" sz="1000">
                          <a:latin typeface="Consolas"/>
                          <a:ea typeface="Microsoft JhengHei"/>
                          <a:cs typeface="Consolas" panose="020B0609020204030204" pitchFamily="49" charset="0"/>
                        </a:rPr>
                        <a:t>#fef9c3</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9C3"/>
                    </a:solidFill>
                  </a:tcPr>
                </a:tc>
                <a:tc>
                  <a:txBody>
                    <a:bodyPr/>
                    <a:lstStyle/>
                    <a:p>
                      <a:pPr algn="ctr"/>
                      <a:r>
                        <a:rPr lang="en" altLang="zh-TW" sz="1000">
                          <a:latin typeface="Consolas"/>
                          <a:ea typeface="Microsoft JhengHei"/>
                          <a:cs typeface="Consolas" panose="020B0609020204030204" pitchFamily="49" charset="0"/>
                        </a:rPr>
                        <a:t>#fef08a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08A"/>
                    </a:solidFill>
                  </a:tcPr>
                </a:tc>
                <a:tc>
                  <a:txBody>
                    <a:bodyPr/>
                    <a:lstStyle/>
                    <a:p>
                      <a:pPr algn="ctr"/>
                      <a:r>
                        <a:rPr lang="en" altLang="zh-TW" sz="1000">
                          <a:latin typeface="Consolas"/>
                          <a:ea typeface="Microsoft JhengHei"/>
                          <a:cs typeface="Consolas" panose="020B0609020204030204" pitchFamily="49" charset="0"/>
                        </a:rPr>
                        <a:t>#fde047</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DE047"/>
                    </a:solidFill>
                  </a:tcPr>
                </a:tc>
                <a:tc>
                  <a:txBody>
                    <a:bodyPr/>
                    <a:lstStyle/>
                    <a:p>
                      <a:pPr algn="ctr"/>
                      <a:r>
                        <a:rPr lang="en" altLang="zh-TW" sz="1000">
                          <a:latin typeface="Consolas"/>
                          <a:ea typeface="Microsoft JhengHei"/>
                          <a:cs typeface="Consolas" panose="020B0609020204030204" pitchFamily="49" charset="0"/>
                        </a:rPr>
                        <a:t>#facc15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ACC15"/>
                    </a:solidFill>
                  </a:tcPr>
                </a:tc>
                <a:tc>
                  <a:txBody>
                    <a:bodyPr/>
                    <a:lstStyle/>
                    <a:p>
                      <a:pPr algn="ctr"/>
                      <a:r>
                        <a:rPr lang="en" altLang="zh-TW" sz="1000">
                          <a:solidFill>
                            <a:schemeClr val="bg1"/>
                          </a:solidFill>
                          <a:latin typeface="Consolas"/>
                          <a:ea typeface="Microsoft JhengHei"/>
                          <a:cs typeface="Consolas" panose="020B0609020204030204" pitchFamily="49" charset="0"/>
                        </a:rPr>
                        <a:t>#eab308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EAB308"/>
                    </a:solidFill>
                  </a:tcPr>
                </a:tc>
                <a:tc>
                  <a:txBody>
                    <a:bodyPr/>
                    <a:lstStyle/>
                    <a:p>
                      <a:pPr algn="ctr"/>
                      <a:r>
                        <a:rPr lang="en" altLang="zh-TW" sz="1000">
                          <a:solidFill>
                            <a:schemeClr val="bg1"/>
                          </a:solidFill>
                          <a:latin typeface="Consolas"/>
                          <a:ea typeface="Microsoft JhengHei"/>
                          <a:cs typeface="Consolas" panose="020B0609020204030204" pitchFamily="49" charset="0"/>
                        </a:rPr>
                        <a:t>#ca8a04</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CA8A04"/>
                    </a:solidFill>
                  </a:tcPr>
                </a:tc>
                <a:tc>
                  <a:txBody>
                    <a:bodyPr/>
                    <a:lstStyle/>
                    <a:p>
                      <a:pPr algn="ctr"/>
                      <a:r>
                        <a:rPr lang="en" altLang="zh-TW" sz="1000">
                          <a:solidFill>
                            <a:schemeClr val="bg1"/>
                          </a:solidFill>
                          <a:latin typeface="Consolas"/>
                          <a:ea typeface="Microsoft JhengHei"/>
                          <a:cs typeface="Consolas" panose="020B0609020204030204" pitchFamily="49" charset="0"/>
                        </a:rPr>
                        <a:t>#a16207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A16207"/>
                    </a:solidFill>
                  </a:tcPr>
                </a:tc>
                <a:tc>
                  <a:txBody>
                    <a:bodyPr/>
                    <a:lstStyle/>
                    <a:p>
                      <a:pPr algn="ctr"/>
                      <a:r>
                        <a:rPr lang="en" altLang="zh-TW" sz="1000">
                          <a:solidFill>
                            <a:schemeClr val="bg1"/>
                          </a:solidFill>
                          <a:latin typeface="Consolas"/>
                          <a:ea typeface="Microsoft JhengHei"/>
                          <a:cs typeface="Consolas" panose="020B0609020204030204" pitchFamily="49" charset="0"/>
                        </a:rPr>
                        <a:t>#854d0e</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54D0E"/>
                    </a:solidFill>
                  </a:tcPr>
                </a:tc>
                <a:tc>
                  <a:txBody>
                    <a:bodyPr/>
                    <a:lstStyle/>
                    <a:p>
                      <a:pPr algn="ctr"/>
                      <a:r>
                        <a:rPr lang="en" altLang="zh-TW" sz="1000">
                          <a:solidFill>
                            <a:schemeClr val="bg1"/>
                          </a:solidFill>
                          <a:latin typeface="Consolas"/>
                          <a:ea typeface="Microsoft JhengHei"/>
                          <a:cs typeface="Consolas" panose="020B0609020204030204" pitchFamily="49" charset="0"/>
                        </a:rPr>
                        <a:t>#713f12</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713F12"/>
                    </a:solidFill>
                  </a:tcPr>
                </a:tc>
                <a:tc>
                  <a:txBody>
                    <a:bodyPr/>
                    <a:lstStyle/>
                    <a:p>
                      <a:pPr algn="ctr"/>
                      <a:r>
                        <a:rPr lang="en" altLang="zh-TW" sz="1000">
                          <a:solidFill>
                            <a:schemeClr val="bg1"/>
                          </a:solidFill>
                          <a:latin typeface="Consolas"/>
                          <a:ea typeface="Microsoft JhengHei"/>
                          <a:cs typeface="Consolas" panose="020B0609020204030204" pitchFamily="49" charset="0"/>
                        </a:rPr>
                        <a:t>#422006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22006"/>
                    </a:solidFill>
                  </a:tcPr>
                </a:tc>
                <a:extLst>
                  <a:ext uri="{0D108BD9-81ED-4DB2-BD59-A6C34878D82A}">
                    <a16:rowId xmlns:a16="http://schemas.microsoft.com/office/drawing/2014/main" val="1003131234"/>
                  </a:ext>
                </a:extLst>
              </a:tr>
              <a:tr h="256097">
                <a:tc vMerge="1">
                  <a:txBody>
                    <a:bodyPr/>
                    <a:lstStyle/>
                    <a:p>
                      <a:pPr algn="ctr" fontAlgn="t"/>
                      <a:endParaRPr lang="zh-TW" altLang="en-US" sz="8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90000" marR="90000" marT="36000" marB="36000">
                    <a:lnL>
                      <a:noFill/>
                    </a:lnL>
                    <a:lnR>
                      <a:noFill/>
                    </a:lnR>
                    <a:lnT>
                      <a:noFill/>
                    </a:lnT>
                    <a:lnB>
                      <a:noFill/>
                    </a:lnB>
                  </a:tcPr>
                </a:tc>
                <a:tc>
                  <a:txBody>
                    <a:bodyPr/>
                    <a:lstStyle/>
                    <a:p>
                      <a:pPr algn="ctr"/>
                      <a:r>
                        <a:rPr lang="en-US" altLang="zh-TW" sz="1000">
                          <a:latin typeface="Microsoft JhengHei"/>
                          <a:ea typeface="Microsoft JhengHei"/>
                        </a:rPr>
                        <a:t>violet</a:t>
                      </a:r>
                      <a:endParaRPr lang="zh-TW" altLang="en-US" sz="1000">
                        <a:latin typeface="Microsoft JhengHei"/>
                        <a:ea typeface="Microsoft JhengHei"/>
                      </a:endParaRPr>
                    </a:p>
                  </a:txBody>
                  <a:tcPr marT="36000" marB="36000">
                    <a:lnL w="12700" cap="flat" cmpd="sng" algn="ctr">
                      <a:solidFill>
                        <a:srgbClr val="D4D4DA"/>
                      </a:solidFill>
                      <a:prstDash val="solid"/>
                      <a:round/>
                      <a:headEnd type="none" w="med" len="med"/>
                      <a:tailEnd type="none" w="med" len="med"/>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#f5f3ff</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5F3FF"/>
                    </a:solidFill>
                  </a:tcPr>
                </a:tc>
                <a:tc>
                  <a:txBody>
                    <a:bodyPr/>
                    <a:lstStyle/>
                    <a:p>
                      <a:pPr algn="ctr"/>
                      <a:r>
                        <a:rPr lang="en" altLang="zh-TW" sz="1000">
                          <a:latin typeface="Consolas"/>
                          <a:ea typeface="Microsoft JhengHei"/>
                          <a:cs typeface="Consolas" panose="020B0609020204030204" pitchFamily="49" charset="0"/>
                        </a:rPr>
                        <a:t>#ede9fe</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EDE9FE"/>
                    </a:solidFill>
                  </a:tcPr>
                </a:tc>
                <a:tc>
                  <a:txBody>
                    <a:bodyPr/>
                    <a:lstStyle/>
                    <a:p>
                      <a:pPr algn="ctr"/>
                      <a:r>
                        <a:rPr lang="en" altLang="zh-TW" sz="1000">
                          <a:latin typeface="Consolas"/>
                          <a:ea typeface="Microsoft JhengHei"/>
                          <a:cs typeface="Consolas" panose="020B0609020204030204" pitchFamily="49" charset="0"/>
                        </a:rPr>
                        <a:t>#ddd6fe</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DDD6FE"/>
                    </a:solidFill>
                  </a:tcPr>
                </a:tc>
                <a:tc>
                  <a:txBody>
                    <a:bodyPr/>
                    <a:lstStyle/>
                    <a:p>
                      <a:pPr algn="ctr"/>
                      <a:r>
                        <a:rPr lang="en" altLang="zh-TW" sz="1000">
                          <a:latin typeface="Consolas"/>
                          <a:ea typeface="Microsoft JhengHei"/>
                          <a:cs typeface="Consolas" panose="020B0609020204030204" pitchFamily="49" charset="0"/>
                        </a:rPr>
                        <a:t>#c4b5fd</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C4B5FD"/>
                    </a:solidFill>
                  </a:tcPr>
                </a:tc>
                <a:tc>
                  <a:txBody>
                    <a:bodyPr/>
                    <a:lstStyle/>
                    <a:p>
                      <a:pPr algn="ctr"/>
                      <a:r>
                        <a:rPr lang="en" altLang="zh-TW" sz="1000">
                          <a:latin typeface="Consolas"/>
                          <a:ea typeface="Microsoft JhengHei"/>
                          <a:cs typeface="Consolas" panose="020B0609020204030204" pitchFamily="49" charset="0"/>
                        </a:rPr>
                        <a:t>#a78bfa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A78BFA"/>
                    </a:solidFill>
                  </a:tcPr>
                </a:tc>
                <a:tc>
                  <a:txBody>
                    <a:bodyPr/>
                    <a:lstStyle/>
                    <a:p>
                      <a:pPr algn="ctr"/>
                      <a:r>
                        <a:rPr lang="en" altLang="zh-TW" sz="1000">
                          <a:solidFill>
                            <a:schemeClr val="bg1"/>
                          </a:solidFill>
                          <a:latin typeface="Consolas"/>
                          <a:ea typeface="Microsoft JhengHei"/>
                          <a:cs typeface="Consolas" panose="020B0609020204030204" pitchFamily="49" charset="0"/>
                        </a:rPr>
                        <a:t>#8b5cf6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B5CF6"/>
                    </a:solidFill>
                  </a:tcPr>
                </a:tc>
                <a:tc>
                  <a:txBody>
                    <a:bodyPr/>
                    <a:lstStyle/>
                    <a:p>
                      <a:pPr algn="ctr"/>
                      <a:r>
                        <a:rPr lang="en" altLang="zh-TW" sz="1000">
                          <a:solidFill>
                            <a:schemeClr val="bg1"/>
                          </a:solidFill>
                          <a:latin typeface="Consolas"/>
                          <a:ea typeface="Microsoft JhengHei"/>
                          <a:cs typeface="Consolas" panose="020B0609020204030204" pitchFamily="49" charset="0"/>
                        </a:rPr>
                        <a:t>#7c3aed</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7C3AED"/>
                    </a:solidFill>
                  </a:tcPr>
                </a:tc>
                <a:tc>
                  <a:txBody>
                    <a:bodyPr/>
                    <a:lstStyle/>
                    <a:p>
                      <a:pPr algn="ctr"/>
                      <a:r>
                        <a:rPr lang="en" altLang="zh-TW" sz="1000">
                          <a:solidFill>
                            <a:schemeClr val="bg1"/>
                          </a:solidFill>
                          <a:latin typeface="Consolas"/>
                          <a:ea typeface="Microsoft JhengHei"/>
                          <a:cs typeface="Consolas" panose="020B0609020204030204" pitchFamily="49" charset="0"/>
                        </a:rPr>
                        <a:t>#6d28d9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6D28D9"/>
                    </a:solidFill>
                  </a:tcPr>
                </a:tc>
                <a:tc>
                  <a:txBody>
                    <a:bodyPr/>
                    <a:lstStyle/>
                    <a:p>
                      <a:pPr algn="ctr"/>
                      <a:r>
                        <a:rPr lang="en" altLang="zh-TW" sz="1000">
                          <a:solidFill>
                            <a:schemeClr val="bg1"/>
                          </a:solidFill>
                          <a:latin typeface="Consolas"/>
                          <a:ea typeface="Microsoft JhengHei"/>
                          <a:cs typeface="Consolas" panose="020B0609020204030204" pitchFamily="49" charset="0"/>
                        </a:rPr>
                        <a:t>#5b21b6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5B21B6"/>
                    </a:solidFill>
                  </a:tcPr>
                </a:tc>
                <a:tc>
                  <a:txBody>
                    <a:bodyPr/>
                    <a:lstStyle/>
                    <a:p>
                      <a:pPr algn="ctr"/>
                      <a:r>
                        <a:rPr lang="en" altLang="zh-TW" sz="1000">
                          <a:solidFill>
                            <a:schemeClr val="bg1"/>
                          </a:solidFill>
                          <a:latin typeface="Consolas"/>
                          <a:ea typeface="Microsoft JhengHei"/>
                          <a:cs typeface="Consolas" panose="020B0609020204030204" pitchFamily="49" charset="0"/>
                        </a:rPr>
                        <a:t>#4c1d95</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C1D95"/>
                    </a:solidFill>
                  </a:tcPr>
                </a:tc>
                <a:tc>
                  <a:txBody>
                    <a:bodyPr/>
                    <a:lstStyle/>
                    <a:p>
                      <a:pPr algn="ctr"/>
                      <a:r>
                        <a:rPr lang="en" altLang="zh-TW" sz="1000">
                          <a:solidFill>
                            <a:schemeClr val="bg1"/>
                          </a:solidFill>
                          <a:latin typeface="Consolas"/>
                          <a:ea typeface="Microsoft JhengHei"/>
                          <a:cs typeface="Consolas" panose="020B0609020204030204" pitchFamily="49" charset="0"/>
                        </a:rPr>
                        <a:t>#2e1065</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2E1065"/>
                    </a:solidFill>
                  </a:tcPr>
                </a:tc>
                <a:extLst>
                  <a:ext uri="{0D108BD9-81ED-4DB2-BD59-A6C34878D82A}">
                    <a16:rowId xmlns:a16="http://schemas.microsoft.com/office/drawing/2014/main" val="17053910"/>
                  </a:ext>
                </a:extLst>
              </a:tr>
              <a:tr h="256097">
                <a:tc vMerge="1">
                  <a:txBody>
                    <a:bodyPr/>
                    <a:lstStyle/>
                    <a:p>
                      <a:pPr algn="ctr" fontAlgn="t"/>
                      <a:endParaRPr lang="zh-TW" altLang="en-US" sz="8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90000" marR="90000" marT="36000" marB="36000">
                    <a:lnL>
                      <a:noFill/>
                    </a:lnL>
                    <a:lnR>
                      <a:noFill/>
                    </a:lnR>
                    <a:lnT>
                      <a:noFill/>
                    </a:lnT>
                    <a:lnB>
                      <a:noFill/>
                    </a:lnB>
                  </a:tcPr>
                </a:tc>
                <a:tc>
                  <a:txBody>
                    <a:bodyPr/>
                    <a:lstStyle/>
                    <a:p>
                      <a:pPr algn="ctr"/>
                      <a:r>
                        <a:rPr lang="en-US" altLang="zh-TW" sz="1000">
                          <a:latin typeface="Microsoft JhengHei"/>
                          <a:ea typeface="Microsoft JhengHei"/>
                        </a:rPr>
                        <a:t>rose</a:t>
                      </a:r>
                      <a:endParaRPr lang="zh-TW" altLang="en-US" sz="1000">
                        <a:latin typeface="Microsoft JhengHei"/>
                        <a:ea typeface="Microsoft JhengHei"/>
                      </a:endParaRPr>
                    </a:p>
                  </a:txBody>
                  <a:tcPr marT="36000" marB="36000">
                    <a:lnL w="12700" cap="flat" cmpd="sng" algn="ctr">
                      <a:solidFill>
                        <a:srgbClr val="D4D4DA"/>
                      </a:solidFill>
                      <a:prstDash val="solid"/>
                      <a:round/>
                      <a:headEnd type="none" w="med" len="med"/>
                      <a:tailEnd type="none" w="med" len="med"/>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#fff1f2</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FF1F2"/>
                    </a:solidFill>
                  </a:tcPr>
                </a:tc>
                <a:tc>
                  <a:txBody>
                    <a:bodyPr/>
                    <a:lstStyle/>
                    <a:p>
                      <a:pPr algn="ctr"/>
                      <a:r>
                        <a:rPr lang="en" altLang="zh-TW" sz="1000">
                          <a:latin typeface="Consolas"/>
                          <a:ea typeface="Microsoft JhengHei"/>
                          <a:cs typeface="Consolas" panose="020B0609020204030204" pitchFamily="49" charset="0"/>
                        </a:rPr>
                        <a:t>#ffe4e6</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FE4E6"/>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#fecdd3</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a:noFill/>
                    </a:lnL>
                    <a:lnR>
                      <a:noFill/>
                    </a:lnR>
                    <a:lnT>
                      <a:noFill/>
                    </a:lnT>
                    <a:lnB>
                      <a:noFill/>
                    </a:lnB>
                    <a:solidFill>
                      <a:srgbClr val="FECDD3"/>
                    </a:solidFill>
                  </a:tcPr>
                </a:tc>
                <a:tc>
                  <a:txBody>
                    <a:bodyPr/>
                    <a:lstStyle/>
                    <a:p>
                      <a:pPr algn="ctr"/>
                      <a:r>
                        <a:rPr lang="en" altLang="zh-TW" sz="1000">
                          <a:latin typeface="Consolas"/>
                          <a:ea typeface="Microsoft JhengHei"/>
                          <a:cs typeface="Consolas" panose="020B0609020204030204" pitchFamily="49" charset="0"/>
                        </a:rPr>
                        <a:t>#fda4af</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DA4AF"/>
                    </a:solidFill>
                  </a:tcPr>
                </a:tc>
                <a:tc>
                  <a:txBody>
                    <a:bodyPr/>
                    <a:lstStyle/>
                    <a:p>
                      <a:pPr algn="ctr"/>
                      <a:r>
                        <a:rPr lang="en" altLang="zh-TW" sz="1000">
                          <a:latin typeface="Consolas"/>
                          <a:ea typeface="Microsoft JhengHei"/>
                          <a:cs typeface="Consolas" panose="020B0609020204030204" pitchFamily="49" charset="0"/>
                        </a:rPr>
                        <a:t>#fb7185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B7185"/>
                    </a:solidFill>
                  </a:tcPr>
                </a:tc>
                <a:tc>
                  <a:txBody>
                    <a:bodyPr/>
                    <a:lstStyle/>
                    <a:p>
                      <a:pPr algn="ctr"/>
                      <a:r>
                        <a:rPr lang="en" altLang="zh-TW" sz="1000">
                          <a:solidFill>
                            <a:schemeClr val="bg1"/>
                          </a:solidFill>
                          <a:latin typeface="Consolas"/>
                          <a:ea typeface="Microsoft JhengHei"/>
                          <a:cs typeface="Consolas" panose="020B0609020204030204" pitchFamily="49" charset="0"/>
                        </a:rPr>
                        <a:t>#f43f5e</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F43F5E"/>
                    </a:solidFill>
                  </a:tcPr>
                </a:tc>
                <a:tc>
                  <a:txBody>
                    <a:bodyPr/>
                    <a:lstStyle/>
                    <a:p>
                      <a:pPr algn="ctr"/>
                      <a:r>
                        <a:rPr lang="en" altLang="zh-TW" sz="1000">
                          <a:solidFill>
                            <a:schemeClr val="bg1"/>
                          </a:solidFill>
                          <a:latin typeface="Consolas"/>
                          <a:ea typeface="Microsoft JhengHei"/>
                          <a:cs typeface="Consolas" panose="020B0609020204030204" pitchFamily="49" charset="0"/>
                        </a:rPr>
                        <a:t>#e11d48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E11D48"/>
                    </a:solidFill>
                  </a:tcPr>
                </a:tc>
                <a:tc>
                  <a:txBody>
                    <a:bodyPr/>
                    <a:lstStyle/>
                    <a:p>
                      <a:pPr algn="ctr"/>
                      <a:r>
                        <a:rPr lang="en" altLang="zh-TW" sz="1000">
                          <a:solidFill>
                            <a:schemeClr val="bg1"/>
                          </a:solidFill>
                          <a:latin typeface="Consolas"/>
                          <a:ea typeface="Microsoft JhengHei"/>
                          <a:cs typeface="Consolas" panose="020B0609020204030204" pitchFamily="49" charset="0"/>
                        </a:rPr>
                        <a:t>#be123c</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BE123C"/>
                    </a:solidFill>
                  </a:tcPr>
                </a:tc>
                <a:tc>
                  <a:txBody>
                    <a:bodyPr/>
                    <a:lstStyle/>
                    <a:p>
                      <a:pPr algn="ctr"/>
                      <a:r>
                        <a:rPr lang="en" altLang="zh-TW" sz="1000">
                          <a:solidFill>
                            <a:schemeClr val="bg1"/>
                          </a:solidFill>
                          <a:latin typeface="Consolas"/>
                          <a:ea typeface="Microsoft JhengHei"/>
                          <a:cs typeface="Consolas" panose="020B0609020204030204" pitchFamily="49" charset="0"/>
                        </a:rPr>
                        <a:t>#9f1239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9F1239"/>
                    </a:solidFill>
                  </a:tcPr>
                </a:tc>
                <a:tc>
                  <a:txBody>
                    <a:bodyPr/>
                    <a:lstStyle/>
                    <a:p>
                      <a:pPr algn="ctr"/>
                      <a:r>
                        <a:rPr lang="en" altLang="zh-TW" sz="1000">
                          <a:solidFill>
                            <a:schemeClr val="bg1"/>
                          </a:solidFill>
                          <a:latin typeface="Consolas"/>
                          <a:ea typeface="Microsoft JhengHei"/>
                          <a:cs typeface="Consolas" panose="020B0609020204030204" pitchFamily="49" charset="0"/>
                        </a:rPr>
                        <a:t>#881337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81337"/>
                    </a:solidFill>
                  </a:tcPr>
                </a:tc>
                <a:tc>
                  <a:txBody>
                    <a:bodyPr/>
                    <a:lstStyle/>
                    <a:p>
                      <a:pPr algn="ctr"/>
                      <a:r>
                        <a:rPr lang="en" altLang="zh-TW" sz="1000">
                          <a:solidFill>
                            <a:schemeClr val="bg1"/>
                          </a:solidFill>
                          <a:latin typeface="Consolas"/>
                          <a:ea typeface="Microsoft JhengHei"/>
                          <a:cs typeface="Consolas" panose="020B0609020204030204" pitchFamily="49" charset="0"/>
                        </a:rPr>
                        <a:t>#4c0519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C0519"/>
                    </a:solidFill>
                  </a:tcPr>
                </a:tc>
                <a:extLst>
                  <a:ext uri="{0D108BD9-81ED-4DB2-BD59-A6C34878D82A}">
                    <a16:rowId xmlns:a16="http://schemas.microsoft.com/office/drawing/2014/main" val="705948517"/>
                  </a:ext>
                </a:extLst>
              </a:tr>
              <a:tr h="256097">
                <a:tc>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灰</a:t>
                      </a:r>
                    </a:p>
                  </a:txBody>
                  <a:tcPr marL="0" marR="0" marT="36000" marB="36000">
                    <a:lnL>
                      <a:noFill/>
                    </a:lnL>
                    <a:lnR>
                      <a:noFill/>
                    </a:lnR>
                    <a:lnT>
                      <a:noFill/>
                    </a:lnT>
                    <a:lnB>
                      <a:noFill/>
                    </a:lnB>
                    <a:solidFill>
                      <a:schemeClr val="bg1"/>
                    </a:solidFill>
                  </a:tcPr>
                </a:tc>
                <a:tc>
                  <a:txBody>
                    <a:bodyPr/>
                    <a:lstStyle/>
                    <a:p>
                      <a:pPr algn="ctr"/>
                      <a:r>
                        <a:rPr lang="en-US" altLang="zh-TW" sz="1000">
                          <a:latin typeface="Microsoft JhengHei"/>
                          <a:ea typeface="Microsoft JhengHei"/>
                        </a:rPr>
                        <a:t>zinc</a:t>
                      </a:r>
                      <a:endParaRPr lang="zh-TW" altLang="en-US" sz="1000">
                        <a:latin typeface="Microsoft JhengHei"/>
                        <a:ea typeface="Microsoft JhengHei"/>
                      </a:endParaRPr>
                    </a:p>
                  </a:txBody>
                  <a:tcPr marT="36000" marB="36000">
                    <a:lnL>
                      <a:noFill/>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a:t>
                      </a:r>
                      <a:r>
                        <a:rPr lang="en" altLang="zh-TW" sz="1000" err="1">
                          <a:latin typeface="Consolas"/>
                          <a:ea typeface="Microsoft JhengHei"/>
                          <a:cs typeface="Consolas" panose="020B0609020204030204" pitchFamily="49" charset="0"/>
                        </a:rPr>
                        <a:t>fafafa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AFAFA"/>
                    </a:solidFill>
                  </a:tcPr>
                </a:tc>
                <a:tc>
                  <a:txBody>
                    <a:bodyPr/>
                    <a:lstStyle/>
                    <a:p>
                      <a:pPr algn="ctr"/>
                      <a:r>
                        <a:rPr lang="en" altLang="zh-TW" sz="1000">
                          <a:latin typeface="Consolas"/>
                          <a:ea typeface="Microsoft JhengHei"/>
                          <a:cs typeface="Consolas" panose="020B0609020204030204" pitchFamily="49" charset="0"/>
                        </a:rPr>
                        <a:t>#f4f4f5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4F4F5"/>
                    </a:solidFill>
                  </a:tcPr>
                </a:tc>
                <a:tc>
                  <a:txBody>
                    <a:bodyPr/>
                    <a:lstStyle/>
                    <a:p>
                      <a:pPr algn="ctr"/>
                      <a:r>
                        <a:rPr lang="en" altLang="zh-TW" sz="1000">
                          <a:latin typeface="Consolas"/>
                          <a:ea typeface="Microsoft JhengHei"/>
                          <a:cs typeface="Consolas" panose="020B0609020204030204" pitchFamily="49" charset="0"/>
                        </a:rPr>
                        <a:t>#e4e4e7</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E4E4E7"/>
                    </a:solidFill>
                  </a:tcPr>
                </a:tc>
                <a:tc>
                  <a:txBody>
                    <a:bodyPr/>
                    <a:lstStyle/>
                    <a:p>
                      <a:pPr algn="ctr"/>
                      <a:r>
                        <a:rPr lang="en" altLang="zh-TW" sz="1000">
                          <a:latin typeface="Consolas"/>
                          <a:ea typeface="Microsoft JhengHei"/>
                          <a:cs typeface="Consolas" panose="020B0609020204030204" pitchFamily="49" charset="0"/>
                        </a:rPr>
                        <a:t>#d4d4d8</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D4D4D8"/>
                    </a:solidFill>
                  </a:tcPr>
                </a:tc>
                <a:tc>
                  <a:txBody>
                    <a:bodyPr/>
                    <a:lstStyle/>
                    <a:p>
                      <a:pPr algn="ctr"/>
                      <a:r>
                        <a:rPr lang="en" altLang="zh-TW" sz="1000">
                          <a:latin typeface="Consolas"/>
                          <a:ea typeface="Microsoft JhengHei"/>
                          <a:cs typeface="Consolas" panose="020B0609020204030204" pitchFamily="49" charset="0"/>
                        </a:rPr>
                        <a:t>#a1a1aa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A1A1AA"/>
                    </a:solidFill>
                  </a:tcPr>
                </a:tc>
                <a:tc>
                  <a:txBody>
                    <a:bodyPr/>
                    <a:lstStyle/>
                    <a:p>
                      <a:pPr algn="ctr"/>
                      <a:r>
                        <a:rPr lang="en" altLang="zh-TW" sz="1000">
                          <a:solidFill>
                            <a:schemeClr val="bg1"/>
                          </a:solidFill>
                          <a:latin typeface="Consolas"/>
                          <a:ea typeface="Microsoft JhengHei"/>
                          <a:cs typeface="Consolas" panose="020B0609020204030204" pitchFamily="49" charset="0"/>
                        </a:rPr>
                        <a:t>#71717a</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71717A"/>
                    </a:solidFill>
                  </a:tcPr>
                </a:tc>
                <a:tc>
                  <a:txBody>
                    <a:bodyPr/>
                    <a:lstStyle/>
                    <a:p>
                      <a:pPr algn="ctr"/>
                      <a:r>
                        <a:rPr lang="en" altLang="zh-TW" sz="1000">
                          <a:solidFill>
                            <a:schemeClr val="bg1"/>
                          </a:solidFill>
                          <a:latin typeface="Consolas"/>
                          <a:ea typeface="Microsoft JhengHei"/>
                          <a:cs typeface="Consolas" panose="020B0609020204030204" pitchFamily="49" charset="0"/>
                        </a:rPr>
                        <a:t>#52525b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52525B"/>
                    </a:solidFill>
                  </a:tcPr>
                </a:tc>
                <a:tc>
                  <a:txBody>
                    <a:bodyPr/>
                    <a:lstStyle/>
                    <a:p>
                      <a:pPr algn="ctr"/>
                      <a:r>
                        <a:rPr lang="en" altLang="zh-TW" sz="1000">
                          <a:solidFill>
                            <a:schemeClr val="bg1"/>
                          </a:solidFill>
                          <a:latin typeface="Consolas"/>
                          <a:ea typeface="Microsoft JhengHei"/>
                          <a:cs typeface="Consolas" panose="020B0609020204030204" pitchFamily="49" charset="0"/>
                        </a:rPr>
                        <a:t>#3f3f46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3F3F46"/>
                    </a:solidFill>
                  </a:tcPr>
                </a:tc>
                <a:tc>
                  <a:txBody>
                    <a:bodyPr/>
                    <a:lstStyle/>
                    <a:p>
                      <a:pPr algn="ctr"/>
                      <a:r>
                        <a:rPr lang="en" altLang="zh-TW" sz="1000">
                          <a:solidFill>
                            <a:schemeClr val="bg1"/>
                          </a:solidFill>
                          <a:latin typeface="Consolas"/>
                          <a:ea typeface="Microsoft JhengHei"/>
                          <a:cs typeface="Consolas" panose="020B0609020204030204" pitchFamily="49" charset="0"/>
                        </a:rPr>
                        <a:t>#27272a</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27272A"/>
                    </a:solidFill>
                  </a:tcPr>
                </a:tc>
                <a:tc>
                  <a:txBody>
                    <a:bodyPr/>
                    <a:lstStyle/>
                    <a:p>
                      <a:pPr algn="ctr"/>
                      <a:r>
                        <a:rPr lang="en" altLang="zh-TW" sz="1000">
                          <a:solidFill>
                            <a:schemeClr val="bg1"/>
                          </a:solidFill>
                          <a:latin typeface="Consolas"/>
                          <a:ea typeface="Microsoft JhengHei"/>
                          <a:cs typeface="Consolas" panose="020B0609020204030204" pitchFamily="49" charset="0"/>
                        </a:rPr>
                        <a:t>#18181b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8181B"/>
                    </a:solidFill>
                  </a:tcPr>
                </a:tc>
                <a:tc>
                  <a:txBody>
                    <a:bodyPr/>
                    <a:lstStyle/>
                    <a:p>
                      <a:pPr algn="ctr"/>
                      <a:r>
                        <a:rPr lang="en" altLang="zh-TW" sz="1000">
                          <a:solidFill>
                            <a:schemeClr val="bg1"/>
                          </a:solidFill>
                          <a:latin typeface="Consolas"/>
                          <a:ea typeface="Microsoft JhengHei"/>
                          <a:cs typeface="Consolas" panose="020B0609020204030204" pitchFamily="49" charset="0"/>
                        </a:rPr>
                        <a:t>#09090b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9090B"/>
                    </a:solidFill>
                  </a:tcPr>
                </a:tc>
                <a:extLst>
                  <a:ext uri="{0D108BD9-81ED-4DB2-BD59-A6C34878D82A}">
                    <a16:rowId xmlns:a16="http://schemas.microsoft.com/office/drawing/2014/main" val="3244440282"/>
                  </a:ext>
                </a:extLst>
              </a:tr>
              <a:tr h="256097">
                <a:tc>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紅</a:t>
                      </a:r>
                    </a:p>
                  </a:txBody>
                  <a:tcPr marL="0" marR="0" marT="36000" marB="36000">
                    <a:lnL>
                      <a:noFill/>
                    </a:lnL>
                    <a:lnR>
                      <a:noFill/>
                    </a:lnR>
                    <a:lnT>
                      <a:noFill/>
                    </a:lnT>
                    <a:lnB>
                      <a:noFill/>
                    </a:lnB>
                    <a:solidFill>
                      <a:schemeClr val="bg1"/>
                    </a:solidFill>
                  </a:tcPr>
                </a:tc>
                <a:tc>
                  <a:txBody>
                    <a:bodyPr/>
                    <a:lstStyle/>
                    <a:p>
                      <a:pPr algn="ctr"/>
                      <a:r>
                        <a:rPr lang="en-US" altLang="zh-TW" sz="1000">
                          <a:latin typeface="Microsoft JhengHei"/>
                          <a:ea typeface="Microsoft JhengHei"/>
                        </a:rPr>
                        <a:t>rose</a:t>
                      </a:r>
                      <a:endParaRPr lang="zh-TW" altLang="en-US" sz="1000">
                        <a:latin typeface="Microsoft JhengHei"/>
                        <a:ea typeface="Microsoft JhengHei"/>
                      </a:endParaRPr>
                    </a:p>
                  </a:txBody>
                  <a:tcPr marT="36000" marB="36000">
                    <a:lnL>
                      <a:noFill/>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#fff1f2</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FF1F2"/>
                    </a:solidFill>
                  </a:tcPr>
                </a:tc>
                <a:tc>
                  <a:txBody>
                    <a:bodyPr/>
                    <a:lstStyle/>
                    <a:p>
                      <a:pPr algn="ctr"/>
                      <a:r>
                        <a:rPr lang="en" altLang="zh-TW" sz="1000">
                          <a:latin typeface="Consolas"/>
                          <a:ea typeface="Microsoft JhengHei"/>
                          <a:cs typeface="Consolas" panose="020B0609020204030204" pitchFamily="49" charset="0"/>
                        </a:rPr>
                        <a:t>#ffe4e6</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FE4E6"/>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#fecdd3</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a:noFill/>
                    </a:lnL>
                    <a:lnR>
                      <a:noFill/>
                    </a:lnR>
                    <a:lnT>
                      <a:noFill/>
                    </a:lnT>
                    <a:lnB>
                      <a:noFill/>
                    </a:lnB>
                    <a:solidFill>
                      <a:srgbClr val="FECDD3"/>
                    </a:solidFill>
                  </a:tcPr>
                </a:tc>
                <a:tc>
                  <a:txBody>
                    <a:bodyPr/>
                    <a:lstStyle/>
                    <a:p>
                      <a:pPr algn="ctr"/>
                      <a:r>
                        <a:rPr lang="en" altLang="zh-TW" sz="1000">
                          <a:latin typeface="Consolas"/>
                          <a:ea typeface="Microsoft JhengHei"/>
                          <a:cs typeface="Consolas" panose="020B0609020204030204" pitchFamily="49" charset="0"/>
                        </a:rPr>
                        <a:t>#fda4af</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DA4AF"/>
                    </a:solidFill>
                  </a:tcPr>
                </a:tc>
                <a:tc>
                  <a:txBody>
                    <a:bodyPr/>
                    <a:lstStyle/>
                    <a:p>
                      <a:pPr algn="ctr"/>
                      <a:r>
                        <a:rPr lang="en" altLang="zh-TW" sz="1000">
                          <a:latin typeface="Consolas"/>
                          <a:ea typeface="Microsoft JhengHei"/>
                          <a:cs typeface="Consolas" panose="020B0609020204030204" pitchFamily="49" charset="0"/>
                        </a:rPr>
                        <a:t>#fb7185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B7185"/>
                    </a:solidFill>
                  </a:tcPr>
                </a:tc>
                <a:tc>
                  <a:txBody>
                    <a:bodyPr/>
                    <a:lstStyle/>
                    <a:p>
                      <a:pPr algn="ctr"/>
                      <a:r>
                        <a:rPr lang="en" altLang="zh-TW" sz="1000">
                          <a:solidFill>
                            <a:schemeClr val="bg1"/>
                          </a:solidFill>
                          <a:latin typeface="Consolas"/>
                          <a:ea typeface="Microsoft JhengHei"/>
                          <a:cs typeface="Consolas" panose="020B0609020204030204" pitchFamily="49" charset="0"/>
                        </a:rPr>
                        <a:t>#f43f5e</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F43F5E"/>
                    </a:solidFill>
                  </a:tcPr>
                </a:tc>
                <a:tc>
                  <a:txBody>
                    <a:bodyPr/>
                    <a:lstStyle/>
                    <a:p>
                      <a:pPr algn="ctr"/>
                      <a:r>
                        <a:rPr lang="en" altLang="zh-TW" sz="1000">
                          <a:solidFill>
                            <a:schemeClr val="bg1"/>
                          </a:solidFill>
                          <a:latin typeface="Consolas"/>
                          <a:ea typeface="Microsoft JhengHei"/>
                          <a:cs typeface="Consolas" panose="020B0609020204030204" pitchFamily="49" charset="0"/>
                        </a:rPr>
                        <a:t>#e11d48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E11D48"/>
                    </a:solidFill>
                  </a:tcPr>
                </a:tc>
                <a:tc>
                  <a:txBody>
                    <a:bodyPr/>
                    <a:lstStyle/>
                    <a:p>
                      <a:pPr algn="ctr"/>
                      <a:r>
                        <a:rPr lang="en" altLang="zh-TW" sz="1000">
                          <a:solidFill>
                            <a:schemeClr val="bg1"/>
                          </a:solidFill>
                          <a:latin typeface="Consolas"/>
                          <a:ea typeface="Microsoft JhengHei"/>
                          <a:cs typeface="Consolas" panose="020B0609020204030204" pitchFamily="49" charset="0"/>
                        </a:rPr>
                        <a:t>#be123c</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BE123C"/>
                    </a:solidFill>
                  </a:tcPr>
                </a:tc>
                <a:tc>
                  <a:txBody>
                    <a:bodyPr/>
                    <a:lstStyle/>
                    <a:p>
                      <a:pPr algn="ctr"/>
                      <a:r>
                        <a:rPr lang="en" altLang="zh-TW" sz="1000">
                          <a:solidFill>
                            <a:schemeClr val="bg1"/>
                          </a:solidFill>
                          <a:latin typeface="Consolas"/>
                          <a:ea typeface="Microsoft JhengHei"/>
                          <a:cs typeface="Consolas" panose="020B0609020204030204" pitchFamily="49" charset="0"/>
                        </a:rPr>
                        <a:t>#9f1239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9F1239"/>
                    </a:solidFill>
                  </a:tcPr>
                </a:tc>
                <a:tc>
                  <a:txBody>
                    <a:bodyPr/>
                    <a:lstStyle/>
                    <a:p>
                      <a:pPr algn="ctr"/>
                      <a:r>
                        <a:rPr lang="en" altLang="zh-TW" sz="1000">
                          <a:solidFill>
                            <a:schemeClr val="bg1"/>
                          </a:solidFill>
                          <a:latin typeface="Consolas"/>
                          <a:ea typeface="Microsoft JhengHei"/>
                          <a:cs typeface="Consolas" panose="020B0609020204030204" pitchFamily="49" charset="0"/>
                        </a:rPr>
                        <a:t>#881337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81337"/>
                    </a:solidFill>
                  </a:tcPr>
                </a:tc>
                <a:tc>
                  <a:txBody>
                    <a:bodyPr/>
                    <a:lstStyle/>
                    <a:p>
                      <a:pPr algn="ctr"/>
                      <a:r>
                        <a:rPr lang="en" altLang="zh-TW" sz="1000">
                          <a:solidFill>
                            <a:schemeClr val="bg1"/>
                          </a:solidFill>
                          <a:latin typeface="Consolas"/>
                          <a:ea typeface="Microsoft JhengHei"/>
                          <a:cs typeface="Consolas" panose="020B0609020204030204" pitchFamily="49" charset="0"/>
                        </a:rPr>
                        <a:t>#4c0519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C0519"/>
                    </a:solidFill>
                  </a:tcPr>
                </a:tc>
                <a:extLst>
                  <a:ext uri="{0D108BD9-81ED-4DB2-BD59-A6C34878D82A}">
                    <a16:rowId xmlns:a16="http://schemas.microsoft.com/office/drawing/2014/main" val="1414265441"/>
                  </a:ext>
                </a:extLst>
              </a:tr>
              <a:tr h="256097">
                <a:tc>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黃</a:t>
                      </a:r>
                    </a:p>
                  </a:txBody>
                  <a:tcPr marL="0" marR="0" marT="36000" marB="36000">
                    <a:lnL>
                      <a:noFill/>
                    </a:lnL>
                    <a:lnR>
                      <a:noFill/>
                    </a:lnR>
                    <a:lnT>
                      <a:noFill/>
                    </a:lnT>
                    <a:lnB>
                      <a:noFill/>
                    </a:lnB>
                    <a:solidFill>
                      <a:schemeClr val="bg1"/>
                    </a:solidFill>
                  </a:tcPr>
                </a:tc>
                <a:tc>
                  <a:txBody>
                    <a:bodyPr/>
                    <a:lstStyle/>
                    <a:p>
                      <a:pPr algn="ctr"/>
                      <a:r>
                        <a:rPr lang="en-US" altLang="zh-TW" sz="1000">
                          <a:latin typeface="Microsoft JhengHei"/>
                          <a:ea typeface="Microsoft JhengHei"/>
                        </a:rPr>
                        <a:t>yellow</a:t>
                      </a:r>
                      <a:endParaRPr lang="zh-TW" altLang="en-US" sz="1000">
                        <a:latin typeface="Microsoft JhengHei"/>
                        <a:ea typeface="Microsoft JhengHei"/>
                      </a:endParaRPr>
                    </a:p>
                  </a:txBody>
                  <a:tcPr marT="36000" marB="36000">
                    <a:lnL>
                      <a:noFill/>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#fefce8</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CE8"/>
                    </a:solidFill>
                  </a:tcPr>
                </a:tc>
                <a:tc>
                  <a:txBody>
                    <a:bodyPr/>
                    <a:lstStyle/>
                    <a:p>
                      <a:pPr algn="ctr"/>
                      <a:r>
                        <a:rPr lang="en" altLang="zh-TW" sz="1000">
                          <a:latin typeface="Consolas"/>
                          <a:ea typeface="Microsoft JhengHei"/>
                          <a:cs typeface="Consolas" panose="020B0609020204030204" pitchFamily="49" charset="0"/>
                        </a:rPr>
                        <a:t>#fef9c3</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9C3"/>
                    </a:solidFill>
                  </a:tcPr>
                </a:tc>
                <a:tc>
                  <a:txBody>
                    <a:bodyPr/>
                    <a:lstStyle/>
                    <a:p>
                      <a:pPr algn="ctr"/>
                      <a:r>
                        <a:rPr lang="en" altLang="zh-TW" sz="1000">
                          <a:latin typeface="Consolas"/>
                          <a:ea typeface="Microsoft JhengHei"/>
                          <a:cs typeface="Consolas" panose="020B0609020204030204" pitchFamily="49" charset="0"/>
                        </a:rPr>
                        <a:t>#fef08a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08A"/>
                    </a:solidFill>
                  </a:tcPr>
                </a:tc>
                <a:tc>
                  <a:txBody>
                    <a:bodyPr/>
                    <a:lstStyle/>
                    <a:p>
                      <a:pPr lvl="0" algn="ctr">
                        <a:buNone/>
                      </a:pPr>
                      <a:r>
                        <a:rPr lang="en" sz="1000" b="0" i="0" u="none" strike="noStrike" noProof="0">
                          <a:solidFill>
                            <a:srgbClr val="000000"/>
                          </a:solidFill>
                          <a:latin typeface="Consolas"/>
                        </a:rPr>
                        <a:t>#fde047</a:t>
                      </a:r>
                      <a:endParaRPr lang="zh-TW" altLang="en-US"/>
                    </a:p>
                  </a:txBody>
                  <a:tcPr marT="36000" marB="36000">
                    <a:lnL>
                      <a:noFill/>
                    </a:lnL>
                    <a:lnR>
                      <a:noFill/>
                    </a:lnR>
                    <a:lnT>
                      <a:noFill/>
                    </a:lnT>
                    <a:lnB>
                      <a:noFill/>
                    </a:lnB>
                    <a:solidFill>
                      <a:srgbClr val="FDE047"/>
                    </a:solidFill>
                  </a:tcPr>
                </a:tc>
                <a:tc>
                  <a:txBody>
                    <a:bodyPr/>
                    <a:lstStyle/>
                    <a:p>
                      <a:pPr algn="ctr"/>
                      <a:r>
                        <a:rPr lang="en" altLang="zh-TW" sz="1000">
                          <a:latin typeface="Consolas"/>
                          <a:ea typeface="Microsoft JhengHei"/>
                          <a:cs typeface="Consolas" panose="020B0609020204030204" pitchFamily="49" charset="0"/>
                        </a:rPr>
                        <a:t>#facc15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ACC15"/>
                    </a:solidFill>
                  </a:tcPr>
                </a:tc>
                <a:tc>
                  <a:txBody>
                    <a:bodyPr/>
                    <a:lstStyle/>
                    <a:p>
                      <a:pPr algn="ctr"/>
                      <a:r>
                        <a:rPr lang="en" altLang="zh-TW" sz="1000">
                          <a:solidFill>
                            <a:schemeClr val="bg1"/>
                          </a:solidFill>
                          <a:latin typeface="Consolas"/>
                          <a:ea typeface="Microsoft JhengHei"/>
                          <a:cs typeface="Consolas" panose="020B0609020204030204" pitchFamily="49" charset="0"/>
                        </a:rPr>
                        <a:t>#eab308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EAB308"/>
                    </a:solidFill>
                  </a:tcPr>
                </a:tc>
                <a:tc>
                  <a:txBody>
                    <a:bodyPr/>
                    <a:lstStyle/>
                    <a:p>
                      <a:pPr algn="ctr"/>
                      <a:r>
                        <a:rPr lang="en" altLang="zh-TW" sz="1000">
                          <a:solidFill>
                            <a:schemeClr val="bg1"/>
                          </a:solidFill>
                          <a:latin typeface="Consolas"/>
                          <a:ea typeface="Microsoft JhengHei"/>
                          <a:cs typeface="Consolas" panose="020B0609020204030204" pitchFamily="49" charset="0"/>
                        </a:rPr>
                        <a:t>#ca8a04</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CA8A04"/>
                    </a:solidFill>
                  </a:tcPr>
                </a:tc>
                <a:tc>
                  <a:txBody>
                    <a:bodyPr/>
                    <a:lstStyle/>
                    <a:p>
                      <a:pPr algn="ctr"/>
                      <a:r>
                        <a:rPr lang="en" altLang="zh-TW" sz="1000">
                          <a:solidFill>
                            <a:schemeClr val="bg1"/>
                          </a:solidFill>
                          <a:latin typeface="Consolas"/>
                          <a:ea typeface="Microsoft JhengHei"/>
                          <a:cs typeface="Consolas" panose="020B0609020204030204" pitchFamily="49" charset="0"/>
                        </a:rPr>
                        <a:t>#a16207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A16207"/>
                    </a:solidFill>
                  </a:tcPr>
                </a:tc>
                <a:tc>
                  <a:txBody>
                    <a:bodyPr/>
                    <a:lstStyle/>
                    <a:p>
                      <a:pPr algn="ctr"/>
                      <a:r>
                        <a:rPr lang="en" altLang="zh-TW" sz="1000">
                          <a:solidFill>
                            <a:schemeClr val="bg1"/>
                          </a:solidFill>
                          <a:latin typeface="Consolas"/>
                          <a:ea typeface="Microsoft JhengHei"/>
                          <a:cs typeface="Consolas" panose="020B0609020204030204" pitchFamily="49" charset="0"/>
                        </a:rPr>
                        <a:t>#854d0e</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54D0E"/>
                    </a:solidFill>
                  </a:tcPr>
                </a:tc>
                <a:tc>
                  <a:txBody>
                    <a:bodyPr/>
                    <a:lstStyle/>
                    <a:p>
                      <a:pPr algn="ctr"/>
                      <a:r>
                        <a:rPr lang="en" altLang="zh-TW" sz="1000">
                          <a:solidFill>
                            <a:schemeClr val="bg1"/>
                          </a:solidFill>
                          <a:latin typeface="Consolas"/>
                          <a:ea typeface="Microsoft JhengHei"/>
                          <a:cs typeface="Consolas" panose="020B0609020204030204" pitchFamily="49" charset="0"/>
                        </a:rPr>
                        <a:t>#713f12</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713F12"/>
                    </a:solidFill>
                  </a:tcPr>
                </a:tc>
                <a:tc>
                  <a:txBody>
                    <a:bodyPr/>
                    <a:lstStyle/>
                    <a:p>
                      <a:pPr algn="ctr"/>
                      <a:r>
                        <a:rPr lang="en" altLang="zh-TW" sz="1000">
                          <a:solidFill>
                            <a:schemeClr val="bg1"/>
                          </a:solidFill>
                          <a:latin typeface="Consolas"/>
                          <a:ea typeface="Microsoft JhengHei"/>
                          <a:cs typeface="Consolas" panose="020B0609020204030204" pitchFamily="49" charset="0"/>
                        </a:rPr>
                        <a:t>#422006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22006"/>
                    </a:solidFill>
                  </a:tcPr>
                </a:tc>
                <a:extLst>
                  <a:ext uri="{0D108BD9-81ED-4DB2-BD59-A6C34878D82A}">
                    <a16:rowId xmlns:a16="http://schemas.microsoft.com/office/drawing/2014/main" val="3453727693"/>
                  </a:ext>
                </a:extLst>
              </a:tr>
              <a:tr h="256097">
                <a:tc>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綠</a:t>
                      </a:r>
                    </a:p>
                  </a:txBody>
                  <a:tcPr marL="0" marR="0" marT="36000" marB="36000">
                    <a:lnL>
                      <a:noFill/>
                    </a:lnL>
                    <a:lnR>
                      <a:noFill/>
                    </a:lnR>
                    <a:lnT>
                      <a:noFill/>
                    </a:lnT>
                    <a:lnB>
                      <a:noFill/>
                    </a:lnB>
                    <a:solidFill>
                      <a:schemeClr val="bg1"/>
                    </a:solidFill>
                  </a:tcPr>
                </a:tc>
                <a:tc>
                  <a:txBody>
                    <a:bodyPr/>
                    <a:lstStyle/>
                    <a:p>
                      <a:pPr algn="ctr"/>
                      <a:r>
                        <a:rPr lang="en-US" altLang="zh-TW" sz="1000">
                          <a:latin typeface="Microsoft JhengHei"/>
                          <a:ea typeface="Microsoft JhengHei"/>
                        </a:rPr>
                        <a:t>emerald</a:t>
                      </a:r>
                      <a:endParaRPr lang="zh-TW" altLang="en-US" sz="1000">
                        <a:latin typeface="Microsoft JhengHei"/>
                        <a:ea typeface="Microsoft JhengHei"/>
                      </a:endParaRPr>
                    </a:p>
                  </a:txBody>
                  <a:tcPr marT="36000" marB="36000">
                    <a:lnL>
                      <a:noFill/>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#ecfdf5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ECFDF5"/>
                    </a:solidFill>
                  </a:tcPr>
                </a:tc>
                <a:tc>
                  <a:txBody>
                    <a:bodyPr/>
                    <a:lstStyle/>
                    <a:p>
                      <a:pPr algn="ctr"/>
                      <a:r>
                        <a:rPr lang="en" altLang="zh-TW" sz="1000">
                          <a:latin typeface="Consolas"/>
                          <a:ea typeface="Microsoft JhengHei"/>
                          <a:cs typeface="Consolas" panose="020B0609020204030204" pitchFamily="49" charset="0"/>
                        </a:rPr>
                        <a:t>#d1fae5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D1FAE5"/>
                    </a:solidFill>
                  </a:tcPr>
                </a:tc>
                <a:tc>
                  <a:txBody>
                    <a:bodyPr/>
                    <a:lstStyle/>
                    <a:p>
                      <a:pPr algn="ctr"/>
                      <a:r>
                        <a:rPr lang="en" altLang="zh-TW" sz="1000">
                          <a:latin typeface="Consolas"/>
                          <a:ea typeface="Microsoft JhengHei"/>
                          <a:cs typeface="Consolas" panose="020B0609020204030204" pitchFamily="49" charset="0"/>
                        </a:rPr>
                        <a:t>#a7f3d0</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A7F3D0"/>
                    </a:solidFill>
                  </a:tcPr>
                </a:tc>
                <a:tc>
                  <a:txBody>
                    <a:bodyPr/>
                    <a:lstStyle/>
                    <a:p>
                      <a:pPr algn="ctr"/>
                      <a:r>
                        <a:rPr lang="en" altLang="zh-TW" sz="1000">
                          <a:latin typeface="Consolas"/>
                          <a:ea typeface="Microsoft JhengHei"/>
                          <a:cs typeface="Consolas" panose="020B0609020204030204" pitchFamily="49" charset="0"/>
                        </a:rPr>
                        <a:t>#6ee7b7</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6EE7B7"/>
                    </a:solidFill>
                  </a:tcPr>
                </a:tc>
                <a:tc>
                  <a:txBody>
                    <a:bodyPr/>
                    <a:lstStyle/>
                    <a:p>
                      <a:pPr algn="ctr"/>
                      <a:r>
                        <a:rPr lang="en" altLang="zh-TW" sz="1000">
                          <a:latin typeface="Consolas"/>
                          <a:ea typeface="Microsoft JhengHei"/>
                          <a:cs typeface="Consolas" panose="020B0609020204030204" pitchFamily="49" charset="0"/>
                        </a:rPr>
                        <a:t>#34d399</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34D399"/>
                    </a:solidFill>
                  </a:tcPr>
                </a:tc>
                <a:tc>
                  <a:txBody>
                    <a:bodyPr/>
                    <a:lstStyle/>
                    <a:p>
                      <a:pPr algn="ctr"/>
                      <a:r>
                        <a:rPr lang="en" altLang="zh-TW" sz="1000">
                          <a:solidFill>
                            <a:schemeClr val="bg1"/>
                          </a:solidFill>
                          <a:latin typeface="Consolas"/>
                          <a:ea typeface="Microsoft JhengHei"/>
                          <a:cs typeface="Consolas" panose="020B0609020204030204" pitchFamily="49" charset="0"/>
                        </a:rPr>
                        <a:t>#10b981</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0B981"/>
                    </a:solidFill>
                  </a:tcPr>
                </a:tc>
                <a:tc>
                  <a:txBody>
                    <a:bodyPr/>
                    <a:lstStyle/>
                    <a:p>
                      <a:pPr algn="ctr"/>
                      <a:r>
                        <a:rPr lang="en" altLang="zh-TW" sz="1000">
                          <a:solidFill>
                            <a:schemeClr val="bg1"/>
                          </a:solidFill>
                          <a:latin typeface="Consolas"/>
                          <a:ea typeface="Microsoft JhengHei"/>
                          <a:cs typeface="Consolas" panose="020B0609020204030204" pitchFamily="49" charset="0"/>
                        </a:rPr>
                        <a:t>#059669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59669"/>
                    </a:solidFill>
                  </a:tcPr>
                </a:tc>
                <a:tc>
                  <a:txBody>
                    <a:bodyPr/>
                    <a:lstStyle/>
                    <a:p>
                      <a:pPr algn="ctr"/>
                      <a:r>
                        <a:rPr lang="en" altLang="zh-TW" sz="1000">
                          <a:solidFill>
                            <a:schemeClr val="bg1"/>
                          </a:solidFill>
                          <a:latin typeface="Consolas"/>
                          <a:ea typeface="Microsoft JhengHei"/>
                          <a:cs typeface="Consolas" panose="020B0609020204030204" pitchFamily="49" charset="0"/>
                        </a:rPr>
                        <a:t>#047857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47857"/>
                    </a:solidFill>
                  </a:tcPr>
                </a:tc>
                <a:tc>
                  <a:txBody>
                    <a:bodyPr/>
                    <a:lstStyle/>
                    <a:p>
                      <a:pPr algn="ctr"/>
                      <a:r>
                        <a:rPr lang="en" altLang="zh-TW" sz="1000">
                          <a:solidFill>
                            <a:schemeClr val="bg1"/>
                          </a:solidFill>
                          <a:latin typeface="Consolas"/>
                          <a:ea typeface="Microsoft JhengHei"/>
                          <a:cs typeface="Consolas" panose="020B0609020204030204" pitchFamily="49" charset="0"/>
                        </a:rPr>
                        <a:t>#065f46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65F46"/>
                    </a:solidFill>
                  </a:tcPr>
                </a:tc>
                <a:tc>
                  <a:txBody>
                    <a:bodyPr/>
                    <a:lstStyle/>
                    <a:p>
                      <a:pPr algn="ctr"/>
                      <a:r>
                        <a:rPr lang="en" altLang="zh-TW" sz="1000">
                          <a:solidFill>
                            <a:schemeClr val="bg1"/>
                          </a:solidFill>
                          <a:latin typeface="Consolas"/>
                          <a:ea typeface="Microsoft JhengHei"/>
                          <a:cs typeface="Consolas" panose="020B0609020204030204" pitchFamily="49" charset="0"/>
                        </a:rPr>
                        <a:t>#064e3b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64E3B"/>
                    </a:solidFill>
                  </a:tcPr>
                </a:tc>
                <a:tc>
                  <a:txBody>
                    <a:bodyPr/>
                    <a:lstStyle/>
                    <a:p>
                      <a:pPr algn="ctr"/>
                      <a:r>
                        <a:rPr lang="en" altLang="zh-TW" sz="1000">
                          <a:solidFill>
                            <a:schemeClr val="bg1"/>
                          </a:solidFill>
                          <a:latin typeface="Consolas"/>
                          <a:ea typeface="Microsoft JhengHei"/>
                          <a:cs typeface="Consolas" panose="020B0609020204030204" pitchFamily="49" charset="0"/>
                        </a:rPr>
                        <a:t>#022c22</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22C22"/>
                    </a:solidFill>
                  </a:tcPr>
                </a:tc>
                <a:extLst>
                  <a:ext uri="{0D108BD9-81ED-4DB2-BD59-A6C34878D82A}">
                    <a16:rowId xmlns:a16="http://schemas.microsoft.com/office/drawing/2014/main" val="701104148"/>
                  </a:ext>
                </a:extLst>
              </a:tr>
              <a:tr h="256097">
                <a:tc>
                  <a:txBody>
                    <a:bodyPr/>
                    <a:lstStyle/>
                    <a:p>
                      <a:pPr algn="ctr" fontAlgn="t"/>
                      <a:endPar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0" marR="0" marT="36000" marB="36000">
                    <a:lnL>
                      <a:noFill/>
                    </a:lnL>
                    <a:lnR>
                      <a:noFill/>
                    </a:lnR>
                    <a:lnT>
                      <a:noFill/>
                    </a:lnT>
                    <a:lnB>
                      <a:noFill/>
                    </a:lnB>
                    <a:solidFill>
                      <a:schemeClr val="bg1"/>
                    </a:solidFill>
                  </a:tcPr>
                </a:tc>
                <a:tc>
                  <a:txBody>
                    <a:bodyPr/>
                    <a:lstStyle/>
                    <a:p>
                      <a:pPr algn="ctr" rtl="0" fontAlgn="ctr"/>
                      <a:endParaRPr lang="en" sz="10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000000"/>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000000"/>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r>
                        <a:rPr lang="en" sz="1000" b="0" i="0" u="none" strike="noStrike" err="1">
                          <a:solidFill>
                            <a:srgbClr val="000000"/>
                          </a:solidFill>
                          <a:effectLst/>
                          <a:latin typeface="Microsoft JhengHei"/>
                          <a:ea typeface="Microsoft JhengHei"/>
                          <a:cs typeface="Consolas" panose="020B0609020204030204" pitchFamily="49" charset="0"/>
                        </a:rPr>
                        <a:t>淺色底</a:t>
                      </a:r>
                      <a:r>
                        <a:rPr lang="en" sz="1000" b="0" i="0" u="none" strike="noStrike">
                          <a:solidFill>
                            <a:srgbClr val="000000"/>
                          </a:solidFill>
                          <a:effectLst/>
                          <a:latin typeface="Microsoft JhengHei"/>
                          <a:ea typeface="Microsoft JhengHei"/>
                          <a:cs typeface="Consolas" panose="020B0609020204030204" pitchFamily="49" charset="0"/>
                        </a:rPr>
                        <a:t>/</a:t>
                      </a:r>
                      <a:r>
                        <a:rPr lang="en" sz="1000" b="0" i="0" u="none" strike="noStrike" err="1">
                          <a:solidFill>
                            <a:srgbClr val="000000"/>
                          </a:solidFill>
                          <a:effectLst/>
                          <a:latin typeface="Microsoft JhengHei"/>
                          <a:ea typeface="Microsoft JhengHei"/>
                          <a:cs typeface="Consolas" panose="020B0609020204030204" pitchFamily="49" charset="0"/>
                        </a:rPr>
                        <a:t>螢光筆</a:t>
                      </a:r>
                    </a:p>
                  </a:txBody>
                  <a:tcPr marL="0" marR="0" marT="36000" marB="36000" anchor="ctr">
                    <a:lnL>
                      <a:noFill/>
                    </a:lnL>
                    <a:lnR>
                      <a:noFill/>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 altLang="zh-TW" sz="1000" b="0" i="0" u="none" strike="noStrike" err="1">
                          <a:solidFill>
                            <a:srgbClr val="000000"/>
                          </a:solidFill>
                          <a:effectLst/>
                          <a:latin typeface="Microsoft JhengHei"/>
                          <a:ea typeface="Microsoft JhengHei"/>
                          <a:cs typeface="Consolas" panose="020B0609020204030204" pitchFamily="49" charset="0"/>
                        </a:rPr>
                        <a:t>邊框</a:t>
                      </a:r>
                    </a:p>
                  </a:txBody>
                  <a:tcPr marL="0" marR="0" marT="36000" marB="36000" anchor="ctr">
                    <a:lnL>
                      <a:noFill/>
                    </a:lnL>
                    <a:lnR>
                      <a:noFill/>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 altLang="zh-TW" sz="1000" b="0" i="0" u="none" strike="noStrike">
                        <a:solidFill>
                          <a:srgbClr val="000000"/>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 altLang="zh-TW" sz="1000" b="0" i="0" u="none" strike="noStrike" err="1">
                          <a:solidFill>
                            <a:srgbClr val="000000"/>
                          </a:solidFill>
                          <a:effectLst/>
                          <a:latin typeface="Microsoft JhengHei"/>
                          <a:ea typeface="Microsoft JhengHei"/>
                          <a:cs typeface="Consolas" panose="020B0609020204030204" pitchFamily="49" charset="0"/>
                        </a:rPr>
                        <a:t>文字</a:t>
                      </a:r>
                      <a:r>
                        <a:rPr lang="en" altLang="zh-TW" sz="1000" b="0" i="0" u="none" strike="noStrike">
                          <a:solidFill>
                            <a:srgbClr val="000000"/>
                          </a:solidFill>
                          <a:effectLst/>
                          <a:latin typeface="Microsoft JhengHei"/>
                          <a:ea typeface="Microsoft JhengHei"/>
                          <a:cs typeface="Consolas" panose="020B0609020204030204" pitchFamily="49" charset="0"/>
                        </a:rPr>
                        <a:t>/</a:t>
                      </a:r>
                      <a:r>
                        <a:rPr lang="en" altLang="zh-TW" sz="1000" b="0" i="0" u="none" strike="noStrike" err="1">
                          <a:solidFill>
                            <a:srgbClr val="000000"/>
                          </a:solidFill>
                          <a:effectLst/>
                          <a:latin typeface="Microsoft JhengHei"/>
                          <a:ea typeface="Microsoft JhengHei"/>
                          <a:cs typeface="Consolas" panose="020B0609020204030204" pitchFamily="49" charset="0"/>
                        </a:rPr>
                        <a:t>深色底</a:t>
                      </a:r>
                    </a:p>
                  </a:txBody>
                  <a:tcPr marL="0" marR="0" marT="36000" marB="36000" anchor="ctr">
                    <a:lnL>
                      <a:noFill/>
                    </a:lnL>
                    <a:lnR>
                      <a:noFill/>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 altLang="zh-TW" sz="1000" b="0" i="0" u="none" strike="noStrike">
                        <a:solidFill>
                          <a:srgbClr val="000000"/>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US" altLang="zh-TW" sz="1000" b="0" i="0" u="none" strike="noStrike">
                        <a:solidFill>
                          <a:srgbClr val="FFFFFF"/>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FFFFFF"/>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FFFFFF"/>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FFFFFF"/>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extLst>
                  <a:ext uri="{0D108BD9-81ED-4DB2-BD59-A6C34878D82A}">
                    <a16:rowId xmlns:a16="http://schemas.microsoft.com/office/drawing/2014/main" val="501473089"/>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77">
          <a:extLst>
            <a:ext uri="{FF2B5EF4-FFF2-40B4-BE49-F238E27FC236}">
              <a16:creationId xmlns:a16="http://schemas.microsoft.com/office/drawing/2014/main" id="{53D612F8-9F22-B0DA-9BBA-FEF5EAD82C88}"/>
            </a:ext>
          </a:extLst>
        </p:cNvPr>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BBC7E9D-2579-F9D2-F7EB-181C1F234B9B}"/>
              </a:ext>
            </a:extLst>
          </p:cNvPr>
          <p:cNvSpPr>
            <a:spLocks noGrp="1"/>
          </p:cNvSpPr>
          <p:nvPr>
            <p:ph type="body" idx="10"/>
          </p:nvPr>
        </p:nvSpPr>
        <p:spPr>
          <a:xfrm>
            <a:off x="179387" y="900114"/>
            <a:ext cx="11161713" cy="5219699"/>
          </a:xfrm>
        </p:spPr>
        <p:txBody>
          <a:bodyPr/>
          <a:lstStyle/>
          <a:p>
            <a:r>
              <a:rPr lang="zh-TW" altLang="en-US"/>
              <a:t>主色不限 </a:t>
            </a:r>
            <a:r>
              <a:rPr lang="en-US" altLang="zh-TW"/>
              <a:t>Blue</a:t>
            </a:r>
            <a:r>
              <a:rPr lang="zh-TW" altLang="en-US"/>
              <a:t>，可自行配色</a:t>
            </a:r>
          </a:p>
          <a:p>
            <a:pPr lvl="1"/>
            <a:r>
              <a:rPr lang="zh-TW" altLang="en-US"/>
              <a:t>配色系列：</a:t>
            </a:r>
            <a:r>
              <a:rPr lang="en-US" altLang="zh-TW"/>
              <a:t>1 </a:t>
            </a:r>
            <a:r>
              <a:rPr lang="zh-TW" altLang="en-US"/>
              <a:t>彩色主色 → </a:t>
            </a:r>
            <a:r>
              <a:rPr lang="en-US" altLang="zh-TW"/>
              <a:t>1 </a:t>
            </a:r>
            <a:r>
              <a:rPr lang="zh-TW" altLang="en-US"/>
              <a:t>彩色輔色 → 灰階輔色</a:t>
            </a:r>
          </a:p>
          <a:p>
            <a:pPr lvl="1"/>
            <a:r>
              <a:rPr lang="zh-TW" altLang="en-US">
                <a:solidFill>
                  <a:schemeClr val="bg2"/>
                </a:solidFill>
              </a:rPr>
              <a:t>當色系作為輔色建議不使用「深色 </a:t>
            </a:r>
            <a:r>
              <a:rPr lang="en-US" altLang="zh-TW">
                <a:solidFill>
                  <a:schemeClr val="bg2"/>
                </a:solidFill>
              </a:rPr>
              <a:t>2</a:t>
            </a:r>
            <a:r>
              <a:rPr lang="zh-TW" altLang="en-US">
                <a:solidFill>
                  <a:schemeClr val="bg2"/>
                </a:solidFill>
              </a:rPr>
              <a:t>」作為色塊</a:t>
            </a:r>
          </a:p>
          <a:p>
            <a:endParaRPr lang="zh-TW" altLang="en-US"/>
          </a:p>
        </p:txBody>
      </p:sp>
      <p:sp>
        <p:nvSpPr>
          <p:cNvPr id="278" name="Google Shape;278;g26107f9f4fa_0_30">
            <a:extLst>
              <a:ext uri="{FF2B5EF4-FFF2-40B4-BE49-F238E27FC236}">
                <a16:creationId xmlns:a16="http://schemas.microsoft.com/office/drawing/2014/main" id="{4FADAE28-2CC9-6807-6694-EBC3971ED15E}"/>
              </a:ext>
            </a:extLst>
          </p:cNvPr>
          <p:cNvSpPr txBox="1">
            <a:spLocks noGrp="1"/>
          </p:cNvSpPr>
          <p:nvPr>
            <p:ph type="title"/>
          </p:nvPr>
        </p:nvSpPr>
        <p:spPr>
          <a:prstGeom prst="rect">
            <a:avLst/>
          </a:prstGeom>
        </p:spPr>
        <p:txBody>
          <a:bodyPr spcFirstLastPara="1" wrap="square" lIns="88150" tIns="44050" rIns="88150" bIns="44050" anchor="ctr" anchorCtr="0">
            <a:noAutofit/>
          </a:bodyPr>
          <a:lstStyle/>
          <a:p>
            <a:pPr lvl="0">
              <a:buClr>
                <a:schemeClr val="dk1"/>
              </a:buClr>
            </a:pPr>
            <a:r>
              <a:rPr lang="zh-TW" altLang="en-US">
                <a:solidFill>
                  <a:srgbClr val="212121"/>
                </a:solidFill>
              </a:rPr>
              <a:t>高階玩家使用說明</a:t>
            </a:r>
            <a:endParaRPr/>
          </a:p>
        </p:txBody>
      </p:sp>
      <p:sp>
        <p:nvSpPr>
          <p:cNvPr id="282" name="Google Shape;282;g26107f9f4fa_0_30">
            <a:extLst>
              <a:ext uri="{FF2B5EF4-FFF2-40B4-BE49-F238E27FC236}">
                <a16:creationId xmlns:a16="http://schemas.microsoft.com/office/drawing/2014/main" id="{6EF5318D-6672-CA84-74C5-206EF0CB8E21}"/>
              </a:ext>
            </a:extLst>
          </p:cNvPr>
          <p:cNvSpPr/>
          <p:nvPr/>
        </p:nvSpPr>
        <p:spPr>
          <a:xfrm>
            <a:off x="11069256" y="954156"/>
            <a:ext cx="252000" cy="252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a:solidFill>
                  <a:srgbClr val="FFFFFF"/>
                </a:solidFill>
                <a:latin typeface="Microsoft JhengHei"/>
                <a:ea typeface="Microsoft JhengHei"/>
                <a:cs typeface="Microsoft JhengHei"/>
                <a:sym typeface="Microsoft JhengHei"/>
              </a:rPr>
              <a:t>➊</a:t>
            </a:r>
            <a:endParaRPr>
              <a:solidFill>
                <a:srgbClr val="FFFFFF"/>
              </a:solidFill>
              <a:latin typeface="Microsoft JhengHei"/>
              <a:ea typeface="Microsoft JhengHei"/>
              <a:cs typeface="Microsoft JhengHei"/>
              <a:sym typeface="Microsoft JhengHei"/>
            </a:endParaRPr>
          </a:p>
        </p:txBody>
      </p:sp>
      <p:sp>
        <p:nvSpPr>
          <p:cNvPr id="2" name="文字方塊 1">
            <a:extLst>
              <a:ext uri="{FF2B5EF4-FFF2-40B4-BE49-F238E27FC236}">
                <a16:creationId xmlns:a16="http://schemas.microsoft.com/office/drawing/2014/main" id="{3DB2F100-B258-8CA5-843A-4A446745A826}"/>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3"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7944135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277"/>
        <p:cNvGrpSpPr/>
        <p:nvPr/>
      </p:nvGrpSpPr>
      <p:grpSpPr>
        <a:xfrm>
          <a:off x="0" y="0"/>
          <a:ext cx="0" cy="0"/>
          <a:chOff x="0" y="0"/>
          <a:chExt cx="0" cy="0"/>
        </a:xfrm>
      </p:grpSpPr>
      <p:sp>
        <p:nvSpPr>
          <p:cNvPr id="6" name="矩形 5">
            <a:extLst>
              <a:ext uri="{FF2B5EF4-FFF2-40B4-BE49-F238E27FC236}">
                <a16:creationId xmlns:a16="http://schemas.microsoft.com/office/drawing/2014/main" id="{BFDF76B9-F732-1781-F18C-2612A03DDE3D}"/>
              </a:ext>
            </a:extLst>
          </p:cNvPr>
          <p:cNvSpPr/>
          <p:nvPr/>
        </p:nvSpPr>
        <p:spPr>
          <a:xfrm>
            <a:off x="731099" y="3148648"/>
            <a:ext cx="568960" cy="106708"/>
          </a:xfrm>
          <a:prstGeom prst="rect">
            <a:avLst/>
          </a:prstGeom>
          <a:solidFill>
            <a:srgbClr val="FEF9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79;g26107f9f4fa_0_30">
            <a:extLst>
              <a:ext uri="{FF2B5EF4-FFF2-40B4-BE49-F238E27FC236}">
                <a16:creationId xmlns:a16="http://schemas.microsoft.com/office/drawing/2014/main" id="{07925DAC-EC49-174F-9A30-A20FC8AF259F}"/>
              </a:ext>
            </a:extLst>
          </p:cNvPr>
          <p:cNvSpPr txBox="1">
            <a:spLocks/>
          </p:cNvSpPr>
          <p:nvPr/>
        </p:nvSpPr>
        <p:spPr>
          <a:xfrm>
            <a:off x="179388" y="862673"/>
            <a:ext cx="5472112" cy="4680987"/>
          </a:xfrm>
          <a:prstGeom prst="rect">
            <a:avLst/>
          </a:prstGeom>
          <a:ln w="9525" cap="flat" cmpd="sng">
            <a:solidFill>
              <a:schemeClr val="lt1"/>
            </a:solidFill>
            <a:prstDash val="solid"/>
            <a:round/>
            <a:headEnd type="none" w="sm" len="sm"/>
            <a:tailEnd type="none" w="sm" len="sm"/>
          </a:ln>
        </p:spPr>
        <p:txBody>
          <a:bodyPr spcFirstLastPara="1" wrap="square" lIns="88150" tIns="44050" rIns="88150" bIns="4405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52000" indent="-216000">
              <a:lnSpc>
                <a:spcPct val="130000"/>
              </a:lnSpc>
              <a:buSzPct val="100000"/>
              <a:buFont typeface="Arial" panose="020B0604020202020204" pitchFamily="34" charset="0"/>
              <a:buChar char="○"/>
            </a:pPr>
            <a:r>
              <a:rPr lang="zh-TW" altLang="en-US" sz="1600" b="1">
                <a:latin typeface="微軟正黑體" panose="020B0604030504040204" pitchFamily="34" charset="-120"/>
                <a:ea typeface="微軟正黑體" panose="020B0604030504040204" pitchFamily="34" charset="-120"/>
              </a:rPr>
              <a:t>色彩配比</a:t>
            </a:r>
            <a:endParaRPr lang="en-US" altLang="zh-TW" sz="1600" b="1">
              <a:latin typeface="微軟正黑體" panose="020B0604030504040204" pitchFamily="34" charset="-120"/>
              <a:ea typeface="微軟正黑體" panose="020B0604030504040204" pitchFamily="34" charset="-120"/>
            </a:endParaRPr>
          </a:p>
          <a:p>
            <a:pPr marL="504000" lvl="1" indent="-216000">
              <a:lnSpc>
                <a:spcPct val="130000"/>
              </a:lnSpc>
              <a:buSzPct val="100000"/>
              <a:buFont typeface="Arial"/>
              <a:buChar char="○"/>
            </a:pPr>
            <a:r>
              <a:rPr lang="zh-TW" altLang="en-US">
                <a:latin typeface="微軟正黑體" panose="020B0604030504040204" pitchFamily="34" charset="-120"/>
                <a:ea typeface="微軟正黑體" panose="020B0604030504040204" pitchFamily="34" charset="-120"/>
              </a:rPr>
              <a:t>主色系</a:t>
            </a:r>
            <a:r>
              <a:rPr lang="zh-TW" altLang="en-US">
                <a:latin typeface="Wei"/>
                <a:ea typeface="微軟正黑體" panose="020B0604030504040204" pitchFamily="34" charset="-120"/>
              </a:rPr>
              <a:t>佔用</a:t>
            </a:r>
            <a:r>
              <a:rPr lang="zh-TW" altLang="en-US">
                <a:latin typeface="微軟正黑體" panose="020B0604030504040204" pitchFamily="34" charset="-120"/>
                <a:ea typeface="微軟正黑體" panose="020B0604030504040204" pitchFamily="34" charset="-120"/>
              </a:rPr>
              <a:t>色的</a:t>
            </a:r>
            <a:r>
              <a:rPr lang="en-US" altLang="zh-TW">
                <a:latin typeface="微軟正黑體" panose="020B0604030504040204" pitchFamily="34" charset="-120"/>
                <a:ea typeface="微軟正黑體" panose="020B0604030504040204" pitchFamily="34" charset="-120"/>
              </a:rPr>
              <a:t>80%</a:t>
            </a:r>
          </a:p>
          <a:p>
            <a:pPr marL="504000" lvl="1" indent="-216000">
              <a:lnSpc>
                <a:spcPct val="130000"/>
              </a:lnSpc>
              <a:buSzPct val="100000"/>
              <a:buFont typeface="Arial"/>
              <a:buChar char="○"/>
            </a:pPr>
            <a:r>
              <a:rPr lang="zh-TW" altLang="en-US">
                <a:latin typeface="微軟正黑體" panose="020B0604030504040204" pitchFamily="34" charset="-120"/>
                <a:ea typeface="微軟正黑體" panose="020B0604030504040204" pitchFamily="34" charset="-120"/>
              </a:rPr>
              <a:t>商業正式簡報：</a:t>
            </a:r>
            <a:r>
              <a:rPr lang="en-US" altLang="zh-TW">
                <a:latin typeface="微軟正黑體" panose="020B0604030504040204" pitchFamily="34" charset="-120"/>
                <a:ea typeface="微軟正黑體" panose="020B0604030504040204" pitchFamily="34" charset="-120"/>
              </a:rPr>
              <a:t>1</a:t>
            </a:r>
            <a:r>
              <a:rPr lang="zh-TW" altLang="en-US">
                <a:latin typeface="微軟正黑體" panose="020B0604030504040204" pitchFamily="34" charset="-120"/>
                <a:ea typeface="微軟正黑體" panose="020B0604030504040204" pitchFamily="34" charset="-120"/>
              </a:rPr>
              <a:t>主色</a:t>
            </a:r>
            <a:r>
              <a:rPr lang="en-US" altLang="zh-TW">
                <a:latin typeface="微軟正黑體" panose="020B0604030504040204" pitchFamily="34" charset="-120"/>
                <a:ea typeface="微軟正黑體" panose="020B0604030504040204" pitchFamily="34" charset="-120"/>
              </a:rPr>
              <a:t>+1</a:t>
            </a:r>
            <a:r>
              <a:rPr lang="zh-TW" altLang="en-US">
                <a:latin typeface="微軟正黑體" panose="020B0604030504040204" pitchFamily="34" charset="-120"/>
                <a:ea typeface="微軟正黑體" panose="020B0604030504040204" pitchFamily="34" charset="-120"/>
              </a:rPr>
              <a:t>輔色 </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灰階</a:t>
            </a:r>
            <a:r>
              <a:rPr lang="en-US" altLang="zh-TW">
                <a:latin typeface="微軟正黑體" panose="020B0604030504040204" pitchFamily="34" charset="-120"/>
                <a:ea typeface="微軟正黑體" panose="020B0604030504040204" pitchFamily="34" charset="-120"/>
              </a:rPr>
              <a:t>)</a:t>
            </a:r>
          </a:p>
          <a:p>
            <a:pPr marL="504000" lvl="1" indent="-216000">
              <a:lnSpc>
                <a:spcPct val="130000"/>
              </a:lnSpc>
              <a:buSzPct val="100000"/>
              <a:buFont typeface="Arial"/>
              <a:buChar char="○"/>
            </a:pPr>
            <a:r>
              <a:rPr lang="zh-TW" altLang="en-US">
                <a:latin typeface="微軟正黑體" panose="020B0604030504040204" pitchFamily="34" charset="-120"/>
                <a:ea typeface="微軟正黑體" panose="020B0604030504040204" pitchFamily="34" charset="-120"/>
              </a:rPr>
              <a:t>較活潑撞色風格簡報：</a:t>
            </a:r>
            <a:r>
              <a:rPr lang="en-US" altLang="zh-TW">
                <a:latin typeface="微軟正黑體" panose="020B0604030504040204" pitchFamily="34" charset="-120"/>
                <a:ea typeface="微軟正黑體" panose="020B0604030504040204" pitchFamily="34" charset="-120"/>
              </a:rPr>
              <a:t>2</a:t>
            </a:r>
            <a:r>
              <a:rPr lang="zh-TW" altLang="en-US">
                <a:latin typeface="微軟正黑體" panose="020B0604030504040204" pitchFamily="34" charset="-120"/>
                <a:ea typeface="微軟正黑體" panose="020B0604030504040204" pitchFamily="34" charset="-120"/>
              </a:rPr>
              <a:t>主色</a:t>
            </a:r>
            <a:r>
              <a:rPr lang="en-US" altLang="zh-TW">
                <a:latin typeface="微軟正黑體" panose="020B0604030504040204" pitchFamily="34" charset="-120"/>
                <a:ea typeface="微軟正黑體" panose="020B0604030504040204" pitchFamily="34" charset="-120"/>
              </a:rPr>
              <a:t>+1</a:t>
            </a:r>
            <a:r>
              <a:rPr lang="zh-TW" altLang="en-US">
                <a:latin typeface="微軟正黑體" panose="020B0604030504040204" pitchFamily="34" charset="-120"/>
                <a:ea typeface="微軟正黑體" panose="020B0604030504040204" pitchFamily="34" charset="-120"/>
              </a:rPr>
              <a:t>輔色</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灰階</a:t>
            </a:r>
            <a:r>
              <a:rPr lang="en-US" altLang="zh-TW">
                <a:latin typeface="微軟正黑體" panose="020B0604030504040204" pitchFamily="34" charset="-120"/>
                <a:ea typeface="微軟正黑體" panose="020B0604030504040204" pitchFamily="34" charset="-120"/>
              </a:rPr>
              <a:t>)</a:t>
            </a:r>
            <a:endParaRPr lang="en-US" altLang="zh-TW" b="1">
              <a:latin typeface="微軟正黑體" panose="020B0604030504040204" pitchFamily="34" charset="-120"/>
              <a:ea typeface="微軟正黑體" panose="020B0604030504040204" pitchFamily="34" charset="-120"/>
            </a:endParaRPr>
          </a:p>
          <a:p>
            <a:pPr marL="252000" indent="-216000">
              <a:lnSpc>
                <a:spcPct val="130000"/>
              </a:lnSpc>
              <a:spcBef>
                <a:spcPts val="600"/>
              </a:spcBef>
              <a:buSzPct val="100000"/>
              <a:buFont typeface="Arial"/>
              <a:buChar char="○"/>
            </a:pPr>
            <a:r>
              <a:rPr lang="zh-TW" altLang="en-US" sz="1600" b="1">
                <a:latin typeface="微軟正黑體" panose="020B0604030504040204" pitchFamily="34" charset="-120"/>
                <a:ea typeface="微軟正黑體" panose="020B0604030504040204" pitchFamily="34" charset="-120"/>
              </a:rPr>
              <a:t>特殊需求</a:t>
            </a:r>
            <a:endParaRPr lang="en-US" altLang="zh-TW" sz="1600" b="1">
              <a:latin typeface="微軟正黑體" panose="020B0604030504040204" pitchFamily="34" charset="-120"/>
              <a:ea typeface="微軟正黑體" panose="020B0604030504040204" pitchFamily="34" charset="-120"/>
              <a:cs typeface="Microsoft JhengHei"/>
              <a:sym typeface="Microsoft JhengHei"/>
            </a:endParaRPr>
          </a:p>
          <a:p>
            <a:pPr marL="504000" lvl="1" indent="-216000">
              <a:lnSpc>
                <a:spcPct val="130000"/>
              </a:lnSpc>
              <a:buSzPct val="100000"/>
              <a:buFont typeface="Arial"/>
              <a:buChar char="○"/>
            </a:pPr>
            <a:r>
              <a:rPr lang="zh-TW" altLang="en-US" b="1">
                <a:solidFill>
                  <a:srgbClr val="F43F5E"/>
                </a:solidFill>
                <a:latin typeface="微軟正黑體" panose="020B0604030504040204" pitchFamily="34" charset="-120"/>
                <a:ea typeface="微軟正黑體" panose="020B0604030504040204" pitchFamily="34" charset="-120"/>
              </a:rPr>
              <a:t>強調文字</a:t>
            </a:r>
            <a:r>
              <a:rPr lang="zh-TW" altLang="en-US">
                <a:solidFill>
                  <a:srgbClr val="F43F5E"/>
                </a:solidFill>
                <a:latin typeface="微軟正黑體" panose="020B0604030504040204" pitchFamily="34" charset="-120"/>
                <a:ea typeface="微軟正黑體" panose="020B0604030504040204" pitchFamily="34" charset="-120"/>
              </a:rPr>
              <a:t>  </a:t>
            </a:r>
            <a:r>
              <a:rPr lang="zh-TW" altLang="en-US">
                <a:latin typeface="微軟正黑體" panose="020B0604030504040204" pitchFamily="34" charset="-120"/>
                <a:ea typeface="微軟正黑體" panose="020B0604030504040204" pitchFamily="34" charset="-120"/>
              </a:rPr>
              <a:t>使用選擇的主色系粗體或深底色</a:t>
            </a:r>
            <a:endParaRPr lang="en-US" altLang="zh-TW">
              <a:latin typeface="微軟正黑體" panose="020B0604030504040204" pitchFamily="34" charset="-120"/>
              <a:ea typeface="微軟正黑體" panose="020B0604030504040204" pitchFamily="34" charset="-120"/>
            </a:endParaRPr>
          </a:p>
          <a:p>
            <a:pPr marL="504000" lvl="1" indent="-216000">
              <a:lnSpc>
                <a:spcPct val="130000"/>
              </a:lnSpc>
              <a:buSzPct val="100000"/>
              <a:buFont typeface="Arial" panose="020B0604020202020204" pitchFamily="34" charset="0"/>
              <a:buChar char="○"/>
            </a:pPr>
            <a:r>
              <a:rPr lang="zh-TW" altLang="en-US" b="1" u="sng">
                <a:solidFill>
                  <a:srgbClr val="FB7185"/>
                </a:solidFill>
                <a:latin typeface="微軟正黑體" panose="020B0604030504040204" pitchFamily="34" charset="-120"/>
                <a:ea typeface="微軟正黑體" panose="020B0604030504040204" pitchFamily="34" charset="-120"/>
              </a:rPr>
              <a:t>超連結</a:t>
            </a:r>
            <a:r>
              <a:rPr lang="zh-TW" altLang="en-US" b="1">
                <a:latin typeface="微軟正黑體" panose="020B0604030504040204" pitchFamily="34" charset="-120"/>
                <a:ea typeface="微軟正黑體" panose="020B0604030504040204" pitchFamily="34" charset="-120"/>
              </a:rPr>
              <a:t>      </a:t>
            </a:r>
            <a:r>
              <a:rPr lang="zh-TW" altLang="en-US">
                <a:latin typeface="微軟正黑體" panose="020B0604030504040204" pitchFamily="34" charset="-120"/>
                <a:ea typeface="微軟正黑體" panose="020B0604030504040204" pitchFamily="34" charset="-120"/>
              </a:rPr>
              <a:t>使用選擇的主色系粗體加底線</a:t>
            </a:r>
            <a:endParaRPr lang="en-US" altLang="zh-TW">
              <a:latin typeface="微軟正黑體" panose="020B0604030504040204" pitchFamily="34" charset="-120"/>
              <a:ea typeface="微軟正黑體" panose="020B0604030504040204" pitchFamily="34" charset="-120"/>
            </a:endParaRPr>
          </a:p>
          <a:p>
            <a:pPr marL="504000" lvl="1" indent="-216000">
              <a:lnSpc>
                <a:spcPct val="130000"/>
              </a:lnSpc>
              <a:buSzPct val="100000"/>
              <a:buFont typeface="Arial"/>
              <a:buChar char="○"/>
            </a:pPr>
            <a:r>
              <a:rPr lang="zh-TW" altLang="en-US">
                <a:solidFill>
                  <a:schemeClr val="tx1"/>
                </a:solidFill>
                <a:latin typeface="微軟正黑體" panose="020B0604030504040204" pitchFamily="34" charset="-120"/>
                <a:ea typeface="微軟正黑體" panose="020B0604030504040204" pitchFamily="34" charset="-120"/>
              </a:rPr>
              <a:t>螢光筆      </a:t>
            </a:r>
            <a:r>
              <a:rPr lang="zh-TW" altLang="en-US">
                <a:latin typeface="微軟正黑體" panose="020B0604030504040204" pitchFamily="34" charset="-120"/>
                <a:ea typeface="微軟正黑體" panose="020B0604030504040204" pitchFamily="34" charset="-120"/>
              </a:rPr>
              <a:t>使用輔色系限用於內文</a:t>
            </a:r>
            <a:r>
              <a:rPr lang="zh-TW" altLang="en-US" sz="1200">
                <a:solidFill>
                  <a:srgbClr val="71717A"/>
                </a:solidFill>
                <a:latin typeface="微軟正黑體" panose="020B0604030504040204" pitchFamily="34" charset="-120"/>
                <a:ea typeface="微軟正黑體" panose="020B0604030504040204" pitchFamily="34" charset="-120"/>
              </a:rPr>
              <a:t>（如果可以繪製小方塊襯內文半底最棒</a:t>
            </a:r>
            <a:r>
              <a:rPr lang="en-US" altLang="zh-TW" sz="1200">
                <a:solidFill>
                  <a:srgbClr val="71717A"/>
                </a:solidFill>
                <a:latin typeface="微軟正黑體" panose="020B0604030504040204" pitchFamily="34" charset="-120"/>
                <a:ea typeface="微軟正黑體" panose="020B0604030504040204" pitchFamily="34" charset="-120"/>
              </a:rPr>
              <a:t>…</a:t>
            </a:r>
            <a:r>
              <a:rPr lang="zh-TW" altLang="en-US" sz="1200">
                <a:solidFill>
                  <a:srgbClr val="71717A"/>
                </a:solidFill>
                <a:latin typeface="微軟正黑體" panose="020B0604030504040204" pitchFamily="34" charset="-120"/>
                <a:ea typeface="微軟正黑體" panose="020B0604030504040204" pitchFamily="34" charset="-120"/>
              </a:rPr>
              <a:t>）</a:t>
            </a:r>
            <a:endParaRPr lang="zh-TW" altLang="en-US" sz="1200">
              <a:solidFill>
                <a:srgbClr val="71717A"/>
              </a:solidFill>
              <a:latin typeface="微軟正黑體" panose="020B0604030504040204" pitchFamily="34" charset="-120"/>
              <a:ea typeface="微軟正黑體" panose="020B0604030504040204" pitchFamily="34" charset="-120"/>
              <a:cs typeface="Microsoft JhengHei"/>
              <a:sym typeface="Microsoft JhengHei"/>
            </a:endParaRPr>
          </a:p>
          <a:p>
            <a:pPr marL="252000" indent="-216000">
              <a:lnSpc>
                <a:spcPct val="130000"/>
              </a:lnSpc>
              <a:spcBef>
                <a:spcPts val="600"/>
              </a:spcBef>
              <a:buSzPct val="100000"/>
              <a:buFont typeface="Arial"/>
              <a:buChar char="○"/>
            </a:pPr>
            <a:r>
              <a:rPr lang="zh-TW" altLang="en-US" sz="1600" b="1">
                <a:latin typeface="微軟正黑體" panose="020B0604030504040204" pitchFamily="34" charset="-120"/>
                <a:ea typeface="微軟正黑體" panose="020B0604030504040204" pitchFamily="34" charset="-120"/>
              </a:rPr>
              <a:t>色塊 </a:t>
            </a:r>
            <a:r>
              <a:rPr lang="zh-TW" altLang="en-US" sz="1600">
                <a:solidFill>
                  <a:srgbClr val="49A4FF"/>
                </a:solidFill>
                <a:latin typeface="微軟正黑體" panose="020B0604030504040204" pitchFamily="34" charset="-120"/>
                <a:ea typeface="微軟正黑體" panose="020B0604030504040204" pitchFamily="34" charset="-120"/>
              </a:rPr>
              <a:t>➊</a:t>
            </a:r>
            <a:endParaRPr lang="en-US" altLang="zh-TW" sz="1600">
              <a:latin typeface="微軟正黑體" panose="020B0604030504040204" pitchFamily="34" charset="-120"/>
              <a:ea typeface="微軟正黑體" panose="020B0604030504040204" pitchFamily="34" charset="-120"/>
              <a:cs typeface="Microsoft JhengHei"/>
              <a:sym typeface="Microsoft JhengHei"/>
            </a:endParaRPr>
          </a:p>
          <a:p>
            <a:pPr marL="504000" lvl="1" indent="-216000">
              <a:lnSpc>
                <a:spcPct val="130000"/>
              </a:lnSpc>
              <a:buSzPct val="100000"/>
              <a:buFont typeface="Arial"/>
              <a:buChar char="○"/>
            </a:pPr>
            <a:r>
              <a:rPr lang="zh-TW" altLang="en-US">
                <a:latin typeface="微軟正黑體" panose="020B0604030504040204" pitchFamily="34" charset="-120"/>
                <a:ea typeface="微軟正黑體" panose="020B0604030504040204" pitchFamily="34" charset="-120"/>
                <a:cs typeface="Microsoft JhengHei"/>
                <a:sym typeface="Microsoft JhengHei"/>
              </a:rPr>
              <a:t>各類小標題標註以深色底為主</a:t>
            </a:r>
            <a:endParaRPr lang="en-US" altLang="zh-TW">
              <a:latin typeface="微軟正黑體" panose="020B0604030504040204" pitchFamily="34" charset="-120"/>
              <a:ea typeface="微軟正黑體" panose="020B0604030504040204" pitchFamily="34" charset="-120"/>
              <a:cs typeface="Microsoft JhengHei"/>
              <a:sym typeface="Microsoft JhengHei"/>
            </a:endParaRPr>
          </a:p>
          <a:p>
            <a:pPr marL="504000" lvl="1" indent="-216000">
              <a:lnSpc>
                <a:spcPct val="130000"/>
              </a:lnSpc>
              <a:buSzPct val="100000"/>
              <a:buFont typeface="Arial"/>
              <a:buChar char="○"/>
            </a:pPr>
            <a:r>
              <a:rPr lang="zh-TW" altLang="en-US">
                <a:latin typeface="微軟正黑體" panose="020B0604030504040204" pitchFamily="34" charset="-120"/>
                <a:ea typeface="微軟正黑體" panose="020B0604030504040204" pitchFamily="34" charset="-120"/>
                <a:cs typeface="Microsoft JhengHei"/>
                <a:sym typeface="Microsoft JhengHei"/>
              </a:rPr>
              <a:t>其他文字標註以淺色底為主</a:t>
            </a:r>
          </a:p>
          <a:p>
            <a:pPr marL="504000" lvl="1" indent="-216000">
              <a:lnSpc>
                <a:spcPct val="130000"/>
              </a:lnSpc>
              <a:buSzPct val="100000"/>
              <a:buFont typeface="Arial"/>
              <a:buChar char="○"/>
            </a:pPr>
            <a:r>
              <a:rPr lang="zh-TW" altLang="en-US">
                <a:latin typeface="微軟正黑體" panose="020B0604030504040204" pitchFamily="34" charset="-120"/>
                <a:ea typeface="微軟正黑體" panose="020B0604030504040204" pitchFamily="34" charset="-120"/>
                <a:cs typeface="Microsoft JhengHei"/>
                <a:sym typeface="Microsoft JhengHei"/>
              </a:rPr>
              <a:t>單頁深色區域 ≤</a:t>
            </a:r>
            <a:r>
              <a:rPr lang="en-US" altLang="zh-TW">
                <a:latin typeface="微軟正黑體" panose="020B0604030504040204" pitchFamily="34" charset="-120"/>
                <a:ea typeface="微軟正黑體" panose="020B0604030504040204" pitchFamily="34" charset="-120"/>
                <a:cs typeface="Microsoft JhengHei"/>
                <a:sym typeface="Microsoft JhengHei"/>
              </a:rPr>
              <a:t>20% </a:t>
            </a:r>
            <a:endParaRPr lang="zh-TW" altLang="en-US">
              <a:latin typeface="微軟正黑體" panose="020B0604030504040204" pitchFamily="34" charset="-120"/>
              <a:ea typeface="微軟正黑體" panose="020B0604030504040204" pitchFamily="34" charset="-120"/>
              <a:cs typeface="Microsoft JhengHei"/>
              <a:sym typeface="Microsoft JhengHei"/>
            </a:endParaRPr>
          </a:p>
          <a:p>
            <a:pPr marL="252000" indent="-216000">
              <a:lnSpc>
                <a:spcPct val="130000"/>
              </a:lnSpc>
              <a:spcBef>
                <a:spcPts val="600"/>
              </a:spcBef>
              <a:buSzPct val="100000"/>
              <a:buFont typeface="Arial"/>
              <a:buChar char="○"/>
            </a:pPr>
            <a:r>
              <a:rPr lang="zh-TW" altLang="en-US" sz="1600" b="1">
                <a:latin typeface="微軟正黑體" panose="020B0604030504040204" pitchFamily="34" charset="-120"/>
                <a:ea typeface="微軟正黑體" panose="020B0604030504040204" pitchFamily="34" charset="-120"/>
              </a:rPr>
              <a:t>圖標 </a:t>
            </a:r>
            <a:r>
              <a:rPr lang="zh-TW" altLang="en-US" sz="1600">
                <a:solidFill>
                  <a:srgbClr val="49A4FF"/>
                </a:solidFill>
                <a:latin typeface="微軟正黑體" panose="020B0604030504040204" pitchFamily="34" charset="-120"/>
                <a:ea typeface="微軟正黑體" panose="020B0604030504040204" pitchFamily="34" charset="-120"/>
              </a:rPr>
              <a:t>➋</a:t>
            </a:r>
          </a:p>
          <a:p>
            <a:pPr marL="504000" lvl="1" indent="-216000">
              <a:lnSpc>
                <a:spcPct val="130000"/>
              </a:lnSpc>
              <a:buSzPct val="100000"/>
              <a:buFont typeface="Arial"/>
              <a:buChar char="○"/>
            </a:pPr>
            <a:r>
              <a:rPr lang="zh-TW" altLang="en-US">
                <a:latin typeface="微軟正黑體" panose="020B0604030504040204" pitchFamily="34" charset="-120"/>
                <a:ea typeface="微軟正黑體" panose="020B0604030504040204" pitchFamily="34" charset="-120"/>
                <a:cs typeface="Microsoft JhengHei"/>
                <a:sym typeface="Microsoft JhengHei"/>
              </a:rPr>
              <a:t>預設位於圖片左上角，除非擋住重要資訊</a:t>
            </a:r>
          </a:p>
        </p:txBody>
      </p:sp>
      <p:sp>
        <p:nvSpPr>
          <p:cNvPr id="278" name="Google Shape;278;g26107f9f4fa_0_30"/>
          <p:cNvSpPr txBox="1">
            <a:spLocks noGrp="1"/>
          </p:cNvSpPr>
          <p:nvPr>
            <p:ph type="title"/>
          </p:nvPr>
        </p:nvSpPr>
        <p:spPr>
          <a:prstGeom prst="rect">
            <a:avLst/>
          </a:prstGeom>
        </p:spPr>
        <p:txBody>
          <a:bodyPr spcFirstLastPara="1" wrap="square" lIns="88150" tIns="44050" rIns="88150" bIns="44050" anchor="ctr" anchorCtr="0">
            <a:noAutofit/>
          </a:bodyPr>
          <a:lstStyle/>
          <a:p>
            <a:pPr marL="0" lvl="0" indent="0" algn="l" rtl="0">
              <a:spcBef>
                <a:spcPts val="0"/>
              </a:spcBef>
              <a:spcAft>
                <a:spcPts val="0"/>
              </a:spcAft>
              <a:buClr>
                <a:schemeClr val="dk1"/>
              </a:buClr>
              <a:buSzPts val="3200"/>
              <a:buFont typeface="Arial"/>
              <a:buNone/>
            </a:pPr>
            <a:r>
              <a:rPr lang="zh-TW" altLang="en-US">
                <a:solidFill>
                  <a:srgbClr val="212121"/>
                </a:solidFill>
              </a:rPr>
              <a:t>配色</a:t>
            </a:r>
            <a:r>
              <a:rPr lang="zh-TW">
                <a:solidFill>
                  <a:srgbClr val="212121"/>
                </a:solidFill>
              </a:rPr>
              <a:t>說明</a:t>
            </a:r>
            <a:endParaRPr/>
          </a:p>
        </p:txBody>
      </p:sp>
      <p:graphicFrame>
        <p:nvGraphicFramePr>
          <p:cNvPr id="280" name="Google Shape;280;g26107f9f4fa_0_30"/>
          <p:cNvGraphicFramePr/>
          <p:nvPr>
            <p:extLst>
              <p:ext uri="{D42A27DB-BD31-4B8C-83A1-F6EECF244321}">
                <p14:modId xmlns:p14="http://schemas.microsoft.com/office/powerpoint/2010/main" val="1092856312"/>
              </p:ext>
            </p:extLst>
          </p:nvPr>
        </p:nvGraphicFramePr>
        <p:xfrm>
          <a:off x="5877094" y="862673"/>
          <a:ext cx="5464006" cy="2580508"/>
        </p:xfrm>
        <a:graphic>
          <a:graphicData uri="http://schemas.openxmlformats.org/drawingml/2006/table">
            <a:tbl>
              <a:tblPr>
                <a:noFill/>
                <a:tableStyleId>{C7E2D07F-EAD9-47BB-8D15-AB9D181D91B3}</a:tableStyleId>
              </a:tblPr>
              <a:tblGrid>
                <a:gridCol w="2720605">
                  <a:extLst>
                    <a:ext uri="{9D8B030D-6E8A-4147-A177-3AD203B41FA5}">
                      <a16:colId xmlns:a16="http://schemas.microsoft.com/office/drawing/2014/main" val="20000"/>
                    </a:ext>
                  </a:extLst>
                </a:gridCol>
                <a:gridCol w="2743401">
                  <a:extLst>
                    <a:ext uri="{9D8B030D-6E8A-4147-A177-3AD203B41FA5}">
                      <a16:colId xmlns:a16="http://schemas.microsoft.com/office/drawing/2014/main" val="20001"/>
                    </a:ext>
                  </a:extLst>
                </a:gridCol>
              </a:tblGrid>
              <a:tr h="639201">
                <a:tc>
                  <a:txBody>
                    <a:bodyPr/>
                    <a:lstStyle/>
                    <a:p>
                      <a:pPr marL="0" lvl="0" indent="0" algn="l" rtl="0">
                        <a:lnSpc>
                          <a:spcPct val="130000"/>
                        </a:lnSpc>
                        <a:spcBef>
                          <a:spcPts val="0"/>
                        </a:spcBef>
                        <a:spcAft>
                          <a:spcPts val="0"/>
                        </a:spcAft>
                        <a:buClr>
                          <a:schemeClr val="dk1"/>
                        </a:buClr>
                        <a:buSzPts val="1100"/>
                        <a:buFont typeface="Arial"/>
                        <a:buNone/>
                      </a:pPr>
                      <a:r>
                        <a:rPr lang="zh-TW" sz="13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淺色底文字 #000000</a:t>
                      </a:r>
                      <a:endParaRPr sz="13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3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 </a:t>
                      </a:r>
                      <a:r>
                        <a:rPr lang="en" altLang="zh-TW" sz="1300" b="0" i="0" u="none" strike="noStrike" cap="none">
                          <a:solidFill>
                            <a:srgbClr val="000000"/>
                          </a:solidFill>
                          <a:latin typeface="微軟正黑體" panose="020B0604030504040204" pitchFamily="34" charset="-120"/>
                          <a:ea typeface="微軟正黑體" panose="020B0604030504040204" pitchFamily="34" charset="-120"/>
                          <a:cs typeface="Consolas" panose="020B0609020204030204" pitchFamily="49" charset="0"/>
                          <a:sym typeface="Arial"/>
                        </a:rPr>
                        <a:t>#bfdbfe</a:t>
                      </a:r>
                      <a:endParaRPr lang="zh-TW" altLang="en-US" sz="1300" b="0" i="0" u="none" strike="noStrike" cap="none">
                        <a:solidFill>
                          <a:srgbClr val="000000"/>
                        </a:solidFill>
                        <a:latin typeface="微軟正黑體" panose="020B0604030504040204" pitchFamily="34" charset="-120"/>
                        <a:ea typeface="微軟正黑體" panose="020B0604030504040204" pitchFamily="34" charset="-120"/>
                        <a:cs typeface="Consolas" panose="020B0609020204030204" pitchFamily="49" charset="0"/>
                        <a:sym typeface="Arial"/>
                      </a:endParaRPr>
                    </a:p>
                  </a:txBody>
                  <a:tcPr marL="78279" marR="78279" marT="78279" marB="78279"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BFDBFE"/>
                    </a:solidFill>
                  </a:tcPr>
                </a:tc>
                <a:tc>
                  <a:txBody>
                    <a:bodyPr/>
                    <a:lstStyle/>
                    <a:p>
                      <a:pPr marL="0" lvl="0" indent="0" algn="l" rtl="0">
                        <a:lnSpc>
                          <a:spcPct val="130000"/>
                        </a:lnSpc>
                        <a:spcBef>
                          <a:spcPts val="0"/>
                        </a:spcBef>
                        <a:spcAft>
                          <a:spcPts val="0"/>
                        </a:spcAft>
                        <a:buNone/>
                      </a:pPr>
                      <a:r>
                        <a:rPr lang="zh-TW" sz="13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深色底文字 #ffffff</a:t>
                      </a:r>
                      <a:endParaRPr sz="130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Tx/>
                        <a:buFont typeface="Arial"/>
                        <a:buNone/>
                        <a:tabLst/>
                        <a:defRPr/>
                      </a:pPr>
                      <a:r>
                        <a:rPr lang="zh-TW" sz="13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 </a:t>
                      </a:r>
                      <a:r>
                        <a:rPr lang="en" altLang="zh-TW" sz="130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#3b82f6</a:t>
                      </a:r>
                      <a:endParaRPr lang="zh-TW" altLang="en-US" sz="130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78279" marR="78279" marT="78279" marB="78279"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3B82F6"/>
                    </a:solidFill>
                  </a:tcPr>
                </a:tc>
                <a:extLst>
                  <a:ext uri="{0D108BD9-81ED-4DB2-BD59-A6C34878D82A}">
                    <a16:rowId xmlns:a16="http://schemas.microsoft.com/office/drawing/2014/main" val="10000"/>
                  </a:ext>
                </a:extLst>
              </a:tr>
              <a:tr h="639201">
                <a:tc>
                  <a:txBody>
                    <a:bodyPr/>
                    <a:lstStyle/>
                    <a:p>
                      <a:pPr marL="0" lvl="0" indent="0" algn="l" rtl="0">
                        <a:lnSpc>
                          <a:spcPct val="130000"/>
                        </a:lnSpc>
                        <a:spcBef>
                          <a:spcPts val="0"/>
                        </a:spcBef>
                        <a:spcAft>
                          <a:spcPts val="0"/>
                        </a:spcAft>
                        <a:buClr>
                          <a:schemeClr val="dk1"/>
                        </a:buClr>
                        <a:buSzPts val="1100"/>
                        <a:buFont typeface="Arial"/>
                        <a:buNone/>
                      </a:pPr>
                      <a:r>
                        <a:rPr lang="zh-TW" sz="13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淺色底文字 #000000</a:t>
                      </a:r>
                      <a:endParaRPr sz="13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3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 </a:t>
                      </a:r>
                      <a:r>
                        <a:rPr lang="en" altLang="zh-TW" sz="1300">
                          <a:solidFill>
                            <a:schemeClr val="tx1"/>
                          </a:solidFill>
                          <a:latin typeface="微軟正黑體" panose="020B0604030504040204" pitchFamily="34" charset="-120"/>
                          <a:ea typeface="微軟正黑體" panose="020B0604030504040204" pitchFamily="34" charset="-120"/>
                          <a:cs typeface="Consolas" panose="020B0609020204030204" pitchFamily="49" charset="0"/>
                        </a:rPr>
                        <a:t>#ddd6fe</a:t>
                      </a:r>
                      <a:endParaRPr lang="zh-TW" altLang="en-US" sz="1300">
                        <a:solidFill>
                          <a:schemeClr val="tx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78279" marR="78279" marT="78279" marB="78279"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DDD6FE"/>
                    </a:solidFill>
                  </a:tcPr>
                </a:tc>
                <a:tc>
                  <a:txBody>
                    <a:bodyPr/>
                    <a:lstStyle/>
                    <a:p>
                      <a:pPr marL="0" lvl="0" indent="0" algn="l" rtl="0">
                        <a:lnSpc>
                          <a:spcPct val="130000"/>
                        </a:lnSpc>
                        <a:spcBef>
                          <a:spcPts val="0"/>
                        </a:spcBef>
                        <a:spcAft>
                          <a:spcPts val="0"/>
                        </a:spcAft>
                        <a:buClr>
                          <a:schemeClr val="dk1"/>
                        </a:buClr>
                        <a:buSzPts val="1100"/>
                        <a:buFont typeface="Arial"/>
                        <a:buNone/>
                      </a:pPr>
                      <a:r>
                        <a:rPr lang="zh-TW" sz="13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深色底文字 #ffffff</a:t>
                      </a:r>
                      <a:endParaRPr sz="130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3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 </a:t>
                      </a:r>
                      <a:r>
                        <a:rPr lang="en" altLang="zh-TW" sz="130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#8b5cf6</a:t>
                      </a:r>
                      <a:endParaRPr lang="zh-TW" altLang="en-US" sz="130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78279" marR="78279" marT="78279" marB="78279"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8B5CF6"/>
                    </a:solidFill>
                  </a:tcPr>
                </a:tc>
                <a:extLst>
                  <a:ext uri="{0D108BD9-81ED-4DB2-BD59-A6C34878D82A}">
                    <a16:rowId xmlns:a16="http://schemas.microsoft.com/office/drawing/2014/main" val="10001"/>
                  </a:ext>
                </a:extLst>
              </a:tr>
              <a:tr h="639201">
                <a:tc>
                  <a:txBody>
                    <a:bodyPr/>
                    <a:lstStyle/>
                    <a:p>
                      <a:pPr marL="0" lvl="0" indent="0" algn="l" rtl="0">
                        <a:lnSpc>
                          <a:spcPct val="130000"/>
                        </a:lnSpc>
                        <a:spcBef>
                          <a:spcPts val="0"/>
                        </a:spcBef>
                        <a:spcAft>
                          <a:spcPts val="0"/>
                        </a:spcAft>
                        <a:buClr>
                          <a:schemeClr val="dk1"/>
                        </a:buClr>
                        <a:buSzPts val="1100"/>
                        <a:buFont typeface="Arial"/>
                        <a:buNone/>
                      </a:pPr>
                      <a:r>
                        <a:rPr lang="zh-TW" sz="13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淺色底文字 #000000</a:t>
                      </a:r>
                      <a:endParaRPr sz="13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3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 </a:t>
                      </a:r>
                      <a:r>
                        <a:rPr lang="en" altLang="zh-TW" sz="1300">
                          <a:solidFill>
                            <a:schemeClr val="tx1"/>
                          </a:solidFill>
                          <a:latin typeface="微軟正黑體" panose="020B0604030504040204" pitchFamily="34" charset="-120"/>
                          <a:ea typeface="微軟正黑體" panose="020B0604030504040204" pitchFamily="34" charset="-120"/>
                          <a:cs typeface="Consolas" panose="020B0609020204030204" pitchFamily="49" charset="0"/>
                        </a:rPr>
                        <a:t>#fecdd3</a:t>
                      </a:r>
                      <a:endParaRPr lang="zh-TW" altLang="en-US" sz="1300">
                        <a:solidFill>
                          <a:schemeClr val="tx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78279" marR="78279" marT="78279" marB="78279" anchor="ctr">
                    <a:lnL w="9525" cap="flat" cmpd="sng">
                      <a:solidFill>
                        <a:srgbClr val="A5A5A5">
                          <a:alpha val="0"/>
                        </a:srgbClr>
                      </a:solidFill>
                      <a:prstDash val="solid"/>
                      <a:round/>
                      <a:headEnd type="none" w="sm" len="sm"/>
                      <a:tailEnd type="none" w="sm" len="sm"/>
                    </a:lnL>
                    <a:lnR w="9525" cap="flat" cmpd="sng" algn="ctr">
                      <a:solidFill>
                        <a:srgbClr val="A5A5A5">
                          <a:alpha val="0"/>
                        </a:srgbClr>
                      </a:solidFill>
                      <a:prstDash val="solid"/>
                      <a:round/>
                      <a:headEnd type="none" w="sm" len="sm"/>
                      <a:tailEnd type="none" w="sm" len="sm"/>
                    </a:lnR>
                    <a:lnT w="9525" cap="flat" cmpd="sng" algn="ctr">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FECDD3"/>
                    </a:solidFill>
                  </a:tcPr>
                </a:tc>
                <a:tc>
                  <a:txBody>
                    <a:bodyPr/>
                    <a:lstStyle/>
                    <a:p>
                      <a:pPr marL="0" lvl="0" indent="0" algn="l" rtl="0">
                        <a:lnSpc>
                          <a:spcPct val="130000"/>
                        </a:lnSpc>
                        <a:spcBef>
                          <a:spcPts val="0"/>
                        </a:spcBef>
                        <a:spcAft>
                          <a:spcPts val="0"/>
                        </a:spcAft>
                        <a:buClr>
                          <a:schemeClr val="dk1"/>
                        </a:buClr>
                        <a:buSzPts val="1100"/>
                        <a:buFont typeface="Arial"/>
                        <a:buNone/>
                      </a:pPr>
                      <a:r>
                        <a:rPr lang="zh-TW" sz="13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深色底文字 #ffffff</a:t>
                      </a:r>
                      <a:endParaRPr sz="130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3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 </a:t>
                      </a:r>
                      <a:r>
                        <a:rPr lang="en-US" altLang="zh-TW" sz="130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#f43f5e</a:t>
                      </a:r>
                      <a:endParaRPr lang="zh-TW" altLang="en-US" sz="130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78279" marR="78279" marT="78279" marB="78279" anchor="ctr">
                    <a:lnL w="9525" cap="flat" cmpd="sng" algn="ctr">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lgn="ctr">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F43F5E"/>
                    </a:solidFill>
                  </a:tcPr>
                </a:tc>
                <a:extLst>
                  <a:ext uri="{0D108BD9-81ED-4DB2-BD59-A6C34878D82A}">
                    <a16:rowId xmlns:a16="http://schemas.microsoft.com/office/drawing/2014/main" val="10002"/>
                  </a:ext>
                </a:extLst>
              </a:tr>
              <a:tr h="639201">
                <a:tc>
                  <a:txBody>
                    <a:bodyPr/>
                    <a:lstStyle/>
                    <a:p>
                      <a:pPr marL="0" lvl="0" indent="0" algn="l" rtl="0">
                        <a:lnSpc>
                          <a:spcPct val="130000"/>
                        </a:lnSpc>
                        <a:spcBef>
                          <a:spcPts val="0"/>
                        </a:spcBef>
                        <a:spcAft>
                          <a:spcPts val="0"/>
                        </a:spcAft>
                        <a:buClr>
                          <a:schemeClr val="dk1"/>
                        </a:buClr>
                        <a:buSzPts val="1100"/>
                        <a:buFont typeface="Arial"/>
                        <a:buNone/>
                      </a:pPr>
                      <a:r>
                        <a:rPr lang="zh-TW" sz="13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淺色底文字 #000000</a:t>
                      </a:r>
                      <a:endParaRPr sz="1300">
                        <a:solidFill>
                          <a:schemeClr val="dk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300">
                          <a:solidFill>
                            <a:schemeClr val="dk1"/>
                          </a:solidFill>
                          <a:latin typeface="微軟正黑體" panose="020B0604030504040204" pitchFamily="34" charset="-120"/>
                          <a:ea typeface="微軟正黑體" panose="020B0604030504040204" pitchFamily="34" charset="-120"/>
                          <a:cs typeface="Microsoft JhengHei"/>
                          <a:sym typeface="Microsoft JhengHei"/>
                        </a:rPr>
                        <a:t>淺色底 </a:t>
                      </a:r>
                      <a:r>
                        <a:rPr lang="en" altLang="zh-TW" sz="1300">
                          <a:latin typeface="微軟正黑體" panose="020B0604030504040204" pitchFamily="34" charset="-120"/>
                          <a:ea typeface="微軟正黑體" panose="020B0604030504040204" pitchFamily="34" charset="-120"/>
                          <a:cs typeface="Consolas" panose="020B0609020204030204" pitchFamily="49" charset="0"/>
                        </a:rPr>
                        <a:t>#fef3c7</a:t>
                      </a:r>
                      <a:endParaRPr lang="zh-TW" altLang="en-US" sz="1300">
                        <a:latin typeface="微軟正黑體" panose="020B0604030504040204" pitchFamily="34" charset="-120"/>
                        <a:ea typeface="微軟正黑體" panose="020B0604030504040204" pitchFamily="34" charset="-120"/>
                        <a:cs typeface="Consolas" panose="020B0609020204030204" pitchFamily="49" charset="0"/>
                      </a:endParaRPr>
                    </a:p>
                  </a:txBody>
                  <a:tcPr marL="78279" marR="78279" marT="78279" marB="78279"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FEF9C7"/>
                    </a:solidFill>
                  </a:tcPr>
                </a:tc>
                <a:tc>
                  <a:txBody>
                    <a:bodyPr/>
                    <a:lstStyle/>
                    <a:p>
                      <a:pPr marL="0" lvl="0" indent="0" algn="l" rtl="0">
                        <a:lnSpc>
                          <a:spcPct val="130000"/>
                        </a:lnSpc>
                        <a:spcBef>
                          <a:spcPts val="0"/>
                        </a:spcBef>
                        <a:spcAft>
                          <a:spcPts val="0"/>
                        </a:spcAft>
                        <a:buClr>
                          <a:schemeClr val="dk1"/>
                        </a:buClr>
                        <a:buSzPts val="1100"/>
                        <a:buFont typeface="Arial"/>
                        <a:buNone/>
                      </a:pPr>
                      <a:r>
                        <a:rPr lang="zh-TW" sz="13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深色底文字 #ffffff</a:t>
                      </a:r>
                      <a:endParaRPr sz="1300">
                        <a:solidFill>
                          <a:schemeClr val="bg1"/>
                        </a:solidFill>
                        <a:latin typeface="微軟正黑體" panose="020B0604030504040204" pitchFamily="34" charset="-120"/>
                        <a:ea typeface="微軟正黑體" panose="020B0604030504040204" pitchFamily="34" charset="-120"/>
                        <a:cs typeface="Microsoft JhengHei"/>
                        <a:sym typeface="Microsoft JhengHei"/>
                      </a:endParaRPr>
                    </a:p>
                    <a:p>
                      <a:pPr marL="0" marR="0" lvl="0" indent="0" algn="l" defTabSz="914400" rtl="0" eaLnBrk="1" fontAlgn="auto" latinLnBrk="0" hangingPunct="1">
                        <a:lnSpc>
                          <a:spcPct val="130000"/>
                        </a:lnSpc>
                        <a:spcBef>
                          <a:spcPts val="0"/>
                        </a:spcBef>
                        <a:spcAft>
                          <a:spcPts val="0"/>
                        </a:spcAft>
                        <a:buClr>
                          <a:schemeClr val="dk1"/>
                        </a:buClr>
                        <a:buSzPts val="1100"/>
                        <a:buFont typeface="Arial"/>
                        <a:buNone/>
                        <a:tabLst/>
                        <a:defRPr/>
                      </a:pPr>
                      <a:r>
                        <a:rPr lang="zh-TW" sz="1300">
                          <a:solidFill>
                            <a:schemeClr val="bg1"/>
                          </a:solidFill>
                          <a:latin typeface="微軟正黑體" panose="020B0604030504040204" pitchFamily="34" charset="-120"/>
                          <a:ea typeface="微軟正黑體" panose="020B0604030504040204" pitchFamily="34" charset="-120"/>
                          <a:cs typeface="Microsoft JhengHei"/>
                          <a:sym typeface="Microsoft JhengHei"/>
                        </a:rPr>
                        <a:t>深色底 </a:t>
                      </a:r>
                      <a:r>
                        <a:rPr lang="en" altLang="zh-TW" sz="1300">
                          <a:solidFill>
                            <a:schemeClr val="bg1"/>
                          </a:solidFill>
                          <a:latin typeface="微軟正黑體" panose="020B0604030504040204" pitchFamily="34" charset="-120"/>
                          <a:ea typeface="微軟正黑體" panose="020B0604030504040204" pitchFamily="34" charset="-120"/>
                          <a:cs typeface="Consolas" panose="020B0609020204030204" pitchFamily="49" charset="0"/>
                        </a:rPr>
                        <a:t>#fbbf24</a:t>
                      </a:r>
                      <a:endParaRPr lang="zh-TW" altLang="en-US" sz="1300">
                        <a:solidFill>
                          <a:schemeClr val="bg1"/>
                        </a:solidFill>
                        <a:latin typeface="微軟正黑體" panose="020B0604030504040204" pitchFamily="34" charset="-120"/>
                        <a:ea typeface="微軟正黑體" panose="020B0604030504040204" pitchFamily="34" charset="-120"/>
                        <a:cs typeface="Consolas" panose="020B0609020204030204" pitchFamily="49" charset="0"/>
                      </a:endParaRPr>
                    </a:p>
                  </a:txBody>
                  <a:tcPr marL="78279" marR="78279" marT="78279" marB="78279" anchor="ctr">
                    <a:lnL w="9525" cap="flat" cmpd="sng">
                      <a:solidFill>
                        <a:srgbClr val="A5A5A5">
                          <a:alpha val="0"/>
                        </a:srgbClr>
                      </a:solidFill>
                      <a:prstDash val="solid"/>
                      <a:round/>
                      <a:headEnd type="none" w="sm" len="sm"/>
                      <a:tailEnd type="none" w="sm" len="sm"/>
                    </a:lnL>
                    <a:lnR w="9525" cap="flat" cmpd="sng">
                      <a:solidFill>
                        <a:srgbClr val="A5A5A5">
                          <a:alpha val="0"/>
                        </a:srgbClr>
                      </a:solidFill>
                      <a:prstDash val="solid"/>
                      <a:round/>
                      <a:headEnd type="none" w="sm" len="sm"/>
                      <a:tailEnd type="none" w="sm" len="sm"/>
                    </a:lnR>
                    <a:lnT w="9525" cap="flat" cmpd="sng">
                      <a:solidFill>
                        <a:srgbClr val="A5A5A5">
                          <a:alpha val="0"/>
                        </a:srgbClr>
                      </a:solidFill>
                      <a:prstDash val="solid"/>
                      <a:round/>
                      <a:headEnd type="none" w="sm" len="sm"/>
                      <a:tailEnd type="none" w="sm" len="sm"/>
                    </a:lnT>
                    <a:lnB w="9525" cap="flat" cmpd="sng">
                      <a:solidFill>
                        <a:srgbClr val="A5A5A5">
                          <a:alpha val="0"/>
                        </a:srgbClr>
                      </a:solidFill>
                      <a:prstDash val="solid"/>
                      <a:round/>
                      <a:headEnd type="none" w="sm" len="sm"/>
                      <a:tailEnd type="none" w="sm" len="sm"/>
                    </a:lnB>
                    <a:solidFill>
                      <a:srgbClr val="FBBF24"/>
                    </a:solidFill>
                  </a:tcPr>
                </a:tc>
                <a:extLst>
                  <a:ext uri="{0D108BD9-81ED-4DB2-BD59-A6C34878D82A}">
                    <a16:rowId xmlns:a16="http://schemas.microsoft.com/office/drawing/2014/main" val="10003"/>
                  </a:ext>
                </a:extLst>
              </a:tr>
            </a:tbl>
          </a:graphicData>
        </a:graphic>
      </p:graphicFrame>
      <p:pic>
        <p:nvPicPr>
          <p:cNvPr id="281" name="Google Shape;281;g26107f9f4fa_0_30"/>
          <p:cNvPicPr preferRelativeResize="0"/>
          <p:nvPr/>
        </p:nvPicPr>
        <p:blipFill rotWithShape="1">
          <a:blip r:embed="rId3">
            <a:alphaModFix/>
          </a:blip>
          <a:srcRect l="50661" t="-11141" b="-11153"/>
          <a:stretch/>
        </p:blipFill>
        <p:spPr>
          <a:xfrm>
            <a:off x="5877094" y="3600449"/>
            <a:ext cx="3375538" cy="2561847"/>
          </a:xfrm>
          <a:prstGeom prst="rect">
            <a:avLst/>
          </a:prstGeom>
          <a:noFill/>
          <a:ln w="9525" cap="flat" cmpd="sng">
            <a:solidFill>
              <a:srgbClr val="CCCCCC"/>
            </a:solidFill>
            <a:prstDash val="solid"/>
            <a:round/>
            <a:headEnd type="none" w="sm" len="sm"/>
            <a:tailEnd type="none" w="sm" len="sm"/>
          </a:ln>
        </p:spPr>
      </p:pic>
      <p:sp>
        <p:nvSpPr>
          <p:cNvPr id="282" name="Google Shape;282;g26107f9f4fa_0_30"/>
          <p:cNvSpPr/>
          <p:nvPr/>
        </p:nvSpPr>
        <p:spPr>
          <a:xfrm>
            <a:off x="11069256" y="954156"/>
            <a:ext cx="252000" cy="252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zh-TW">
                <a:solidFill>
                  <a:srgbClr val="FFFFFF"/>
                </a:solidFill>
                <a:latin typeface="Microsoft JhengHei"/>
                <a:ea typeface="Microsoft JhengHei"/>
                <a:cs typeface="Microsoft JhengHei"/>
                <a:sym typeface="Microsoft JhengHei"/>
              </a:rPr>
              <a:t>➊</a:t>
            </a:r>
            <a:endParaRPr>
              <a:solidFill>
                <a:srgbClr val="FFFFFF"/>
              </a:solidFill>
              <a:latin typeface="Microsoft JhengHei"/>
              <a:ea typeface="Microsoft JhengHei"/>
              <a:cs typeface="Microsoft JhengHei"/>
              <a:sym typeface="Microsoft JhengHei"/>
            </a:endParaRPr>
          </a:p>
        </p:txBody>
      </p:sp>
      <p:sp>
        <p:nvSpPr>
          <p:cNvPr id="283" name="Google Shape;283;g26107f9f4fa_0_30"/>
          <p:cNvSpPr/>
          <p:nvPr/>
        </p:nvSpPr>
        <p:spPr>
          <a:xfrm>
            <a:off x="5877094" y="3596219"/>
            <a:ext cx="252000" cy="2520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rgbClr val="000000"/>
              </a:buClr>
              <a:buSzPts val="1100"/>
              <a:buFont typeface="Arial"/>
              <a:buNone/>
            </a:pPr>
            <a:r>
              <a:rPr lang="zh-TW">
                <a:solidFill>
                  <a:srgbClr val="49A4FF"/>
                </a:solidFill>
                <a:latin typeface="Microsoft JhengHei"/>
                <a:ea typeface="Microsoft JhengHei"/>
                <a:cs typeface="Microsoft JhengHei"/>
                <a:sym typeface="Microsoft JhengHei"/>
              </a:rPr>
              <a:t>➋</a:t>
            </a:r>
            <a:endParaRPr>
              <a:solidFill>
                <a:srgbClr val="49A4FF"/>
              </a:solidFill>
              <a:latin typeface="Microsoft JhengHei"/>
              <a:ea typeface="Microsoft JhengHei"/>
              <a:cs typeface="Microsoft JhengHei"/>
              <a:sym typeface="Microsoft JhengHei"/>
            </a:endParaRPr>
          </a:p>
        </p:txBody>
      </p:sp>
      <p:graphicFrame>
        <p:nvGraphicFramePr>
          <p:cNvPr id="3" name="Google Shape;273;g23bcfb68efc_1_45">
            <a:extLst>
              <a:ext uri="{FF2B5EF4-FFF2-40B4-BE49-F238E27FC236}">
                <a16:creationId xmlns:a16="http://schemas.microsoft.com/office/drawing/2014/main" id="{9058951B-02A8-3A48-65E4-7DC5DE99B8D6}"/>
              </a:ext>
            </a:extLst>
          </p:cNvPr>
          <p:cNvGraphicFramePr/>
          <p:nvPr/>
        </p:nvGraphicFramePr>
        <p:xfrm>
          <a:off x="-7903194" y="1652447"/>
          <a:ext cx="7720312" cy="3507546"/>
        </p:xfrm>
        <a:graphic>
          <a:graphicData uri="http://schemas.openxmlformats.org/drawingml/2006/table">
            <a:tbl>
              <a:tblPr>
                <a:noFill/>
                <a:tableStyleId>{C7E2D07F-EAD9-47BB-8D15-AB9D181D91B3}</a:tableStyleId>
              </a:tblPr>
              <a:tblGrid>
                <a:gridCol w="798847">
                  <a:extLst>
                    <a:ext uri="{9D8B030D-6E8A-4147-A177-3AD203B41FA5}">
                      <a16:colId xmlns:a16="http://schemas.microsoft.com/office/drawing/2014/main" val="20001"/>
                    </a:ext>
                  </a:extLst>
                </a:gridCol>
                <a:gridCol w="1384293">
                  <a:extLst>
                    <a:ext uri="{9D8B030D-6E8A-4147-A177-3AD203B41FA5}">
                      <a16:colId xmlns:a16="http://schemas.microsoft.com/office/drawing/2014/main" val="20002"/>
                    </a:ext>
                  </a:extLst>
                </a:gridCol>
                <a:gridCol w="1384293">
                  <a:extLst>
                    <a:ext uri="{9D8B030D-6E8A-4147-A177-3AD203B41FA5}">
                      <a16:colId xmlns:a16="http://schemas.microsoft.com/office/drawing/2014/main" val="20003"/>
                    </a:ext>
                  </a:extLst>
                </a:gridCol>
                <a:gridCol w="1384293">
                  <a:extLst>
                    <a:ext uri="{9D8B030D-6E8A-4147-A177-3AD203B41FA5}">
                      <a16:colId xmlns:a16="http://schemas.microsoft.com/office/drawing/2014/main" val="20004"/>
                    </a:ext>
                  </a:extLst>
                </a:gridCol>
                <a:gridCol w="1384293">
                  <a:extLst>
                    <a:ext uri="{9D8B030D-6E8A-4147-A177-3AD203B41FA5}">
                      <a16:colId xmlns:a16="http://schemas.microsoft.com/office/drawing/2014/main" val="20005"/>
                    </a:ext>
                  </a:extLst>
                </a:gridCol>
                <a:gridCol w="1384293">
                  <a:extLst>
                    <a:ext uri="{9D8B030D-6E8A-4147-A177-3AD203B41FA5}">
                      <a16:colId xmlns:a16="http://schemas.microsoft.com/office/drawing/2014/main" val="3827510382"/>
                    </a:ext>
                  </a:extLst>
                </a:gridCol>
              </a:tblGrid>
              <a:tr h="522787">
                <a:tc>
                  <a:txBody>
                    <a:bodyPr/>
                    <a:lstStyle/>
                    <a:p>
                      <a:pPr marL="0" lvl="0" indent="0" algn="ctr" rtl="0">
                        <a:lnSpc>
                          <a:spcPct val="130000"/>
                        </a:lnSpc>
                        <a:spcBef>
                          <a:spcPts val="0"/>
                        </a:spcBef>
                        <a:spcAft>
                          <a:spcPts val="0"/>
                        </a:spcAft>
                        <a:buNone/>
                      </a:pPr>
                      <a:r>
                        <a:rPr lang="zh-TW" altLang="en-US">
                          <a:latin typeface="Microsoft JhengHei"/>
                          <a:ea typeface="Microsoft JhengHei"/>
                          <a:cs typeface="Microsoft JhengHei"/>
                          <a:sym typeface="Microsoft JhengHei"/>
                        </a:rPr>
                        <a:t>色系</a:t>
                      </a:r>
                      <a:endParaRPr>
                        <a:latin typeface="Microsoft JhengHei"/>
                        <a:ea typeface="Microsoft JhengHei"/>
                        <a:cs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000">
                          <a:latin typeface="Microsoft JhengHei"/>
                          <a:ea typeface="Microsoft JhengHei"/>
                          <a:sym typeface="Microsoft JhengHei"/>
                        </a:rPr>
                        <a:t>網格底等大面積圖塊</a:t>
                      </a:r>
                      <a:endParaRPr sz="1000">
                        <a:latin typeface="Microsoft JhengHei"/>
                        <a:ea typeface="Microsoft JhengHei"/>
                        <a:sym typeface="Microsoft JhengHei"/>
                      </a:endParaRPr>
                    </a:p>
                  </a:txBody>
                  <a:tcPr marL="91425" marR="91425" marT="90000" marB="91425" anchor="ctr">
                    <a:lnL w="952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000">
                          <a:latin typeface="Microsoft JhengHei"/>
                          <a:ea typeface="Microsoft JhengHei"/>
                          <a:sym typeface="Microsoft JhengHei"/>
                        </a:rPr>
                        <a:t>螢光筆、淺色底</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endParaRPr lang="zh-TW" altLang="en-US" sz="1000">
                        <a:latin typeface="Microsoft JhengHei"/>
                        <a:ea typeface="Microsoft JhengHei"/>
                        <a:sym typeface="Microsoft JhengHei"/>
                      </a:endParaRP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000">
                          <a:latin typeface="Microsoft JhengHei"/>
                          <a:ea typeface="Microsoft JhengHei"/>
                          <a:sym typeface="Microsoft JhengHei"/>
                        </a:rPr>
                        <a:t>深色底、超連結</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30000"/>
                        </a:lnSpc>
                        <a:spcBef>
                          <a:spcPts val="0"/>
                        </a:spcBef>
                        <a:spcAft>
                          <a:spcPts val="0"/>
                        </a:spcAft>
                        <a:buClr>
                          <a:srgbClr val="000000"/>
                        </a:buClr>
                        <a:buSzTx/>
                        <a:buFont typeface="Arial"/>
                        <a:buNone/>
                        <a:tabLst/>
                        <a:defRPr/>
                      </a:pPr>
                      <a:r>
                        <a:rPr lang="zh-TW" altLang="en-US" sz="1000">
                          <a:latin typeface="Microsoft JhengHei"/>
                          <a:ea typeface="Microsoft JhengHei"/>
                          <a:sym typeface="Microsoft JhengHei"/>
                        </a:rPr>
                        <a:t>色塊主色、重要標註</a:t>
                      </a:r>
                    </a:p>
                  </a:txBody>
                  <a:tcPr marL="91425" marR="91425" marT="90000" marB="91425"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72510">
                <a:tc rowSpan="2">
                  <a:txBody>
                    <a:bodyPr/>
                    <a:lstStyle/>
                    <a:p>
                      <a:pPr marL="0" lvl="0" indent="0" algn="ctr" rtl="0">
                        <a:spcBef>
                          <a:spcPts val="0"/>
                        </a:spcBef>
                        <a:spcAft>
                          <a:spcPts val="0"/>
                        </a:spcAft>
                        <a:buNone/>
                      </a:pPr>
                      <a:r>
                        <a:rPr lang="en-US" altLang="zh-TW">
                          <a:latin typeface="Microsoft JhengHei"/>
                          <a:ea typeface="Microsoft JhengHei"/>
                          <a:cs typeface="Microsoft JhengHei"/>
                          <a:sym typeface="Microsoft JhengHei"/>
                        </a:rPr>
                        <a:t>Blue</a:t>
                      </a:r>
                      <a:endParaRPr>
                        <a:latin typeface="Microsoft JhengHei"/>
                        <a:ea typeface="Microsoft JhengHei"/>
                        <a:cs typeface="Microsoft JhengHei"/>
                        <a:sym typeface="Microsoft JhengHei"/>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BEAFE"/>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FDBFE"/>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93C5FD"/>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60A5FA"/>
                    </a:solidFill>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solidFill>
                        <a:schemeClr val="tx1"/>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3B82F6"/>
                    </a:solidFill>
                  </a:tcPr>
                </a:tc>
                <a:extLst>
                  <a:ext uri="{0D108BD9-81ED-4DB2-BD59-A6C34878D82A}">
                    <a16:rowId xmlns:a16="http://schemas.microsoft.com/office/drawing/2014/main" val="10001"/>
                  </a:ext>
                </a:extLst>
              </a:tr>
              <a:tr h="317713">
                <a:tc vMerge="1">
                  <a:txBody>
                    <a:bodyPr/>
                    <a:lstStyle/>
                    <a:p>
                      <a:endParaRPr lang="zh-TW"/>
                    </a:p>
                  </a:txBody>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#dbeafe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#bfdbfe</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#93c5fd</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 altLang="zh-TW"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rPr>
                        <a:t>#60a5fa</a:t>
                      </a:r>
                      <a:endParaRPr lang="zh-TW" altLang="en-US" sz="1200" b="0" i="0" u="none" strike="noStrike" cap="none">
                        <a:solidFill>
                          <a:srgbClr val="000000"/>
                        </a:solidFill>
                        <a:latin typeface="Consolas" panose="020B0609020204030204" pitchFamily="49" charset="0"/>
                        <a:ea typeface="Microsoft JhengHei" panose="020B0604030504040204" pitchFamily="34" charset="-120"/>
                        <a:cs typeface="Consolas" panose="020B0609020204030204" pitchFamily="49" charset="0"/>
                        <a:sym typeface="Arial"/>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#3b82f6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72510">
                <a:tc rowSpan="2">
                  <a:txBody>
                    <a:bodyPr/>
                    <a:lstStyle/>
                    <a:p>
                      <a:pPr algn="ctr"/>
                      <a:r>
                        <a:rPr lang="en-US" altLang="zh-TW" sz="1400">
                          <a:latin typeface="Microsoft JhengHei" panose="020B0604030504040204" pitchFamily="34" charset="-120"/>
                          <a:ea typeface="Microsoft JhengHei" panose="020B0604030504040204" pitchFamily="34" charset="-120"/>
                        </a:rPr>
                        <a:t>Violet</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EDE9FE"/>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DDD6FE"/>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C4B5FD"/>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A78BFA"/>
                    </a:solidFill>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8B5CF6"/>
                    </a:solidFill>
                  </a:tcPr>
                </a:tc>
                <a:extLst>
                  <a:ext uri="{0D108BD9-81ED-4DB2-BD59-A6C34878D82A}">
                    <a16:rowId xmlns:a16="http://schemas.microsoft.com/office/drawing/2014/main" val="10003"/>
                  </a:ext>
                </a:extLst>
              </a:tr>
              <a:tr h="317713">
                <a:tc vMerge="1">
                  <a:txBody>
                    <a:bodyPr/>
                    <a:lstStyle/>
                    <a:p>
                      <a:endParaRPr lang="zh-TW"/>
                    </a:p>
                  </a:txBody>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#ede9fe</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#ddd6fe</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#c4b5fd</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#a78bfa</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#8b5cf6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2510">
                <a:tc rowSpan="2">
                  <a:txBody>
                    <a:bodyPr/>
                    <a:lstStyle/>
                    <a:p>
                      <a:pPr marL="0" lvl="0" indent="0" algn="ctr" rtl="0">
                        <a:spcBef>
                          <a:spcPts val="0"/>
                        </a:spcBef>
                        <a:spcAft>
                          <a:spcPts val="0"/>
                        </a:spcAft>
                        <a:buNone/>
                      </a:pPr>
                      <a:r>
                        <a:rPr lang="en-US" altLang="zh-TW">
                          <a:latin typeface="Microsoft JhengHei"/>
                          <a:ea typeface="Microsoft JhengHei"/>
                          <a:cs typeface="Microsoft JhengHei"/>
                          <a:sym typeface="Microsoft JhengHei"/>
                        </a:rPr>
                        <a:t>Rose</a:t>
                      </a:r>
                      <a:endParaRPr>
                        <a:latin typeface="Microsoft JhengHei"/>
                        <a:ea typeface="Microsoft JhengHei"/>
                        <a:cs typeface="Microsoft JhengHei"/>
                        <a:sym typeface="Microsoft JhengHei"/>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FE4E6"/>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ECDD3"/>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DA4AF"/>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B7185"/>
                    </a:solidFill>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43F5E"/>
                    </a:solidFill>
                  </a:tcPr>
                </a:tc>
                <a:extLst>
                  <a:ext uri="{0D108BD9-81ED-4DB2-BD59-A6C34878D82A}">
                    <a16:rowId xmlns:a16="http://schemas.microsoft.com/office/drawing/2014/main" val="10005"/>
                  </a:ext>
                </a:extLst>
              </a:tr>
              <a:tr h="317713">
                <a:tc vMerge="1">
                  <a:txBody>
                    <a:bodyPr/>
                    <a:lstStyle/>
                    <a:p>
                      <a:endParaRPr lang="zh-TW"/>
                    </a:p>
                  </a:txBody>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#ffe4e6</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#fecdd3</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#fda4af</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#fb7185</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#f43f5e</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72510">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a:latin typeface="Microsoft JhengHei" panose="020B0604030504040204" pitchFamily="34" charset="-120"/>
                          <a:ea typeface="Microsoft JhengHei" panose="020B0604030504040204" pitchFamily="34" charset="-120"/>
                        </a:rPr>
                        <a:t>Amber</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FFBEB"/>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EF9C7"/>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DE68A"/>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CD34D"/>
                    </a:solidFill>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FBBF24"/>
                    </a:solidFill>
                  </a:tcPr>
                </a:tc>
                <a:extLst>
                  <a:ext uri="{0D108BD9-81ED-4DB2-BD59-A6C34878D82A}">
                    <a16:rowId xmlns:a16="http://schemas.microsoft.com/office/drawing/2014/main" val="10007"/>
                  </a:ext>
                </a:extLst>
              </a:tr>
              <a:tr h="187638">
                <a:tc vMerge="1">
                  <a:txBody>
                    <a:bodyPr/>
                    <a:lstStyle/>
                    <a:p>
                      <a:endParaRPr lang="zh-TW"/>
                    </a:p>
                  </a:txBody>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#fffbeb</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#fef3c7</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#fde68a</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#fcd34d</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#fbbf24</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1683">
                <a:tc rowSpan="2">
                  <a:txBody>
                    <a:bodyPr/>
                    <a:lstStyle/>
                    <a:p>
                      <a:pPr algn="ctr"/>
                      <a:r>
                        <a:rPr lang="en-US" altLang="zh-TW" sz="1400">
                          <a:latin typeface="Microsoft JhengHei" panose="020B0604030504040204" pitchFamily="34" charset="-120"/>
                          <a:ea typeface="Microsoft JhengHei" panose="020B0604030504040204" pitchFamily="34" charset="-120"/>
                        </a:rPr>
                        <a:t>Zinc</a:t>
                      </a: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4F4F5"/>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4E4E7"/>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4D4D8"/>
                    </a:solidFill>
                  </a:tcPr>
                </a:tc>
                <a:tc>
                  <a:txBody>
                    <a:bodyPr/>
                    <a:lstStyle/>
                    <a:p>
                      <a:pPr algn="ct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1A1AA"/>
                    </a:solidFill>
                  </a:tcPr>
                </a:tc>
                <a:tc>
                  <a:txBody>
                    <a:bodyPr/>
                    <a:lstStyle/>
                    <a:p>
                      <a:pPr algn="ct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1717A"/>
                    </a:solidFill>
                  </a:tcPr>
                </a:tc>
                <a:extLst>
                  <a:ext uri="{0D108BD9-81ED-4DB2-BD59-A6C34878D82A}">
                    <a16:rowId xmlns:a16="http://schemas.microsoft.com/office/drawing/2014/main" val="4230794412"/>
                  </a:ext>
                </a:extLst>
              </a:tr>
              <a:tr h="291683">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400">
                        <a:latin typeface="Microsoft JhengHei" panose="020B0604030504040204" pitchFamily="34" charset="-120"/>
                        <a:ea typeface="Microsoft JhengHei" panose="020B0604030504040204" pitchFamily="34" charset="-120"/>
                      </a:endParaRPr>
                    </a:p>
                  </a:txBody>
                  <a:tcPr marL="91425" marR="91425" marT="91425" marB="9142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#f4f4f5</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#e4e4e7</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#d4d4d8</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latin typeface="Consolas" panose="020B0609020204030204" pitchFamily="49" charset="0"/>
                          <a:ea typeface="Microsoft JhengHei" panose="020B0604030504040204" pitchFamily="34" charset="-120"/>
                          <a:cs typeface="Consolas" panose="020B0609020204030204" pitchFamily="49" charset="0"/>
                        </a:rPr>
                        <a:t>#a1a1aa</a:t>
                      </a:r>
                      <a:endParaRPr lang="zh-TW" altLang="en-US" sz="12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200">
                          <a:solidFill>
                            <a:schemeClr val="tx1"/>
                          </a:solidFill>
                          <a:latin typeface="Consolas" panose="020B0609020204030204" pitchFamily="49" charset="0"/>
                          <a:ea typeface="Microsoft JhengHei" panose="020B0604030504040204" pitchFamily="34" charset="-120"/>
                          <a:cs typeface="Consolas" panose="020B0609020204030204" pitchFamily="49" charset="0"/>
                        </a:rPr>
                        <a:t>#71717a</a:t>
                      </a:r>
                      <a:endParaRPr lang="zh-TW" altLang="en-US" sz="12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792147376"/>
                  </a:ext>
                </a:extLst>
              </a:tr>
              <a:tr h="103334">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91425" marR="91425" marT="18000" marB="18000" anchor="ct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91425" marR="91425" marT="18000" marB="18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91425" marR="91425" marT="18000" marB="1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91425" marR="91425" marT="18000" marB="18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91425" marR="91425" marT="18000" marB="18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None/>
                      </a:pPr>
                      <a:endParaRPr sz="100">
                        <a:latin typeface="Microsoft JhengHei"/>
                        <a:ea typeface="Microsoft JhengHei"/>
                        <a:cs typeface="Microsoft JhengHei"/>
                        <a:sym typeface="Microsoft JhengHei"/>
                      </a:endParaRPr>
                    </a:p>
                  </a:txBody>
                  <a:tcPr marL="91425" marR="91425" marT="18000" marB="18000" anchor="ctr">
                    <a:lnL w="12700" cap="flat" cmpd="sng" algn="ctr">
                      <a:no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1" name="Google Shape;271;g23bcfb68efc_1_45"/>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zh-TW">
                <a:solidFill>
                  <a:srgbClr val="212121"/>
                </a:solidFill>
              </a:rPr>
              <a:t>配色</a:t>
            </a:r>
            <a:r>
              <a:rPr lang="zh-TW" altLang="en-US">
                <a:solidFill>
                  <a:srgbClr val="212121"/>
                </a:solidFill>
              </a:rPr>
              <a:t>表</a:t>
            </a:r>
            <a:r>
              <a:rPr lang="en-US" altLang="zh-TW">
                <a:solidFill>
                  <a:srgbClr val="212121"/>
                </a:solidFill>
              </a:rPr>
              <a:t> </a:t>
            </a:r>
            <a:r>
              <a:rPr lang="en-US" altLang="zh-TW" sz="2000">
                <a:solidFill>
                  <a:srgbClr val="212121"/>
                </a:solidFill>
              </a:rPr>
              <a:t>tailwind</a:t>
            </a:r>
            <a:endParaRPr/>
          </a:p>
        </p:txBody>
      </p:sp>
      <p:graphicFrame>
        <p:nvGraphicFramePr>
          <p:cNvPr id="2" name="表格 1">
            <a:extLst>
              <a:ext uri="{FF2B5EF4-FFF2-40B4-BE49-F238E27FC236}">
                <a16:creationId xmlns:a16="http://schemas.microsoft.com/office/drawing/2014/main" id="{5895A022-F08C-163B-2FAE-27C45F0066B3}"/>
              </a:ext>
            </a:extLst>
          </p:cNvPr>
          <p:cNvGraphicFramePr>
            <a:graphicFrameLocks noGrp="1"/>
          </p:cNvGraphicFramePr>
          <p:nvPr>
            <p:extLst>
              <p:ext uri="{D42A27DB-BD31-4B8C-83A1-F6EECF244321}">
                <p14:modId xmlns:p14="http://schemas.microsoft.com/office/powerpoint/2010/main" val="2296010439"/>
              </p:ext>
            </p:extLst>
          </p:nvPr>
        </p:nvGraphicFramePr>
        <p:xfrm>
          <a:off x="180183" y="900113"/>
          <a:ext cx="11161709" cy="5219689"/>
        </p:xfrm>
        <a:graphic>
          <a:graphicData uri="http://schemas.openxmlformats.org/drawingml/2006/table">
            <a:tbl>
              <a:tblPr firstRow="1" bandRow="1">
                <a:tableStyleId>{91DB7C30-2B5D-4D34-8F22-85940E495A18}</a:tableStyleId>
              </a:tblPr>
              <a:tblGrid>
                <a:gridCol w="858593">
                  <a:extLst>
                    <a:ext uri="{9D8B030D-6E8A-4147-A177-3AD203B41FA5}">
                      <a16:colId xmlns:a16="http://schemas.microsoft.com/office/drawing/2014/main" val="1726322716"/>
                    </a:ext>
                  </a:extLst>
                </a:gridCol>
                <a:gridCol w="858593">
                  <a:extLst>
                    <a:ext uri="{9D8B030D-6E8A-4147-A177-3AD203B41FA5}">
                      <a16:colId xmlns:a16="http://schemas.microsoft.com/office/drawing/2014/main" val="2647017391"/>
                    </a:ext>
                  </a:extLst>
                </a:gridCol>
                <a:gridCol w="858593">
                  <a:extLst>
                    <a:ext uri="{9D8B030D-6E8A-4147-A177-3AD203B41FA5}">
                      <a16:colId xmlns:a16="http://schemas.microsoft.com/office/drawing/2014/main" val="2013861390"/>
                    </a:ext>
                  </a:extLst>
                </a:gridCol>
                <a:gridCol w="858593">
                  <a:extLst>
                    <a:ext uri="{9D8B030D-6E8A-4147-A177-3AD203B41FA5}">
                      <a16:colId xmlns:a16="http://schemas.microsoft.com/office/drawing/2014/main" val="4117911952"/>
                    </a:ext>
                  </a:extLst>
                </a:gridCol>
                <a:gridCol w="858593">
                  <a:extLst>
                    <a:ext uri="{9D8B030D-6E8A-4147-A177-3AD203B41FA5}">
                      <a16:colId xmlns:a16="http://schemas.microsoft.com/office/drawing/2014/main" val="3934983534"/>
                    </a:ext>
                  </a:extLst>
                </a:gridCol>
                <a:gridCol w="858593">
                  <a:extLst>
                    <a:ext uri="{9D8B030D-6E8A-4147-A177-3AD203B41FA5}">
                      <a16:colId xmlns:a16="http://schemas.microsoft.com/office/drawing/2014/main" val="223869624"/>
                    </a:ext>
                  </a:extLst>
                </a:gridCol>
                <a:gridCol w="858593">
                  <a:extLst>
                    <a:ext uri="{9D8B030D-6E8A-4147-A177-3AD203B41FA5}">
                      <a16:colId xmlns:a16="http://schemas.microsoft.com/office/drawing/2014/main" val="1487991144"/>
                    </a:ext>
                  </a:extLst>
                </a:gridCol>
                <a:gridCol w="858593">
                  <a:extLst>
                    <a:ext uri="{9D8B030D-6E8A-4147-A177-3AD203B41FA5}">
                      <a16:colId xmlns:a16="http://schemas.microsoft.com/office/drawing/2014/main" val="3510350034"/>
                    </a:ext>
                  </a:extLst>
                </a:gridCol>
                <a:gridCol w="858593">
                  <a:extLst>
                    <a:ext uri="{9D8B030D-6E8A-4147-A177-3AD203B41FA5}">
                      <a16:colId xmlns:a16="http://schemas.microsoft.com/office/drawing/2014/main" val="2528670871"/>
                    </a:ext>
                  </a:extLst>
                </a:gridCol>
                <a:gridCol w="858593">
                  <a:extLst>
                    <a:ext uri="{9D8B030D-6E8A-4147-A177-3AD203B41FA5}">
                      <a16:colId xmlns:a16="http://schemas.microsoft.com/office/drawing/2014/main" val="3673671763"/>
                    </a:ext>
                  </a:extLst>
                </a:gridCol>
                <a:gridCol w="858593">
                  <a:extLst>
                    <a:ext uri="{9D8B030D-6E8A-4147-A177-3AD203B41FA5}">
                      <a16:colId xmlns:a16="http://schemas.microsoft.com/office/drawing/2014/main" val="2871346942"/>
                    </a:ext>
                  </a:extLst>
                </a:gridCol>
                <a:gridCol w="858593">
                  <a:extLst>
                    <a:ext uri="{9D8B030D-6E8A-4147-A177-3AD203B41FA5}">
                      <a16:colId xmlns:a16="http://schemas.microsoft.com/office/drawing/2014/main" val="2438327320"/>
                    </a:ext>
                  </a:extLst>
                </a:gridCol>
                <a:gridCol w="858593">
                  <a:extLst>
                    <a:ext uri="{9D8B030D-6E8A-4147-A177-3AD203B41FA5}">
                      <a16:colId xmlns:a16="http://schemas.microsoft.com/office/drawing/2014/main" val="2520364490"/>
                    </a:ext>
                  </a:extLst>
                </a:gridCol>
              </a:tblGrid>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zh-TW" altLang="en-US" sz="1000">
                          <a:latin typeface="Microsoft JhengHei" panose="020B0604030504040204" pitchFamily="34" charset="-120"/>
                          <a:ea typeface="Microsoft JhengHei" panose="020B0604030504040204" pitchFamily="34" charset="-120"/>
                        </a:rPr>
                        <a:t>名稱</a:t>
                      </a: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50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100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200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300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400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500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600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700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800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900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950</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123666264"/>
                  </a:ext>
                </a:extLst>
              </a:tr>
              <a:tr h="226943">
                <a:tc rowSpan="5">
                  <a:txBody>
                    <a:bodyPr/>
                    <a:lstStyle/>
                    <a:p>
                      <a:pPr algn="ctr"/>
                      <a:r>
                        <a:rPr lang="zh-TW" altLang="en-US" sz="1000">
                          <a:latin typeface="Microsoft JhengHei" panose="020B0604030504040204" pitchFamily="34" charset="-120"/>
                          <a:ea typeface="Microsoft JhengHei" panose="020B0604030504040204" pitchFamily="34" charset="-120"/>
                        </a:rPr>
                        <a:t>無彩色</a:t>
                      </a:r>
                    </a:p>
                  </a:txBody>
                  <a:tcPr marT="36000" marB="3600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slate</a:t>
                      </a:r>
                      <a:endParaRPr lang="zh-TW" altLang="en-US" sz="1000">
                        <a:latin typeface="Microsoft JhengHei" panose="020B0604030504040204" pitchFamily="34" charset="-120"/>
                        <a:ea typeface="Microsoft JhengHei" panose="020B0604030504040204" pitchFamily="34" charset="-120"/>
                      </a:endParaRPr>
                    </a:p>
                  </a:txBody>
                  <a:tcPr marT="36000" marB="36000">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Consolas" panose="020B0609020204030204" pitchFamily="49" charset="0"/>
                          <a:ea typeface="Microsoft JhengHei" panose="020B0604030504040204" pitchFamily="34" charset="-120"/>
                          <a:cs typeface="Consolas" panose="020B0609020204030204" pitchFamily="49" charset="0"/>
                        </a:rPr>
                        <a:t>#f8fafc</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8FBFD"/>
                    </a:solidFill>
                  </a:tcPr>
                </a:tc>
                <a:tc>
                  <a:txBody>
                    <a:bodyPr/>
                    <a:lstStyle/>
                    <a:p>
                      <a:pPr algn="ctr"/>
                      <a:r>
                        <a:rPr lang="en-US" altLang="zh-TW" sz="1000">
                          <a:latin typeface="Consolas" panose="020B0609020204030204" pitchFamily="49" charset="0"/>
                          <a:ea typeface="Microsoft JhengHei" panose="020B0604030504040204" pitchFamily="34" charset="-120"/>
                          <a:cs typeface="Consolas" panose="020B0609020204030204" pitchFamily="49" charset="0"/>
                        </a:rPr>
                        <a:t>#f1f5f9</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2F6FA"/>
                    </a:solidFill>
                  </a:tcPr>
                </a:tc>
                <a:tc>
                  <a:txBody>
                    <a:bodyPr/>
                    <a:lstStyle/>
                    <a:p>
                      <a:pPr algn="ctr"/>
                      <a:r>
                        <a:rPr lang="en-US" altLang="zh-TW" sz="1000">
                          <a:latin typeface="Consolas" panose="020B0609020204030204" pitchFamily="49" charset="0"/>
                          <a:ea typeface="Microsoft JhengHei" panose="020B0604030504040204" pitchFamily="34" charset="-120"/>
                          <a:cs typeface="Consolas" panose="020B0609020204030204" pitchFamily="49" charset="0"/>
                        </a:rPr>
                        <a:t>#e2e8f0</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2E9F0"/>
                    </a:solidFill>
                  </a:tcPr>
                </a:tc>
                <a:tc>
                  <a:txBody>
                    <a:bodyPr/>
                    <a:lstStyle/>
                    <a:p>
                      <a:pPr algn="ctr"/>
                      <a:r>
                        <a:rPr lang="en-US" altLang="zh-TW" sz="1000">
                          <a:latin typeface="Consolas" panose="020B0609020204030204" pitchFamily="49" charset="0"/>
                          <a:ea typeface="Microsoft JhengHei" panose="020B0604030504040204" pitchFamily="34" charset="-120"/>
                          <a:cs typeface="Consolas" panose="020B0609020204030204" pitchFamily="49" charset="0"/>
                        </a:rPr>
                        <a:t>#cbd5e1</a:t>
                      </a: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BD6E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a:solidFill>
                            <a:schemeClr val="tx1"/>
                          </a:solidFill>
                          <a:latin typeface="Consolas" panose="020B0609020204030204" pitchFamily="49" charset="0"/>
                          <a:ea typeface="Microsoft JhengHei" panose="020B0604030504040204" pitchFamily="34" charset="-120"/>
                          <a:cs typeface="Consolas" panose="020B0609020204030204" pitchFamily="49" charset="0"/>
                        </a:rPr>
                        <a:t>#94a3b8</a:t>
                      </a:r>
                      <a:endParaRPr lang="zh-TW" altLang="en-US" sz="10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4A4B8"/>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#64748b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64748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#475569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75569"/>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#334155</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34155"/>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#1e293b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D293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#0f172a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F172A"/>
                    </a:solidFill>
                  </a:tcPr>
                </a:tc>
                <a:tc>
                  <a:txBody>
                    <a:bodyPr/>
                    <a:lstStyle/>
                    <a:p>
                      <a:pPr algn="ctr"/>
                      <a:r>
                        <a:rPr lang="en-US"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#020617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20617"/>
                    </a:solidFill>
                  </a:tcPr>
                </a:tc>
                <a:extLst>
                  <a:ext uri="{0D108BD9-81ED-4DB2-BD59-A6C34878D82A}">
                    <a16:rowId xmlns:a16="http://schemas.microsoft.com/office/drawing/2014/main" val="712818104"/>
                  </a:ext>
                </a:extLst>
              </a:tr>
              <a:tr h="226943">
                <a:tc vMerge="1">
                  <a:txBody>
                    <a:bodyPr/>
                    <a:lstStyle/>
                    <a:p>
                      <a:pPr algn="ctr"/>
                      <a:endParaRPr lang="zh-TW" altLang="en-US" sz="8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gray</a:t>
                      </a:r>
                      <a:endParaRPr lang="zh-TW" altLang="en-US" sz="1000">
                        <a:latin typeface="Microsoft JhengHei" panose="020B0604030504040204" pitchFamily="34" charset="-120"/>
                        <a:ea typeface="Microsoft JhengHei" panose="020B0604030504040204" pitchFamily="34" charset="-120"/>
                      </a:endParaRPr>
                    </a:p>
                  </a:txBody>
                  <a:tcPr marT="36000" marB="36000">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#f9fafb</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9FBFC"/>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#f3f4f6</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3F4F7"/>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#e5e7eb</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5E7EC"/>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#d1d5db</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2D5DB"/>
                    </a:solidFill>
                  </a:tcPr>
                </a:tc>
                <a:tc>
                  <a:txBody>
                    <a:bodyPr/>
                    <a:lstStyle/>
                    <a:p>
                      <a:pPr algn="ctr"/>
                      <a:r>
                        <a:rPr lang="en" altLang="zh-TW" sz="1000">
                          <a:solidFill>
                            <a:schemeClr val="tx1"/>
                          </a:solidFill>
                          <a:latin typeface="Consolas" panose="020B0609020204030204" pitchFamily="49" charset="0"/>
                          <a:ea typeface="Microsoft JhengHei" panose="020B0604030504040204" pitchFamily="34" charset="-120"/>
                          <a:cs typeface="Consolas" panose="020B0609020204030204" pitchFamily="49" charset="0"/>
                        </a:rPr>
                        <a:t>#9ca3af</a:t>
                      </a:r>
                      <a:endParaRPr lang="zh-TW" altLang="en-US" sz="1000">
                        <a:solidFill>
                          <a:schemeClr val="tx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CA3AF"/>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#6b7280</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6B7280"/>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#4b5563</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B556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#374151</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74151"/>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#1f2937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F293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#111827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0182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#030712</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30711"/>
                    </a:solidFill>
                  </a:tcPr>
                </a:tc>
                <a:extLst>
                  <a:ext uri="{0D108BD9-81ED-4DB2-BD59-A6C34878D82A}">
                    <a16:rowId xmlns:a16="http://schemas.microsoft.com/office/drawing/2014/main" val="2624417638"/>
                  </a:ext>
                </a:extLst>
              </a:tr>
              <a:tr h="226943">
                <a:tc vMerge="1">
                  <a:txBody>
                    <a:bodyPr/>
                    <a:lstStyle/>
                    <a:p>
                      <a:pPr algn="ctr"/>
                      <a:endParaRPr lang="zh-TW" altLang="en-US" sz="8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zinc</a:t>
                      </a:r>
                      <a:endParaRPr lang="zh-TW" altLang="en-US" sz="1000">
                        <a:latin typeface="Microsoft JhengHei" panose="020B0604030504040204" pitchFamily="34" charset="-120"/>
                        <a:ea typeface="Microsoft JhengHei" panose="020B0604030504040204" pitchFamily="34" charset="-120"/>
                      </a:endParaRPr>
                    </a:p>
                  </a:txBody>
                  <a:tcPr marT="36000" marB="36000">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t>
                      </a:r>
                      <a:r>
                        <a:rPr lang="en" altLang="zh-TW" sz="1000" err="1">
                          <a:latin typeface="Consolas" panose="020B0609020204030204" pitchFamily="49" charset="0"/>
                          <a:ea typeface="Microsoft JhengHei" panose="020B0604030504040204" pitchFamily="34" charset="-120"/>
                          <a:cs typeface="Consolas" panose="020B0609020204030204" pitchFamily="49" charset="0"/>
                        </a:rPr>
                        <a:t>fafafa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AFAFA"/>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#f4f4f5</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4F4F6"/>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#e4e4e7</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4E4E8"/>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#d4d4d8</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4D4D9"/>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#a1a1aa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1A1A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#71717a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1717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#52525b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52525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#3f3f46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F3F4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#27272a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27272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#18181b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8181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#09090b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9090B"/>
                    </a:solidFill>
                  </a:tcPr>
                </a:tc>
                <a:extLst>
                  <a:ext uri="{0D108BD9-81ED-4DB2-BD59-A6C34878D82A}">
                    <a16:rowId xmlns:a16="http://schemas.microsoft.com/office/drawing/2014/main" val="4211756333"/>
                  </a:ext>
                </a:extLst>
              </a:tr>
              <a:tr h="226943">
                <a:tc vMerge="1">
                  <a:txBody>
                    <a:bodyPr/>
                    <a:lstStyle/>
                    <a:p>
                      <a:pPr algn="ctr"/>
                      <a:endParaRPr lang="zh-TW" altLang="en-US" sz="8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neutral</a:t>
                      </a:r>
                      <a:endParaRPr lang="zh-TW" altLang="en-US" sz="1000">
                        <a:latin typeface="Microsoft JhengHei" panose="020B0604030504040204" pitchFamily="34" charset="-120"/>
                        <a:ea typeface="Microsoft JhengHei" panose="020B0604030504040204" pitchFamily="34" charset="-120"/>
                      </a:endParaRPr>
                    </a:p>
                  </a:txBody>
                  <a:tcPr marT="36000" marB="36000">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#fafafa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AFAFA"/>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#f5f5f5 </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5F5F5"/>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#e5e5e5 </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5E5E5"/>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#d4d4d4 </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4D4D4"/>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#a3a3a3 </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3A3A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#737373 </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3737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#525252 </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525252"/>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#404040 </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04040"/>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#262626 </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262626"/>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#171717 </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7171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#0a0a0a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A0A0A"/>
                    </a:solidFill>
                  </a:tcPr>
                </a:tc>
                <a:extLst>
                  <a:ext uri="{0D108BD9-81ED-4DB2-BD59-A6C34878D82A}">
                    <a16:rowId xmlns:a16="http://schemas.microsoft.com/office/drawing/2014/main" val="1960318765"/>
                  </a:ext>
                </a:extLst>
              </a:tr>
              <a:tr h="226943">
                <a:tc vMerge="1">
                  <a:txBody>
                    <a:bodyPr/>
                    <a:lstStyle/>
                    <a:p>
                      <a:pPr algn="ctr"/>
                      <a:endParaRPr lang="zh-TW" altLang="en-US" sz="8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stone</a:t>
                      </a:r>
                      <a:endParaRPr lang="zh-TW" altLang="en-US" sz="1000">
                        <a:latin typeface="Microsoft JhengHei" panose="020B0604030504040204" pitchFamily="34" charset="-120"/>
                        <a:ea typeface="Microsoft JhengHei" panose="020B0604030504040204" pitchFamily="34" charset="-120"/>
                      </a:endParaRPr>
                    </a:p>
                  </a:txBody>
                  <a:tcPr marT="36000" marB="36000">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#fafaf9</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AFAF9"/>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#f5f5f4</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5F5F4"/>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#e7e5e4</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8E5E4"/>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#d6d3d1</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D3D1"/>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#a8a29e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8A29E"/>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#78716c</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8716C"/>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#57534e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56534E"/>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#44403c</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3403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#292524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28252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#1c1917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B1916"/>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#0c0a09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C0908"/>
                    </a:solidFill>
                  </a:tcPr>
                </a:tc>
                <a:extLst>
                  <a:ext uri="{0D108BD9-81ED-4DB2-BD59-A6C34878D82A}">
                    <a16:rowId xmlns:a16="http://schemas.microsoft.com/office/drawing/2014/main" val="1415814042"/>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red</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#fef2f2</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2F2"/>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#fee2e2</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EE2E2"/>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t>
                      </a:r>
                      <a:r>
                        <a:rPr lang="en" altLang="zh-TW" sz="1000" err="1">
                          <a:latin typeface="Consolas" panose="020B0609020204030204" pitchFamily="49" charset="0"/>
                          <a:ea typeface="Microsoft JhengHei" panose="020B0604030504040204" pitchFamily="34" charset="-120"/>
                          <a:cs typeface="Consolas" panose="020B0609020204030204" pitchFamily="49" charset="0"/>
                        </a:rPr>
                        <a:t>fecaca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CACA"/>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#fca5a5</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DA5A5"/>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#f87171</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87171"/>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#ef4444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04444"/>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#dc2626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C252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#b91c1c</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91C1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#991b1b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91B1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#7f1d1d</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F1C1D"/>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#450a0a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5090A"/>
                    </a:solidFill>
                  </a:tcPr>
                </a:tc>
                <a:extLst>
                  <a:ext uri="{0D108BD9-81ED-4DB2-BD59-A6C34878D82A}">
                    <a16:rowId xmlns:a16="http://schemas.microsoft.com/office/drawing/2014/main" val="1115594324"/>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orange</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#fff7ed</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7ED"/>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#ffedd5</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EED6"/>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#fed7aa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D7AB"/>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#fdba74</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EBA74"/>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#fb923c</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C923C"/>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#f97316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9731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#ea580c</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A580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#c2410c</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2400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#9a3412</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A3412"/>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#7c2d12</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C2C12"/>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#431407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21406"/>
                    </a:solidFill>
                  </a:tcPr>
                </a:tc>
                <a:extLst>
                  <a:ext uri="{0D108BD9-81ED-4DB2-BD59-A6C34878D82A}">
                    <a16:rowId xmlns:a16="http://schemas.microsoft.com/office/drawing/2014/main" val="1855490223"/>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amber</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t>
                      </a:r>
                      <a:r>
                        <a:rPr lang="en" altLang="zh-TW" sz="1000" err="1">
                          <a:latin typeface="Consolas" panose="020B0609020204030204" pitchFamily="49" charset="0"/>
                          <a:ea typeface="Microsoft JhengHei" panose="020B0604030504040204" pitchFamily="34" charset="-120"/>
                          <a:cs typeface="Consolas" panose="020B0609020204030204" pitchFamily="49" charset="0"/>
                        </a:rPr>
                        <a:t>fffbeb</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BEC"/>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#fef3c7</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EF3C8"/>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#fde68a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DE78A"/>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#fcd34d</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CD44C"/>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#fbbf24</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CBF24"/>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#f59e0b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69E0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#d97706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9770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#b45309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4530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#92400e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2400C"/>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#78350f</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8350F"/>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#451a03</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51A03"/>
                    </a:solidFill>
                  </a:tcPr>
                </a:tc>
                <a:extLst>
                  <a:ext uri="{0D108BD9-81ED-4DB2-BD59-A6C34878D82A}">
                    <a16:rowId xmlns:a16="http://schemas.microsoft.com/office/drawing/2014/main" val="3198868398"/>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yellow</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#fefce8</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CE8"/>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#fef9c3</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EF9C4"/>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#fef08a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08A"/>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#fde047</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DE046"/>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#facc15</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D14"/>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#eab308</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BB30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#ca8a04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B8A0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#a16207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16206"/>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#854d0e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54D0E"/>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#713f12</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13E11"/>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#422006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12006"/>
                    </a:solidFill>
                  </a:tcPr>
                </a:tc>
                <a:extLst>
                  <a:ext uri="{0D108BD9-81ED-4DB2-BD59-A6C34878D82A}">
                    <a16:rowId xmlns:a16="http://schemas.microsoft.com/office/drawing/2014/main" val="3028108115"/>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lime</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#f7fee7</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7FFE7"/>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t>
                      </a:r>
                      <a:r>
                        <a:rPr lang="en" altLang="zh-TW" sz="1000" err="1">
                          <a:latin typeface="Consolas" panose="020B0609020204030204" pitchFamily="49" charset="0"/>
                          <a:ea typeface="Microsoft JhengHei" panose="020B0604030504040204" pitchFamily="34" charset="-120"/>
                          <a:cs typeface="Consolas" panose="020B0609020204030204" pitchFamily="49" charset="0"/>
                        </a:rPr>
                        <a:t>ecfccb</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DFCCC"/>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#d9f99d</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9F99D"/>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#bef264</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FF263"/>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#a3e635</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3E634"/>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#84cc16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4CC1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#65a30d</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65A30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#4d7c0f</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C7B0F"/>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#3f6212</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F6212"/>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#365314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5531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#1a2e05</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A2D05"/>
                    </a:solidFill>
                  </a:tcPr>
                </a:tc>
                <a:extLst>
                  <a:ext uri="{0D108BD9-81ED-4DB2-BD59-A6C34878D82A}">
                    <a16:rowId xmlns:a16="http://schemas.microsoft.com/office/drawing/2014/main" val="2077198881"/>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green</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#f0fdf4</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0FEF5"/>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#dcfce7</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CFCE7"/>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#bbf7d0</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BF7D1"/>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#86efac</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7EFAC"/>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#4ade80</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9DE80"/>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#22c55e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21C55D"/>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#16a34a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6A44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#15803d</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6803C"/>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#166534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66434"/>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#14532d</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4532D"/>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#052e16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42D15"/>
                    </a:solidFill>
                  </a:tcPr>
                </a:tc>
                <a:extLst>
                  <a:ext uri="{0D108BD9-81ED-4DB2-BD59-A6C34878D82A}">
                    <a16:rowId xmlns:a16="http://schemas.microsoft.com/office/drawing/2014/main" val="192045544"/>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emerald</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#ecfdf5</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CFDF5"/>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#d1fae5</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1FBE5"/>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#a7f3d0</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8F3D0"/>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#6ee7b7</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6EE7B7"/>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#34d399</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4D39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#10b981</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2B981"/>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#059669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7966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#047857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4785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#065f46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65F46"/>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#064e3b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64E3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#022c22</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12B22"/>
                    </a:solidFill>
                  </a:tcPr>
                </a:tc>
                <a:extLst>
                  <a:ext uri="{0D108BD9-81ED-4DB2-BD59-A6C34878D82A}">
                    <a16:rowId xmlns:a16="http://schemas.microsoft.com/office/drawing/2014/main" val="2758770542"/>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teal</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#f0fdfa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0FEFA"/>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#ccfbf1</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CFCF1"/>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#99f6e4</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8F7E4"/>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#5eead4</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5EEAD4"/>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#2dd4bf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2DD4BF"/>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#14b8a6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4B8A6"/>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#0d9488</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D9488"/>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#0f766e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D766E"/>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#115e59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F5E5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#134e4a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14E4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#042f2e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42E2E"/>
                    </a:solidFill>
                  </a:tcPr>
                </a:tc>
                <a:extLst>
                  <a:ext uri="{0D108BD9-81ED-4DB2-BD59-A6C34878D82A}">
                    <a16:rowId xmlns:a16="http://schemas.microsoft.com/office/drawing/2014/main" val="1619979932"/>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cyan</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t>
                      </a:r>
                      <a:r>
                        <a:rPr lang="en" altLang="zh-TW" sz="1000" err="1">
                          <a:latin typeface="Consolas" panose="020B0609020204030204" pitchFamily="49" charset="0"/>
                          <a:ea typeface="Microsoft JhengHei" panose="020B0604030504040204" pitchFamily="34" charset="-120"/>
                          <a:cs typeface="Consolas" panose="020B0609020204030204" pitchFamily="49" charset="0"/>
                        </a:rPr>
                        <a:t>ecfeff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CFE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t>
                      </a:r>
                      <a:r>
                        <a:rPr lang="en" altLang="zh-TW" sz="1000" err="1">
                          <a:latin typeface="Consolas" panose="020B0609020204030204" pitchFamily="49" charset="0"/>
                          <a:ea typeface="Microsoft JhengHei" panose="020B0604030504040204" pitchFamily="34" charset="-120"/>
                          <a:cs typeface="Consolas" panose="020B0609020204030204" pitchFamily="49" charset="0"/>
                        </a:rPr>
                        <a:t>cffafe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FFBFE"/>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#a5f3fc</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5F4FC"/>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#67e8f9</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67E8F9"/>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#22d3ee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23D3EE"/>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#06b6d4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6B6D4"/>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#0891b2</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991B2"/>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#0e7490</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D7490"/>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#155e75</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55E7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#164e63</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64E6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#083344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83343"/>
                    </a:solidFill>
                  </a:tcPr>
                </a:tc>
                <a:extLst>
                  <a:ext uri="{0D108BD9-81ED-4DB2-BD59-A6C34878D82A}">
                    <a16:rowId xmlns:a16="http://schemas.microsoft.com/office/drawing/2014/main" val="3095483282"/>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sky</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#f0f9ff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1FA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#e0f2fe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0F2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#bae6fd</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AE7FD"/>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#7dd3fc</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DD3FD"/>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#38bdf8</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7BDF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#0ea5e9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CA6E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#0284c7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084C8"/>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#0369a1</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569A1"/>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#075985</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5598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#0c4a6e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B4A6E"/>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#082f49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082E49"/>
                    </a:solidFill>
                  </a:tcPr>
                </a:tc>
                <a:extLst>
                  <a:ext uri="{0D108BD9-81ED-4DB2-BD59-A6C34878D82A}">
                    <a16:rowId xmlns:a16="http://schemas.microsoft.com/office/drawing/2014/main" val="3571512749"/>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blue</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#eff6ff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FF7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t>
                      </a:r>
                      <a:r>
                        <a:rPr lang="en" altLang="zh-TW" sz="1000" err="1">
                          <a:latin typeface="Consolas" panose="020B0609020204030204" pitchFamily="49" charset="0"/>
                          <a:ea typeface="Microsoft JhengHei" panose="020B0604030504040204" pitchFamily="34" charset="-120"/>
                          <a:cs typeface="Consolas" panose="020B0609020204030204" pitchFamily="49" charset="0"/>
                        </a:rPr>
                        <a:t>dbeafe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CEAFE"/>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t>
                      </a:r>
                      <a:r>
                        <a:rPr lang="en" altLang="zh-TW" sz="1000" err="1">
                          <a:latin typeface="Consolas" panose="020B0609020204030204" pitchFamily="49" charset="0"/>
                          <a:ea typeface="Microsoft JhengHei" panose="020B0604030504040204" pitchFamily="34" charset="-120"/>
                          <a:cs typeface="Consolas" panose="020B0609020204030204" pitchFamily="49" charset="0"/>
                        </a:rPr>
                        <a:t>bfdbfe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FDB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#93c5fd</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2C6FD"/>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#60a5fa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60A5F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#3b82f6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B82F6"/>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#2563eb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2463EC"/>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#1d4ed8</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C4ED8"/>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#1e40af</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D40B0"/>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#1e3a8a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E398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#172554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62554"/>
                    </a:solidFill>
                  </a:tcPr>
                </a:tc>
                <a:extLst>
                  <a:ext uri="{0D108BD9-81ED-4DB2-BD59-A6C34878D82A}">
                    <a16:rowId xmlns:a16="http://schemas.microsoft.com/office/drawing/2014/main" val="3123732441"/>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indigo</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#eef2ff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FF3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#e0e7ff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0E8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#c7d2fe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7D3FE"/>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#a5b4fc</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5B5FC"/>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#818cf8</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18CF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#6366f1</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6366F2"/>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#4f46e5</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F45E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#4338ca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337C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#3730a3</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72FA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#312e81</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02E81"/>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#1e1b4b</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1D1B4B"/>
                    </a:solidFill>
                  </a:tcPr>
                </a:tc>
                <a:extLst>
                  <a:ext uri="{0D108BD9-81ED-4DB2-BD59-A6C34878D82A}">
                    <a16:rowId xmlns:a16="http://schemas.microsoft.com/office/drawing/2014/main" val="1280275603"/>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violet</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#f5f3ff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6F3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#ede9fe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DE9FE"/>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#ddd6fe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ED6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#c4b5fd</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4B6FE"/>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#a78bfa</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88BF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#8b5cf6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B5CF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#7c3aed</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C3AED"/>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#6d28d9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6C27D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#5b21b6</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5B21B6"/>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#4c1d95</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C1D9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#2e1065</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2D1065"/>
                    </a:solidFill>
                  </a:tcPr>
                </a:tc>
                <a:extLst>
                  <a:ext uri="{0D108BD9-81ED-4DB2-BD59-A6C34878D82A}">
                    <a16:rowId xmlns:a16="http://schemas.microsoft.com/office/drawing/2014/main" val="2024753181"/>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purple</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#faf5ff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AF5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#f3e8ff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3E8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#e9d5ff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AD6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#d8b4fe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8B4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#c084fc</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084FD"/>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#a855f7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854F8"/>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#9333ea</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333EA"/>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#7e22ce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E21CE"/>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#6b21a8</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6B20A8"/>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#581c87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581C8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#3b0764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B0664"/>
                    </a:solidFill>
                  </a:tcPr>
                </a:tc>
                <a:extLst>
                  <a:ext uri="{0D108BD9-81ED-4DB2-BD59-A6C34878D82A}">
                    <a16:rowId xmlns:a16="http://schemas.microsoft.com/office/drawing/2014/main" val="1234118117"/>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fuchsia</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#fdf4ff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DF4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#fae8ff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AE9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#f5d0fe</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6D0F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#f0abfc</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1ABFC"/>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#e879f9</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79F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#d946ef</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A46EF"/>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#c026d3</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C125D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#a21caf</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21BAF"/>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#86198f</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6198F"/>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#701a75</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70197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#4a044e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A034E"/>
                    </a:solidFill>
                  </a:tcPr>
                </a:tc>
                <a:extLst>
                  <a:ext uri="{0D108BD9-81ED-4DB2-BD59-A6C34878D82A}">
                    <a16:rowId xmlns:a16="http://schemas.microsoft.com/office/drawing/2014/main" val="2471699981"/>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pink</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#fdf2f8</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DF2F9"/>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#fce7f3</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CE8F3"/>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#fbcfe8</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D0E9"/>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#f9a8d4</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9A9D4"/>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#f472b6</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571B6"/>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#ec4899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9479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#db2777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B277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#be185d</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E185D"/>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#9d174d</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D164D"/>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#831843</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31743"/>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#500724</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500724"/>
                    </a:solidFill>
                  </a:tcPr>
                </a:tc>
                <a:extLst>
                  <a:ext uri="{0D108BD9-81ED-4DB2-BD59-A6C34878D82A}">
                    <a16:rowId xmlns:a16="http://schemas.microsoft.com/office/drawing/2014/main" val="3811982681"/>
                  </a:ext>
                </a:extLst>
              </a:tr>
              <a:tr h="226943">
                <a:tc>
                  <a:txBody>
                    <a:bodyPr/>
                    <a:lstStyle/>
                    <a:p>
                      <a:pPr algn="ct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TW" sz="1000">
                          <a:latin typeface="Microsoft JhengHei" panose="020B0604030504040204" pitchFamily="34" charset="-120"/>
                          <a:ea typeface="Microsoft JhengHei" panose="020B0604030504040204" pitchFamily="34" charset="-120"/>
                        </a:rPr>
                        <a:t>rose</a:t>
                      </a:r>
                      <a:endParaRPr lang="zh-TW" altLang="en-US" sz="1000">
                        <a:latin typeface="Microsoft JhengHei" panose="020B0604030504040204" pitchFamily="34" charset="-120"/>
                        <a:ea typeface="Microsoft JhengHei" panose="020B0604030504040204" pitchFamily="34" charset="-12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#fff1f2</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F1F2"/>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#ffe4e6</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FE4E6"/>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#fecdd3</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ECDD3"/>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#fda4af</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DA4AF"/>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#fb7185</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C7185"/>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#f43f5e</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43F5E"/>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#e11d48</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E21C4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#be123c</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E123B"/>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#9f1239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9F1239"/>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#881337</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81237"/>
                    </a:solidFill>
                  </a:tcPr>
                </a:tc>
                <a:tc>
                  <a:txBody>
                    <a:bodyPr/>
                    <a:lstStyle/>
                    <a:p>
                      <a:pPr algn="ctr"/>
                      <a:r>
                        <a:rPr lang="en" altLang="zh-TW" sz="1000">
                          <a:solidFill>
                            <a:schemeClr val="bg1"/>
                          </a:solidFill>
                          <a:latin typeface="Consolas" panose="020B0609020204030204" pitchFamily="49" charset="0"/>
                          <a:ea typeface="Microsoft JhengHei" panose="020B0604030504040204" pitchFamily="34" charset="-120"/>
                          <a:cs typeface="Consolas" panose="020B0609020204030204" pitchFamily="49" charset="0"/>
                        </a:rPr>
                        <a:t>#4c0519</a:t>
                      </a:r>
                      <a:endParaRPr lang="zh-TW" altLang="en-US" sz="1000">
                        <a:solidFill>
                          <a:schemeClr val="bg1"/>
                        </a:solidFill>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4C0519"/>
                    </a:solidFill>
                  </a:tcPr>
                </a:tc>
                <a:extLst>
                  <a:ext uri="{0D108BD9-81ED-4DB2-BD59-A6C34878D82A}">
                    <a16:rowId xmlns:a16="http://schemas.microsoft.com/office/drawing/2014/main" val="653404976"/>
                  </a:ext>
                </a:extLst>
              </a:tr>
            </a:tbl>
          </a:graphicData>
        </a:graphic>
      </p:graphicFrame>
    </p:spTree>
    <p:extLst>
      <p:ext uri="{BB962C8B-B14F-4D97-AF65-F5344CB8AC3E}">
        <p14:creationId xmlns:p14="http://schemas.microsoft.com/office/powerpoint/2010/main" val="24063617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1" name="Google Shape;271;g23bcfb68efc_1_45"/>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r>
              <a:rPr lang="zh-TW">
                <a:solidFill>
                  <a:srgbClr val="212121"/>
                </a:solidFill>
              </a:rPr>
              <a:t>配色</a:t>
            </a:r>
            <a:r>
              <a:rPr lang="zh-TW" altLang="en-US">
                <a:solidFill>
                  <a:srgbClr val="212121"/>
                </a:solidFill>
              </a:rPr>
              <a:t> </a:t>
            </a:r>
            <a:r>
              <a:rPr lang="en-US" altLang="zh-TW">
                <a:solidFill>
                  <a:srgbClr val="212121"/>
                </a:solidFill>
              </a:rPr>
              <a:t>2 </a:t>
            </a:r>
            <a:r>
              <a:rPr lang="en-US" altLang="zh-TW" sz="2000">
                <a:solidFill>
                  <a:srgbClr val="212121"/>
                </a:solidFill>
              </a:rPr>
              <a:t>blue-yellow-violet-rose-500-200</a:t>
            </a:r>
            <a:endParaRPr lang="zh-TW" altLang="en-US" sz="2000">
              <a:solidFill>
                <a:srgbClr val="212121"/>
              </a:solidFill>
            </a:endParaRPr>
          </a:p>
        </p:txBody>
      </p:sp>
      <p:graphicFrame>
        <p:nvGraphicFramePr>
          <p:cNvPr id="5" name="表格 4">
            <a:extLst>
              <a:ext uri="{FF2B5EF4-FFF2-40B4-BE49-F238E27FC236}">
                <a16:creationId xmlns:a16="http://schemas.microsoft.com/office/drawing/2014/main" id="{13CAFCDB-F570-3F27-546A-2275FC736121}"/>
              </a:ext>
            </a:extLst>
          </p:cNvPr>
          <p:cNvGraphicFramePr>
            <a:graphicFrameLocks noGrp="1"/>
          </p:cNvGraphicFramePr>
          <p:nvPr>
            <p:extLst>
              <p:ext uri="{D42A27DB-BD31-4B8C-83A1-F6EECF244321}">
                <p14:modId xmlns:p14="http://schemas.microsoft.com/office/powerpoint/2010/main" val="1178699204"/>
              </p:ext>
            </p:extLst>
          </p:nvPr>
        </p:nvGraphicFramePr>
        <p:xfrm>
          <a:off x="179387" y="858507"/>
          <a:ext cx="11161709" cy="2560970"/>
        </p:xfrm>
        <a:graphic>
          <a:graphicData uri="http://schemas.openxmlformats.org/drawingml/2006/table">
            <a:tbl>
              <a:tblPr/>
              <a:tblGrid>
                <a:gridCol w="858593">
                  <a:extLst>
                    <a:ext uri="{9D8B030D-6E8A-4147-A177-3AD203B41FA5}">
                      <a16:colId xmlns:a16="http://schemas.microsoft.com/office/drawing/2014/main" val="2358896524"/>
                    </a:ext>
                  </a:extLst>
                </a:gridCol>
                <a:gridCol w="858593">
                  <a:extLst>
                    <a:ext uri="{9D8B030D-6E8A-4147-A177-3AD203B41FA5}">
                      <a16:colId xmlns:a16="http://schemas.microsoft.com/office/drawing/2014/main" val="383990421"/>
                    </a:ext>
                  </a:extLst>
                </a:gridCol>
                <a:gridCol w="858593">
                  <a:extLst>
                    <a:ext uri="{9D8B030D-6E8A-4147-A177-3AD203B41FA5}">
                      <a16:colId xmlns:a16="http://schemas.microsoft.com/office/drawing/2014/main" val="1788393351"/>
                    </a:ext>
                  </a:extLst>
                </a:gridCol>
                <a:gridCol w="858593">
                  <a:extLst>
                    <a:ext uri="{9D8B030D-6E8A-4147-A177-3AD203B41FA5}">
                      <a16:colId xmlns:a16="http://schemas.microsoft.com/office/drawing/2014/main" val="113586129"/>
                    </a:ext>
                  </a:extLst>
                </a:gridCol>
                <a:gridCol w="858593">
                  <a:extLst>
                    <a:ext uri="{9D8B030D-6E8A-4147-A177-3AD203B41FA5}">
                      <a16:colId xmlns:a16="http://schemas.microsoft.com/office/drawing/2014/main" val="1783256946"/>
                    </a:ext>
                  </a:extLst>
                </a:gridCol>
                <a:gridCol w="858593">
                  <a:extLst>
                    <a:ext uri="{9D8B030D-6E8A-4147-A177-3AD203B41FA5}">
                      <a16:colId xmlns:a16="http://schemas.microsoft.com/office/drawing/2014/main" val="3360751475"/>
                    </a:ext>
                  </a:extLst>
                </a:gridCol>
                <a:gridCol w="858593">
                  <a:extLst>
                    <a:ext uri="{9D8B030D-6E8A-4147-A177-3AD203B41FA5}">
                      <a16:colId xmlns:a16="http://schemas.microsoft.com/office/drawing/2014/main" val="1175628727"/>
                    </a:ext>
                  </a:extLst>
                </a:gridCol>
                <a:gridCol w="858593">
                  <a:extLst>
                    <a:ext uri="{9D8B030D-6E8A-4147-A177-3AD203B41FA5}">
                      <a16:colId xmlns:a16="http://schemas.microsoft.com/office/drawing/2014/main" val="2247073097"/>
                    </a:ext>
                  </a:extLst>
                </a:gridCol>
                <a:gridCol w="858593">
                  <a:extLst>
                    <a:ext uri="{9D8B030D-6E8A-4147-A177-3AD203B41FA5}">
                      <a16:colId xmlns:a16="http://schemas.microsoft.com/office/drawing/2014/main" val="3600089808"/>
                    </a:ext>
                  </a:extLst>
                </a:gridCol>
                <a:gridCol w="858593">
                  <a:extLst>
                    <a:ext uri="{9D8B030D-6E8A-4147-A177-3AD203B41FA5}">
                      <a16:colId xmlns:a16="http://schemas.microsoft.com/office/drawing/2014/main" val="810129149"/>
                    </a:ext>
                  </a:extLst>
                </a:gridCol>
                <a:gridCol w="858593">
                  <a:extLst>
                    <a:ext uri="{9D8B030D-6E8A-4147-A177-3AD203B41FA5}">
                      <a16:colId xmlns:a16="http://schemas.microsoft.com/office/drawing/2014/main" val="3972729908"/>
                    </a:ext>
                  </a:extLst>
                </a:gridCol>
                <a:gridCol w="858593">
                  <a:extLst>
                    <a:ext uri="{9D8B030D-6E8A-4147-A177-3AD203B41FA5}">
                      <a16:colId xmlns:a16="http://schemas.microsoft.com/office/drawing/2014/main" val="2854338146"/>
                    </a:ext>
                  </a:extLst>
                </a:gridCol>
                <a:gridCol w="858593">
                  <a:extLst>
                    <a:ext uri="{9D8B030D-6E8A-4147-A177-3AD203B41FA5}">
                      <a16:colId xmlns:a16="http://schemas.microsoft.com/office/drawing/2014/main" val="2530189178"/>
                    </a:ext>
                  </a:extLst>
                </a:gridCol>
              </a:tblGrid>
              <a:tr h="256097">
                <a:tc>
                  <a:txBody>
                    <a:bodyPr/>
                    <a:lstStyle/>
                    <a:p>
                      <a:pPr algn="ctr" fontAlgn="t"/>
                      <a:endPar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0" marR="0" marT="36000" marB="36000">
                    <a:lnL>
                      <a:noFill/>
                    </a:lnL>
                    <a:lnR>
                      <a:noFill/>
                    </a:lnR>
                    <a:lnT>
                      <a:noFill/>
                    </a:lnT>
                    <a:lnB>
                      <a:noFill/>
                    </a:lnB>
                    <a:solidFill>
                      <a:schemeClr val="bg1"/>
                    </a:solidFill>
                  </a:tcPr>
                </a:tc>
                <a:tc>
                  <a:txBody>
                    <a:bodyPr/>
                    <a:lstStyle/>
                    <a:p>
                      <a:pPr algn="ctr" rtl="0" fontAlgn="ctr"/>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名稱</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50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100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200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300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400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500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600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700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800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900</a:t>
                      </a:r>
                    </a:p>
                  </a:txBody>
                  <a:tcPr marL="0" marR="0" marT="36000" marB="36000" anchor="ctr">
                    <a:lnL>
                      <a:noFill/>
                    </a:lnL>
                    <a:lnR>
                      <a:noFill/>
                    </a:lnR>
                    <a:lnT>
                      <a:noFill/>
                    </a:lnT>
                    <a:lnB>
                      <a:noFill/>
                    </a:lnB>
                    <a:solidFill>
                      <a:schemeClr val="bg1"/>
                    </a:solidFill>
                  </a:tcPr>
                </a:tc>
                <a:tc>
                  <a:txBody>
                    <a:bodyPr/>
                    <a:lstStyle/>
                    <a:p>
                      <a:pPr algn="ctr" rtl="0" fontAlgn="ctr"/>
                      <a:r>
                        <a:rPr lang="en-US" altLang="zh-TW" sz="1000" b="0" i="0" u="none" strike="noStrike">
                          <a:solidFill>
                            <a:srgbClr val="000000"/>
                          </a:solidFill>
                          <a:effectLst/>
                          <a:latin typeface="Microsoft JhengHei"/>
                          <a:ea typeface="Microsoft JhengHei"/>
                        </a:rPr>
                        <a:t>950</a:t>
                      </a:r>
                    </a:p>
                  </a:txBody>
                  <a:tcPr marL="0" marR="0" marT="36000" marB="36000" anchor="ctr">
                    <a:lnL>
                      <a:noFill/>
                    </a:lnL>
                    <a:lnR>
                      <a:noFill/>
                    </a:lnR>
                    <a:lnT>
                      <a:noFill/>
                    </a:lnT>
                    <a:lnB>
                      <a:noFill/>
                    </a:lnB>
                    <a:solidFill>
                      <a:schemeClr val="bg1"/>
                    </a:solidFill>
                  </a:tcPr>
                </a:tc>
                <a:extLst>
                  <a:ext uri="{0D108BD9-81ED-4DB2-BD59-A6C34878D82A}">
                    <a16:rowId xmlns:a16="http://schemas.microsoft.com/office/drawing/2014/main" val="4010298183"/>
                  </a:ext>
                </a:extLst>
              </a:tr>
              <a:tr h="256097">
                <a:tc rowSpan="4">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主題顏色</a:t>
                      </a:r>
                    </a:p>
                  </a:txBody>
                  <a:tcPr marL="0" marR="0" marT="36000" marB="36000" anchor="ctr">
                    <a:lnL>
                      <a:noFill/>
                    </a:lnL>
                    <a:lnR w="12700" cap="flat" cmpd="sng" algn="ctr">
                      <a:solidFill>
                        <a:srgbClr val="D4D4DA"/>
                      </a:solidFill>
                      <a:prstDash val="solid"/>
                      <a:round/>
                      <a:headEnd type="none" w="med" len="med"/>
                      <a:tailEnd type="none" w="med" len="med"/>
                    </a:lnR>
                    <a:lnT>
                      <a:noFill/>
                    </a:lnT>
                    <a:lnB>
                      <a:noFill/>
                    </a:lnB>
                    <a:solidFill>
                      <a:schemeClr val="bg1"/>
                    </a:solidFill>
                  </a:tcPr>
                </a:tc>
                <a:tc>
                  <a:txBody>
                    <a:bodyPr/>
                    <a:lstStyle/>
                    <a:p>
                      <a:pPr algn="ctr"/>
                      <a:r>
                        <a:rPr lang="en-US" altLang="zh-TW" sz="1000">
                          <a:latin typeface="Microsoft JhengHei"/>
                          <a:ea typeface="Microsoft JhengHei"/>
                        </a:rPr>
                        <a:t>blue</a:t>
                      </a:r>
                      <a:endParaRPr lang="zh-TW" altLang="en-US" sz="1000">
                        <a:latin typeface="Microsoft JhengHei"/>
                        <a:ea typeface="Microsoft JhengHei"/>
                      </a:endParaRPr>
                    </a:p>
                  </a:txBody>
                  <a:tcPr marT="36000" marB="36000">
                    <a:lnL w="12700" cap="flat" cmpd="sng" algn="ctr">
                      <a:solidFill>
                        <a:srgbClr val="D4D4DA"/>
                      </a:solidFill>
                      <a:prstDash val="solid"/>
                      <a:round/>
                      <a:headEnd type="none" w="med" len="med"/>
                      <a:tailEnd type="none" w="med" len="med"/>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#eff6ff</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EFF6FF"/>
                    </a:solidFill>
                  </a:tcPr>
                </a:tc>
                <a:tc>
                  <a:txBody>
                    <a:bodyPr/>
                    <a:lstStyle/>
                    <a:p>
                      <a:pPr algn="ctr"/>
                      <a:r>
                        <a:rPr lang="en" altLang="zh-TW" sz="1000">
                          <a:latin typeface="Consolas"/>
                          <a:ea typeface="Microsoft JhengHei"/>
                          <a:cs typeface="Consolas" panose="020B0609020204030204" pitchFamily="49" charset="0"/>
                        </a:rPr>
                        <a:t>#dbeafe</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DBEAFE"/>
                    </a:solidFill>
                  </a:tcPr>
                </a:tc>
                <a:tc>
                  <a:txBody>
                    <a:bodyPr/>
                    <a:lstStyle/>
                    <a:p>
                      <a:pPr algn="ctr"/>
                      <a:r>
                        <a:rPr lang="en" altLang="zh-TW" sz="1000">
                          <a:latin typeface="Consolas"/>
                          <a:ea typeface="Microsoft JhengHei"/>
                          <a:cs typeface="Consolas" panose="020B0609020204030204" pitchFamily="49" charset="0"/>
                        </a:rPr>
                        <a:t>#bfdbfe</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BFDBFE"/>
                    </a:solidFill>
                  </a:tcPr>
                </a:tc>
                <a:tc>
                  <a:txBody>
                    <a:bodyPr/>
                    <a:lstStyle/>
                    <a:p>
                      <a:pPr algn="ctr"/>
                      <a:r>
                        <a:rPr lang="en" altLang="zh-TW" sz="1000">
                          <a:latin typeface="Consolas"/>
                          <a:ea typeface="Microsoft JhengHei"/>
                          <a:cs typeface="Consolas" panose="020B0609020204030204" pitchFamily="49" charset="0"/>
                        </a:rPr>
                        <a:t>#93c5fd</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93C5FD"/>
                    </a:solidFill>
                  </a:tcPr>
                </a:tc>
                <a:tc>
                  <a:txBody>
                    <a:bodyPr/>
                    <a:lstStyle/>
                    <a:p>
                      <a:pPr algn="ctr"/>
                      <a:r>
                        <a:rPr lang="en" altLang="zh-TW" sz="1000">
                          <a:latin typeface="Consolas"/>
                          <a:ea typeface="Microsoft JhengHei"/>
                          <a:cs typeface="Consolas" panose="020B0609020204030204" pitchFamily="49" charset="0"/>
                        </a:rPr>
                        <a:t>#60a5fa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60A5FA"/>
                    </a:solidFill>
                  </a:tcPr>
                </a:tc>
                <a:tc>
                  <a:txBody>
                    <a:bodyPr/>
                    <a:lstStyle/>
                    <a:p>
                      <a:pPr algn="ctr"/>
                      <a:r>
                        <a:rPr lang="en" altLang="zh-TW" sz="1000">
                          <a:solidFill>
                            <a:schemeClr val="bg1"/>
                          </a:solidFill>
                          <a:latin typeface="Consolas"/>
                          <a:ea typeface="Microsoft JhengHei"/>
                          <a:cs typeface="Consolas" panose="020B0609020204030204" pitchFamily="49" charset="0"/>
                        </a:rPr>
                        <a:t>#3b82f6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3B82F6"/>
                    </a:solidFill>
                  </a:tcPr>
                </a:tc>
                <a:tc>
                  <a:txBody>
                    <a:bodyPr/>
                    <a:lstStyle/>
                    <a:p>
                      <a:pPr algn="ctr"/>
                      <a:r>
                        <a:rPr lang="en" altLang="zh-TW" sz="1000">
                          <a:solidFill>
                            <a:schemeClr val="bg1"/>
                          </a:solidFill>
                          <a:latin typeface="Consolas"/>
                          <a:ea typeface="Microsoft JhengHei"/>
                          <a:cs typeface="Consolas" panose="020B0609020204030204" pitchFamily="49" charset="0"/>
                        </a:rPr>
                        <a:t>#2563eb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2563EB"/>
                    </a:solidFill>
                  </a:tcPr>
                </a:tc>
                <a:tc>
                  <a:txBody>
                    <a:bodyPr/>
                    <a:lstStyle/>
                    <a:p>
                      <a:pPr algn="ctr"/>
                      <a:r>
                        <a:rPr lang="en" altLang="zh-TW" sz="1000">
                          <a:solidFill>
                            <a:schemeClr val="bg1"/>
                          </a:solidFill>
                          <a:latin typeface="Consolas"/>
                          <a:ea typeface="Microsoft JhengHei"/>
                          <a:cs typeface="Consolas" panose="020B0609020204030204" pitchFamily="49" charset="0"/>
                        </a:rPr>
                        <a:t>#1d4ed8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D4ED8"/>
                    </a:solidFill>
                  </a:tcPr>
                </a:tc>
                <a:tc>
                  <a:txBody>
                    <a:bodyPr/>
                    <a:lstStyle/>
                    <a:p>
                      <a:pPr algn="ctr"/>
                      <a:r>
                        <a:rPr lang="en" altLang="zh-TW" sz="1000">
                          <a:solidFill>
                            <a:schemeClr val="bg1"/>
                          </a:solidFill>
                          <a:latin typeface="Consolas"/>
                          <a:ea typeface="Microsoft JhengHei"/>
                          <a:cs typeface="Consolas" panose="020B0609020204030204" pitchFamily="49" charset="0"/>
                        </a:rPr>
                        <a:t>#1e40af</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E40AF"/>
                    </a:solidFill>
                  </a:tcPr>
                </a:tc>
                <a:tc>
                  <a:txBody>
                    <a:bodyPr/>
                    <a:lstStyle/>
                    <a:p>
                      <a:pPr algn="ctr"/>
                      <a:r>
                        <a:rPr lang="en" altLang="zh-TW" sz="1000">
                          <a:solidFill>
                            <a:schemeClr val="bg1"/>
                          </a:solidFill>
                          <a:latin typeface="Consolas"/>
                          <a:ea typeface="Microsoft JhengHei"/>
                          <a:cs typeface="Consolas" panose="020B0609020204030204" pitchFamily="49" charset="0"/>
                        </a:rPr>
                        <a:t>#1e3a8a</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E3A8A"/>
                    </a:solidFill>
                  </a:tcPr>
                </a:tc>
                <a:tc>
                  <a:txBody>
                    <a:bodyPr/>
                    <a:lstStyle/>
                    <a:p>
                      <a:pPr algn="ctr"/>
                      <a:r>
                        <a:rPr lang="en" altLang="zh-TW" sz="1000">
                          <a:solidFill>
                            <a:schemeClr val="bg1"/>
                          </a:solidFill>
                          <a:latin typeface="Consolas"/>
                          <a:ea typeface="Microsoft JhengHei"/>
                          <a:cs typeface="Consolas" panose="020B0609020204030204" pitchFamily="49" charset="0"/>
                        </a:rPr>
                        <a:t>#172554</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72554"/>
                    </a:solidFill>
                  </a:tcPr>
                </a:tc>
                <a:extLst>
                  <a:ext uri="{0D108BD9-81ED-4DB2-BD59-A6C34878D82A}">
                    <a16:rowId xmlns:a16="http://schemas.microsoft.com/office/drawing/2014/main" val="2188741165"/>
                  </a:ext>
                </a:extLst>
              </a:tr>
              <a:tr h="256097">
                <a:tc vMerge="1">
                  <a:txBody>
                    <a:bodyPr/>
                    <a:lstStyle/>
                    <a:p>
                      <a:endParaRPr lang="zh-TW" altLang="en-US"/>
                    </a:p>
                  </a:txBody>
                  <a:tcPr/>
                </a:tc>
                <a:tc>
                  <a:txBody>
                    <a:bodyPr/>
                    <a:lstStyle/>
                    <a:p>
                      <a:pPr algn="ctr"/>
                      <a:r>
                        <a:rPr lang="en-US" altLang="zh-TW" sz="1000">
                          <a:latin typeface="Microsoft JhengHei"/>
                          <a:ea typeface="Microsoft JhengHei"/>
                        </a:rPr>
                        <a:t>yellow</a:t>
                      </a:r>
                      <a:endParaRPr lang="zh-TW" altLang="en-US" sz="1000">
                        <a:latin typeface="Microsoft JhengHei"/>
                        <a:ea typeface="Microsoft JhengHei"/>
                      </a:endParaRPr>
                    </a:p>
                  </a:txBody>
                  <a:tcPr marT="36000" marB="36000">
                    <a:lnL w="12700" cap="flat" cmpd="sng" algn="ctr">
                      <a:solidFill>
                        <a:srgbClr val="D4D4DA"/>
                      </a:solidFill>
                      <a:prstDash val="solid"/>
                      <a:round/>
                      <a:headEnd type="none" w="med" len="med"/>
                      <a:tailEnd type="none" w="med" len="med"/>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#fefce8</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CE8"/>
                    </a:solidFill>
                  </a:tcPr>
                </a:tc>
                <a:tc>
                  <a:txBody>
                    <a:bodyPr/>
                    <a:lstStyle/>
                    <a:p>
                      <a:pPr algn="ctr"/>
                      <a:r>
                        <a:rPr lang="en" altLang="zh-TW" sz="1000">
                          <a:latin typeface="Consolas"/>
                          <a:ea typeface="Microsoft JhengHei"/>
                          <a:cs typeface="Consolas" panose="020B0609020204030204" pitchFamily="49" charset="0"/>
                        </a:rPr>
                        <a:t>#fef9c3</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9C3"/>
                    </a:solidFill>
                  </a:tcPr>
                </a:tc>
                <a:tc>
                  <a:txBody>
                    <a:bodyPr/>
                    <a:lstStyle/>
                    <a:p>
                      <a:pPr algn="ctr"/>
                      <a:r>
                        <a:rPr lang="en" altLang="zh-TW" sz="1000">
                          <a:latin typeface="Consolas"/>
                          <a:ea typeface="Microsoft JhengHei"/>
                          <a:cs typeface="Consolas" panose="020B0609020204030204" pitchFamily="49" charset="0"/>
                        </a:rPr>
                        <a:t>#fef08a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08A"/>
                    </a:solidFill>
                  </a:tcPr>
                </a:tc>
                <a:tc>
                  <a:txBody>
                    <a:bodyPr/>
                    <a:lstStyle/>
                    <a:p>
                      <a:pPr algn="ctr"/>
                      <a:r>
                        <a:rPr lang="en" altLang="zh-TW" sz="1000">
                          <a:latin typeface="Consolas"/>
                          <a:ea typeface="Microsoft JhengHei"/>
                          <a:cs typeface="Consolas" panose="020B0609020204030204" pitchFamily="49" charset="0"/>
                        </a:rPr>
                        <a:t>#fde047</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DE047"/>
                    </a:solidFill>
                  </a:tcPr>
                </a:tc>
                <a:tc>
                  <a:txBody>
                    <a:bodyPr/>
                    <a:lstStyle/>
                    <a:p>
                      <a:pPr algn="ctr"/>
                      <a:r>
                        <a:rPr lang="en" altLang="zh-TW" sz="1000">
                          <a:latin typeface="Consolas"/>
                          <a:ea typeface="Microsoft JhengHei"/>
                          <a:cs typeface="Consolas" panose="020B0609020204030204" pitchFamily="49" charset="0"/>
                        </a:rPr>
                        <a:t>#facc15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ACC15"/>
                    </a:solidFill>
                  </a:tcPr>
                </a:tc>
                <a:tc>
                  <a:txBody>
                    <a:bodyPr/>
                    <a:lstStyle/>
                    <a:p>
                      <a:pPr algn="ctr"/>
                      <a:r>
                        <a:rPr lang="en" altLang="zh-TW" sz="1000">
                          <a:solidFill>
                            <a:schemeClr val="bg1"/>
                          </a:solidFill>
                          <a:latin typeface="Consolas"/>
                          <a:ea typeface="Microsoft JhengHei"/>
                          <a:cs typeface="Consolas" panose="020B0609020204030204" pitchFamily="49" charset="0"/>
                        </a:rPr>
                        <a:t>#eab308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EAB308"/>
                    </a:solidFill>
                  </a:tcPr>
                </a:tc>
                <a:tc>
                  <a:txBody>
                    <a:bodyPr/>
                    <a:lstStyle/>
                    <a:p>
                      <a:pPr algn="ctr"/>
                      <a:r>
                        <a:rPr lang="en" altLang="zh-TW" sz="1000">
                          <a:solidFill>
                            <a:schemeClr val="bg1"/>
                          </a:solidFill>
                          <a:latin typeface="Consolas"/>
                          <a:ea typeface="Microsoft JhengHei"/>
                          <a:cs typeface="Consolas" panose="020B0609020204030204" pitchFamily="49" charset="0"/>
                        </a:rPr>
                        <a:t>#ca8a04</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CA8A04"/>
                    </a:solidFill>
                  </a:tcPr>
                </a:tc>
                <a:tc>
                  <a:txBody>
                    <a:bodyPr/>
                    <a:lstStyle/>
                    <a:p>
                      <a:pPr algn="ctr"/>
                      <a:r>
                        <a:rPr lang="en" altLang="zh-TW" sz="1000">
                          <a:solidFill>
                            <a:schemeClr val="bg1"/>
                          </a:solidFill>
                          <a:latin typeface="Consolas"/>
                          <a:ea typeface="Microsoft JhengHei"/>
                          <a:cs typeface="Consolas" panose="020B0609020204030204" pitchFamily="49" charset="0"/>
                        </a:rPr>
                        <a:t>#a16207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A16207"/>
                    </a:solidFill>
                  </a:tcPr>
                </a:tc>
                <a:tc>
                  <a:txBody>
                    <a:bodyPr/>
                    <a:lstStyle/>
                    <a:p>
                      <a:pPr algn="ctr"/>
                      <a:r>
                        <a:rPr lang="en" altLang="zh-TW" sz="1000">
                          <a:solidFill>
                            <a:schemeClr val="bg1"/>
                          </a:solidFill>
                          <a:latin typeface="Consolas"/>
                          <a:ea typeface="Microsoft JhengHei"/>
                          <a:cs typeface="Consolas" panose="020B0609020204030204" pitchFamily="49" charset="0"/>
                        </a:rPr>
                        <a:t>#854d0e</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54D0E"/>
                    </a:solidFill>
                  </a:tcPr>
                </a:tc>
                <a:tc>
                  <a:txBody>
                    <a:bodyPr/>
                    <a:lstStyle/>
                    <a:p>
                      <a:pPr algn="ctr"/>
                      <a:r>
                        <a:rPr lang="en" altLang="zh-TW" sz="1000">
                          <a:solidFill>
                            <a:schemeClr val="bg1"/>
                          </a:solidFill>
                          <a:latin typeface="Consolas"/>
                          <a:ea typeface="Microsoft JhengHei"/>
                          <a:cs typeface="Consolas" panose="020B0609020204030204" pitchFamily="49" charset="0"/>
                        </a:rPr>
                        <a:t>#713f12</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713F12"/>
                    </a:solidFill>
                  </a:tcPr>
                </a:tc>
                <a:tc>
                  <a:txBody>
                    <a:bodyPr/>
                    <a:lstStyle/>
                    <a:p>
                      <a:pPr algn="ctr"/>
                      <a:r>
                        <a:rPr lang="en" altLang="zh-TW" sz="1000">
                          <a:solidFill>
                            <a:schemeClr val="bg1"/>
                          </a:solidFill>
                          <a:latin typeface="Consolas"/>
                          <a:ea typeface="Microsoft JhengHei"/>
                          <a:cs typeface="Consolas" panose="020B0609020204030204" pitchFamily="49" charset="0"/>
                        </a:rPr>
                        <a:t>#422006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22006"/>
                    </a:solidFill>
                  </a:tcPr>
                </a:tc>
                <a:extLst>
                  <a:ext uri="{0D108BD9-81ED-4DB2-BD59-A6C34878D82A}">
                    <a16:rowId xmlns:a16="http://schemas.microsoft.com/office/drawing/2014/main" val="1003131234"/>
                  </a:ext>
                </a:extLst>
              </a:tr>
              <a:tr h="256097">
                <a:tc vMerge="1">
                  <a:txBody>
                    <a:bodyPr/>
                    <a:lstStyle/>
                    <a:p>
                      <a:pPr algn="ctr" fontAlgn="t"/>
                      <a:endParaRPr lang="zh-TW" altLang="en-US" sz="8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90000" marR="90000" marT="36000" marB="36000">
                    <a:lnL>
                      <a:noFill/>
                    </a:lnL>
                    <a:lnR>
                      <a:noFill/>
                    </a:lnR>
                    <a:lnT>
                      <a:noFill/>
                    </a:lnT>
                    <a:lnB>
                      <a:noFill/>
                    </a:lnB>
                  </a:tcPr>
                </a:tc>
                <a:tc>
                  <a:txBody>
                    <a:bodyPr/>
                    <a:lstStyle/>
                    <a:p>
                      <a:pPr algn="ctr"/>
                      <a:r>
                        <a:rPr lang="en-US" altLang="zh-TW" sz="1000">
                          <a:latin typeface="Microsoft JhengHei"/>
                          <a:ea typeface="Microsoft JhengHei"/>
                        </a:rPr>
                        <a:t>violet</a:t>
                      </a:r>
                      <a:endParaRPr lang="zh-TW" altLang="en-US" sz="1000">
                        <a:latin typeface="Microsoft JhengHei"/>
                        <a:ea typeface="Microsoft JhengHei"/>
                      </a:endParaRPr>
                    </a:p>
                  </a:txBody>
                  <a:tcPr marT="36000" marB="36000">
                    <a:lnL w="12700" cap="flat" cmpd="sng" algn="ctr">
                      <a:solidFill>
                        <a:srgbClr val="D4D4DA"/>
                      </a:solidFill>
                      <a:prstDash val="solid"/>
                      <a:round/>
                      <a:headEnd type="none" w="med" len="med"/>
                      <a:tailEnd type="none" w="med" len="med"/>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#f5f3ff</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5F3FF"/>
                    </a:solidFill>
                  </a:tcPr>
                </a:tc>
                <a:tc>
                  <a:txBody>
                    <a:bodyPr/>
                    <a:lstStyle/>
                    <a:p>
                      <a:pPr algn="ctr"/>
                      <a:r>
                        <a:rPr lang="en" altLang="zh-TW" sz="1000">
                          <a:latin typeface="Consolas"/>
                          <a:ea typeface="Microsoft JhengHei"/>
                          <a:cs typeface="Consolas" panose="020B0609020204030204" pitchFamily="49" charset="0"/>
                        </a:rPr>
                        <a:t>#ede9fe</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EDE9FE"/>
                    </a:solidFill>
                  </a:tcPr>
                </a:tc>
                <a:tc>
                  <a:txBody>
                    <a:bodyPr/>
                    <a:lstStyle/>
                    <a:p>
                      <a:pPr algn="ctr"/>
                      <a:r>
                        <a:rPr lang="en" altLang="zh-TW" sz="1000">
                          <a:latin typeface="Consolas"/>
                          <a:ea typeface="Microsoft JhengHei"/>
                          <a:cs typeface="Consolas" panose="020B0609020204030204" pitchFamily="49" charset="0"/>
                        </a:rPr>
                        <a:t>#ddd6fe</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DDD6FE"/>
                    </a:solidFill>
                  </a:tcPr>
                </a:tc>
                <a:tc>
                  <a:txBody>
                    <a:bodyPr/>
                    <a:lstStyle/>
                    <a:p>
                      <a:pPr algn="ctr"/>
                      <a:r>
                        <a:rPr lang="en" altLang="zh-TW" sz="1000">
                          <a:latin typeface="Consolas"/>
                          <a:ea typeface="Microsoft JhengHei"/>
                          <a:cs typeface="Consolas" panose="020B0609020204030204" pitchFamily="49" charset="0"/>
                        </a:rPr>
                        <a:t>#c4b5fd</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C4B5FD"/>
                    </a:solidFill>
                  </a:tcPr>
                </a:tc>
                <a:tc>
                  <a:txBody>
                    <a:bodyPr/>
                    <a:lstStyle/>
                    <a:p>
                      <a:pPr algn="ctr"/>
                      <a:r>
                        <a:rPr lang="en" altLang="zh-TW" sz="1000">
                          <a:latin typeface="Consolas"/>
                          <a:ea typeface="Microsoft JhengHei"/>
                          <a:cs typeface="Consolas" panose="020B0609020204030204" pitchFamily="49" charset="0"/>
                        </a:rPr>
                        <a:t>#a78bfa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A78BFA"/>
                    </a:solidFill>
                  </a:tcPr>
                </a:tc>
                <a:tc>
                  <a:txBody>
                    <a:bodyPr/>
                    <a:lstStyle/>
                    <a:p>
                      <a:pPr algn="ctr"/>
                      <a:r>
                        <a:rPr lang="en" altLang="zh-TW" sz="1000">
                          <a:solidFill>
                            <a:schemeClr val="bg1"/>
                          </a:solidFill>
                          <a:latin typeface="Consolas"/>
                          <a:ea typeface="Microsoft JhengHei"/>
                          <a:cs typeface="Consolas" panose="020B0609020204030204" pitchFamily="49" charset="0"/>
                        </a:rPr>
                        <a:t>#8b5cf6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B5CF6"/>
                    </a:solidFill>
                  </a:tcPr>
                </a:tc>
                <a:tc>
                  <a:txBody>
                    <a:bodyPr/>
                    <a:lstStyle/>
                    <a:p>
                      <a:pPr algn="ctr"/>
                      <a:r>
                        <a:rPr lang="en" altLang="zh-TW" sz="1000">
                          <a:solidFill>
                            <a:schemeClr val="bg1"/>
                          </a:solidFill>
                          <a:latin typeface="Consolas"/>
                          <a:ea typeface="Microsoft JhengHei"/>
                          <a:cs typeface="Consolas" panose="020B0609020204030204" pitchFamily="49" charset="0"/>
                        </a:rPr>
                        <a:t>#7c3aed</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7C3AED"/>
                    </a:solidFill>
                  </a:tcPr>
                </a:tc>
                <a:tc>
                  <a:txBody>
                    <a:bodyPr/>
                    <a:lstStyle/>
                    <a:p>
                      <a:pPr algn="ctr"/>
                      <a:r>
                        <a:rPr lang="en" altLang="zh-TW" sz="1000">
                          <a:solidFill>
                            <a:schemeClr val="bg1"/>
                          </a:solidFill>
                          <a:latin typeface="Consolas"/>
                          <a:ea typeface="Microsoft JhengHei"/>
                          <a:cs typeface="Consolas" panose="020B0609020204030204" pitchFamily="49" charset="0"/>
                        </a:rPr>
                        <a:t>#6d28d9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6D28D9"/>
                    </a:solidFill>
                  </a:tcPr>
                </a:tc>
                <a:tc>
                  <a:txBody>
                    <a:bodyPr/>
                    <a:lstStyle/>
                    <a:p>
                      <a:pPr algn="ctr"/>
                      <a:r>
                        <a:rPr lang="en" altLang="zh-TW" sz="1000">
                          <a:solidFill>
                            <a:schemeClr val="bg1"/>
                          </a:solidFill>
                          <a:latin typeface="Consolas"/>
                          <a:ea typeface="Microsoft JhengHei"/>
                          <a:cs typeface="Consolas" panose="020B0609020204030204" pitchFamily="49" charset="0"/>
                        </a:rPr>
                        <a:t>#5b21b6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5B21B6"/>
                    </a:solidFill>
                  </a:tcPr>
                </a:tc>
                <a:tc>
                  <a:txBody>
                    <a:bodyPr/>
                    <a:lstStyle/>
                    <a:p>
                      <a:pPr algn="ctr"/>
                      <a:r>
                        <a:rPr lang="en" altLang="zh-TW" sz="1000">
                          <a:solidFill>
                            <a:schemeClr val="bg1"/>
                          </a:solidFill>
                          <a:latin typeface="Consolas"/>
                          <a:ea typeface="Microsoft JhengHei"/>
                          <a:cs typeface="Consolas" panose="020B0609020204030204" pitchFamily="49" charset="0"/>
                        </a:rPr>
                        <a:t>#4c1d95</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C1D95"/>
                    </a:solidFill>
                  </a:tcPr>
                </a:tc>
                <a:tc>
                  <a:txBody>
                    <a:bodyPr/>
                    <a:lstStyle/>
                    <a:p>
                      <a:pPr algn="ctr"/>
                      <a:r>
                        <a:rPr lang="en" altLang="zh-TW" sz="1000">
                          <a:solidFill>
                            <a:schemeClr val="bg1"/>
                          </a:solidFill>
                          <a:latin typeface="Consolas"/>
                          <a:ea typeface="Microsoft JhengHei"/>
                          <a:cs typeface="Consolas" panose="020B0609020204030204" pitchFamily="49" charset="0"/>
                        </a:rPr>
                        <a:t>#2e1065</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2E1065"/>
                    </a:solidFill>
                  </a:tcPr>
                </a:tc>
                <a:extLst>
                  <a:ext uri="{0D108BD9-81ED-4DB2-BD59-A6C34878D82A}">
                    <a16:rowId xmlns:a16="http://schemas.microsoft.com/office/drawing/2014/main" val="17053910"/>
                  </a:ext>
                </a:extLst>
              </a:tr>
              <a:tr h="256097">
                <a:tc vMerge="1">
                  <a:txBody>
                    <a:bodyPr/>
                    <a:lstStyle/>
                    <a:p>
                      <a:pPr algn="ctr" fontAlgn="t"/>
                      <a:endParaRPr lang="zh-TW" altLang="en-US" sz="8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90000" marR="90000" marT="36000" marB="36000">
                    <a:lnL>
                      <a:noFill/>
                    </a:lnL>
                    <a:lnR>
                      <a:noFill/>
                    </a:lnR>
                    <a:lnT>
                      <a:noFill/>
                    </a:lnT>
                    <a:lnB>
                      <a:noFill/>
                    </a:lnB>
                  </a:tcPr>
                </a:tc>
                <a:tc>
                  <a:txBody>
                    <a:bodyPr/>
                    <a:lstStyle/>
                    <a:p>
                      <a:pPr algn="ctr"/>
                      <a:r>
                        <a:rPr lang="en-US" altLang="zh-TW" sz="1000">
                          <a:latin typeface="Microsoft JhengHei"/>
                          <a:ea typeface="Microsoft JhengHei"/>
                        </a:rPr>
                        <a:t>rose</a:t>
                      </a:r>
                      <a:endParaRPr lang="zh-TW" altLang="en-US" sz="1000">
                        <a:latin typeface="Microsoft JhengHei"/>
                        <a:ea typeface="Microsoft JhengHei"/>
                      </a:endParaRPr>
                    </a:p>
                  </a:txBody>
                  <a:tcPr marT="36000" marB="36000">
                    <a:lnL w="12700" cap="flat" cmpd="sng" algn="ctr">
                      <a:solidFill>
                        <a:srgbClr val="D4D4DA"/>
                      </a:solidFill>
                      <a:prstDash val="solid"/>
                      <a:round/>
                      <a:headEnd type="none" w="med" len="med"/>
                      <a:tailEnd type="none" w="med" len="med"/>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#fff1f2</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FF1F2"/>
                    </a:solidFill>
                  </a:tcPr>
                </a:tc>
                <a:tc>
                  <a:txBody>
                    <a:bodyPr/>
                    <a:lstStyle/>
                    <a:p>
                      <a:pPr algn="ctr"/>
                      <a:r>
                        <a:rPr lang="en" altLang="zh-TW" sz="1000">
                          <a:latin typeface="Consolas"/>
                          <a:ea typeface="Microsoft JhengHei"/>
                          <a:cs typeface="Consolas" panose="020B0609020204030204" pitchFamily="49" charset="0"/>
                        </a:rPr>
                        <a:t>#ffe4e6</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FE4E6"/>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#fecdd3</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a:noFill/>
                    </a:lnL>
                    <a:lnR>
                      <a:noFill/>
                    </a:lnR>
                    <a:lnT>
                      <a:noFill/>
                    </a:lnT>
                    <a:lnB>
                      <a:noFill/>
                    </a:lnB>
                    <a:solidFill>
                      <a:srgbClr val="FECDD3"/>
                    </a:solidFill>
                  </a:tcPr>
                </a:tc>
                <a:tc>
                  <a:txBody>
                    <a:bodyPr/>
                    <a:lstStyle/>
                    <a:p>
                      <a:pPr algn="ctr"/>
                      <a:r>
                        <a:rPr lang="en" altLang="zh-TW" sz="1000">
                          <a:latin typeface="Consolas"/>
                          <a:ea typeface="Microsoft JhengHei"/>
                          <a:cs typeface="Consolas" panose="020B0609020204030204" pitchFamily="49" charset="0"/>
                        </a:rPr>
                        <a:t>#fda4af</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DA4AF"/>
                    </a:solidFill>
                  </a:tcPr>
                </a:tc>
                <a:tc>
                  <a:txBody>
                    <a:bodyPr/>
                    <a:lstStyle/>
                    <a:p>
                      <a:pPr algn="ctr"/>
                      <a:r>
                        <a:rPr lang="en" altLang="zh-TW" sz="1000">
                          <a:latin typeface="Consolas"/>
                          <a:ea typeface="Microsoft JhengHei"/>
                          <a:cs typeface="Consolas" panose="020B0609020204030204" pitchFamily="49" charset="0"/>
                        </a:rPr>
                        <a:t>#fb7185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B7185"/>
                    </a:solidFill>
                  </a:tcPr>
                </a:tc>
                <a:tc>
                  <a:txBody>
                    <a:bodyPr/>
                    <a:lstStyle/>
                    <a:p>
                      <a:pPr algn="ctr"/>
                      <a:r>
                        <a:rPr lang="en" altLang="zh-TW" sz="1000">
                          <a:solidFill>
                            <a:schemeClr val="bg1"/>
                          </a:solidFill>
                          <a:latin typeface="Consolas"/>
                          <a:ea typeface="Microsoft JhengHei"/>
                          <a:cs typeface="Consolas" panose="020B0609020204030204" pitchFamily="49" charset="0"/>
                        </a:rPr>
                        <a:t>#f43f5e</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F43F5E"/>
                    </a:solidFill>
                  </a:tcPr>
                </a:tc>
                <a:tc>
                  <a:txBody>
                    <a:bodyPr/>
                    <a:lstStyle/>
                    <a:p>
                      <a:pPr algn="ctr"/>
                      <a:r>
                        <a:rPr lang="en" altLang="zh-TW" sz="1000">
                          <a:solidFill>
                            <a:schemeClr val="bg1"/>
                          </a:solidFill>
                          <a:latin typeface="Consolas"/>
                          <a:ea typeface="Microsoft JhengHei"/>
                          <a:cs typeface="Consolas" panose="020B0609020204030204" pitchFamily="49" charset="0"/>
                        </a:rPr>
                        <a:t>#e11d48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E11D48"/>
                    </a:solidFill>
                  </a:tcPr>
                </a:tc>
                <a:tc>
                  <a:txBody>
                    <a:bodyPr/>
                    <a:lstStyle/>
                    <a:p>
                      <a:pPr algn="ctr"/>
                      <a:r>
                        <a:rPr lang="en" altLang="zh-TW" sz="1000">
                          <a:solidFill>
                            <a:schemeClr val="bg1"/>
                          </a:solidFill>
                          <a:latin typeface="Consolas"/>
                          <a:ea typeface="Microsoft JhengHei"/>
                          <a:cs typeface="Consolas" panose="020B0609020204030204" pitchFamily="49" charset="0"/>
                        </a:rPr>
                        <a:t>#be123c</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BE123C"/>
                    </a:solidFill>
                  </a:tcPr>
                </a:tc>
                <a:tc>
                  <a:txBody>
                    <a:bodyPr/>
                    <a:lstStyle/>
                    <a:p>
                      <a:pPr algn="ctr"/>
                      <a:r>
                        <a:rPr lang="en" altLang="zh-TW" sz="1000">
                          <a:solidFill>
                            <a:schemeClr val="bg1"/>
                          </a:solidFill>
                          <a:latin typeface="Consolas"/>
                          <a:ea typeface="Microsoft JhengHei"/>
                          <a:cs typeface="Consolas" panose="020B0609020204030204" pitchFamily="49" charset="0"/>
                        </a:rPr>
                        <a:t>#9f1239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9F1239"/>
                    </a:solidFill>
                  </a:tcPr>
                </a:tc>
                <a:tc>
                  <a:txBody>
                    <a:bodyPr/>
                    <a:lstStyle/>
                    <a:p>
                      <a:pPr algn="ctr"/>
                      <a:r>
                        <a:rPr lang="en" altLang="zh-TW" sz="1000">
                          <a:solidFill>
                            <a:schemeClr val="bg1"/>
                          </a:solidFill>
                          <a:latin typeface="Consolas"/>
                          <a:ea typeface="Microsoft JhengHei"/>
                          <a:cs typeface="Consolas" panose="020B0609020204030204" pitchFamily="49" charset="0"/>
                        </a:rPr>
                        <a:t>#881337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81337"/>
                    </a:solidFill>
                  </a:tcPr>
                </a:tc>
                <a:tc>
                  <a:txBody>
                    <a:bodyPr/>
                    <a:lstStyle/>
                    <a:p>
                      <a:pPr algn="ctr"/>
                      <a:r>
                        <a:rPr lang="en" altLang="zh-TW" sz="1000">
                          <a:solidFill>
                            <a:schemeClr val="bg1"/>
                          </a:solidFill>
                          <a:latin typeface="Consolas"/>
                          <a:ea typeface="Microsoft JhengHei"/>
                          <a:cs typeface="Consolas" panose="020B0609020204030204" pitchFamily="49" charset="0"/>
                        </a:rPr>
                        <a:t>#4c0519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C0519"/>
                    </a:solidFill>
                  </a:tcPr>
                </a:tc>
                <a:extLst>
                  <a:ext uri="{0D108BD9-81ED-4DB2-BD59-A6C34878D82A}">
                    <a16:rowId xmlns:a16="http://schemas.microsoft.com/office/drawing/2014/main" val="705948517"/>
                  </a:ext>
                </a:extLst>
              </a:tr>
              <a:tr h="256097">
                <a:tc>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灰</a:t>
                      </a:r>
                    </a:p>
                  </a:txBody>
                  <a:tcPr marL="0" marR="0" marT="36000" marB="36000">
                    <a:lnL>
                      <a:noFill/>
                    </a:lnL>
                    <a:lnR>
                      <a:noFill/>
                    </a:lnR>
                    <a:lnT>
                      <a:noFill/>
                    </a:lnT>
                    <a:lnB>
                      <a:noFill/>
                    </a:lnB>
                    <a:solidFill>
                      <a:schemeClr val="bg1"/>
                    </a:solidFill>
                  </a:tcPr>
                </a:tc>
                <a:tc>
                  <a:txBody>
                    <a:bodyPr/>
                    <a:lstStyle/>
                    <a:p>
                      <a:pPr algn="ctr"/>
                      <a:r>
                        <a:rPr lang="en-US" altLang="zh-TW" sz="1000">
                          <a:latin typeface="Microsoft JhengHei"/>
                          <a:ea typeface="Microsoft JhengHei"/>
                        </a:rPr>
                        <a:t>zinc</a:t>
                      </a:r>
                      <a:endParaRPr lang="zh-TW" altLang="en-US" sz="1000">
                        <a:latin typeface="Microsoft JhengHei"/>
                        <a:ea typeface="Microsoft JhengHei"/>
                      </a:endParaRPr>
                    </a:p>
                  </a:txBody>
                  <a:tcPr marT="36000" marB="36000">
                    <a:lnL>
                      <a:noFill/>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a:t>
                      </a:r>
                      <a:r>
                        <a:rPr lang="en" altLang="zh-TW" sz="1000" err="1">
                          <a:latin typeface="Consolas"/>
                          <a:ea typeface="Microsoft JhengHei"/>
                          <a:cs typeface="Consolas" panose="020B0609020204030204" pitchFamily="49" charset="0"/>
                        </a:rPr>
                        <a:t>fafafa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AFAFA"/>
                    </a:solidFill>
                  </a:tcPr>
                </a:tc>
                <a:tc>
                  <a:txBody>
                    <a:bodyPr/>
                    <a:lstStyle/>
                    <a:p>
                      <a:pPr algn="ctr"/>
                      <a:r>
                        <a:rPr lang="en" altLang="zh-TW" sz="1000">
                          <a:latin typeface="Consolas"/>
                          <a:ea typeface="Microsoft JhengHei"/>
                          <a:cs typeface="Consolas" panose="020B0609020204030204" pitchFamily="49" charset="0"/>
                        </a:rPr>
                        <a:t>#f4f4f5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4F4F5"/>
                    </a:solidFill>
                  </a:tcPr>
                </a:tc>
                <a:tc>
                  <a:txBody>
                    <a:bodyPr/>
                    <a:lstStyle/>
                    <a:p>
                      <a:pPr algn="ctr"/>
                      <a:r>
                        <a:rPr lang="en" altLang="zh-TW" sz="1000">
                          <a:latin typeface="Consolas"/>
                          <a:ea typeface="Microsoft JhengHei"/>
                          <a:cs typeface="Consolas" panose="020B0609020204030204" pitchFamily="49" charset="0"/>
                        </a:rPr>
                        <a:t>#e4e4e7</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E4E4E7"/>
                    </a:solidFill>
                  </a:tcPr>
                </a:tc>
                <a:tc>
                  <a:txBody>
                    <a:bodyPr/>
                    <a:lstStyle/>
                    <a:p>
                      <a:pPr algn="ctr"/>
                      <a:r>
                        <a:rPr lang="en" altLang="zh-TW" sz="1000">
                          <a:latin typeface="Consolas"/>
                          <a:ea typeface="Microsoft JhengHei"/>
                          <a:cs typeface="Consolas" panose="020B0609020204030204" pitchFamily="49" charset="0"/>
                        </a:rPr>
                        <a:t>#d4d4d8</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D4D4D8"/>
                    </a:solidFill>
                  </a:tcPr>
                </a:tc>
                <a:tc>
                  <a:txBody>
                    <a:bodyPr/>
                    <a:lstStyle/>
                    <a:p>
                      <a:pPr algn="ctr"/>
                      <a:r>
                        <a:rPr lang="en" altLang="zh-TW" sz="1000">
                          <a:latin typeface="Consolas"/>
                          <a:ea typeface="Microsoft JhengHei"/>
                          <a:cs typeface="Consolas" panose="020B0609020204030204" pitchFamily="49" charset="0"/>
                        </a:rPr>
                        <a:t>#a1a1aa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A1A1AA"/>
                    </a:solidFill>
                  </a:tcPr>
                </a:tc>
                <a:tc>
                  <a:txBody>
                    <a:bodyPr/>
                    <a:lstStyle/>
                    <a:p>
                      <a:pPr algn="ctr"/>
                      <a:r>
                        <a:rPr lang="en" altLang="zh-TW" sz="1000">
                          <a:solidFill>
                            <a:schemeClr val="bg1"/>
                          </a:solidFill>
                          <a:latin typeface="Consolas"/>
                          <a:ea typeface="Microsoft JhengHei"/>
                          <a:cs typeface="Consolas" panose="020B0609020204030204" pitchFamily="49" charset="0"/>
                        </a:rPr>
                        <a:t>#71717a</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71717A"/>
                    </a:solidFill>
                  </a:tcPr>
                </a:tc>
                <a:tc>
                  <a:txBody>
                    <a:bodyPr/>
                    <a:lstStyle/>
                    <a:p>
                      <a:pPr algn="ctr"/>
                      <a:r>
                        <a:rPr lang="en" altLang="zh-TW" sz="1000">
                          <a:solidFill>
                            <a:schemeClr val="bg1"/>
                          </a:solidFill>
                          <a:latin typeface="Consolas"/>
                          <a:ea typeface="Microsoft JhengHei"/>
                          <a:cs typeface="Consolas" panose="020B0609020204030204" pitchFamily="49" charset="0"/>
                        </a:rPr>
                        <a:t>#52525b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52525B"/>
                    </a:solidFill>
                  </a:tcPr>
                </a:tc>
                <a:tc>
                  <a:txBody>
                    <a:bodyPr/>
                    <a:lstStyle/>
                    <a:p>
                      <a:pPr algn="ctr"/>
                      <a:r>
                        <a:rPr lang="en" altLang="zh-TW" sz="1000">
                          <a:solidFill>
                            <a:schemeClr val="bg1"/>
                          </a:solidFill>
                          <a:latin typeface="Consolas"/>
                          <a:ea typeface="Microsoft JhengHei"/>
                          <a:cs typeface="Consolas" panose="020B0609020204030204" pitchFamily="49" charset="0"/>
                        </a:rPr>
                        <a:t>#3f3f46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3F3F46"/>
                    </a:solidFill>
                  </a:tcPr>
                </a:tc>
                <a:tc>
                  <a:txBody>
                    <a:bodyPr/>
                    <a:lstStyle/>
                    <a:p>
                      <a:pPr algn="ctr"/>
                      <a:r>
                        <a:rPr lang="en" altLang="zh-TW" sz="1000">
                          <a:solidFill>
                            <a:schemeClr val="bg1"/>
                          </a:solidFill>
                          <a:latin typeface="Consolas"/>
                          <a:ea typeface="Microsoft JhengHei"/>
                          <a:cs typeface="Consolas" panose="020B0609020204030204" pitchFamily="49" charset="0"/>
                        </a:rPr>
                        <a:t>#27272a</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27272A"/>
                    </a:solidFill>
                  </a:tcPr>
                </a:tc>
                <a:tc>
                  <a:txBody>
                    <a:bodyPr/>
                    <a:lstStyle/>
                    <a:p>
                      <a:pPr algn="ctr"/>
                      <a:r>
                        <a:rPr lang="en" altLang="zh-TW" sz="1000">
                          <a:solidFill>
                            <a:schemeClr val="bg1"/>
                          </a:solidFill>
                          <a:latin typeface="Consolas"/>
                          <a:ea typeface="Microsoft JhengHei"/>
                          <a:cs typeface="Consolas" panose="020B0609020204030204" pitchFamily="49" charset="0"/>
                        </a:rPr>
                        <a:t>#18181b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8181B"/>
                    </a:solidFill>
                  </a:tcPr>
                </a:tc>
                <a:tc>
                  <a:txBody>
                    <a:bodyPr/>
                    <a:lstStyle/>
                    <a:p>
                      <a:pPr algn="ctr"/>
                      <a:r>
                        <a:rPr lang="en" altLang="zh-TW" sz="1000">
                          <a:solidFill>
                            <a:schemeClr val="bg1"/>
                          </a:solidFill>
                          <a:latin typeface="Consolas"/>
                          <a:ea typeface="Microsoft JhengHei"/>
                          <a:cs typeface="Consolas" panose="020B0609020204030204" pitchFamily="49" charset="0"/>
                        </a:rPr>
                        <a:t>#09090b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9090B"/>
                    </a:solidFill>
                  </a:tcPr>
                </a:tc>
                <a:extLst>
                  <a:ext uri="{0D108BD9-81ED-4DB2-BD59-A6C34878D82A}">
                    <a16:rowId xmlns:a16="http://schemas.microsoft.com/office/drawing/2014/main" val="3244440282"/>
                  </a:ext>
                </a:extLst>
              </a:tr>
              <a:tr h="256097">
                <a:tc>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紅</a:t>
                      </a:r>
                    </a:p>
                  </a:txBody>
                  <a:tcPr marL="0" marR="0" marT="36000" marB="36000">
                    <a:lnL>
                      <a:noFill/>
                    </a:lnL>
                    <a:lnR>
                      <a:noFill/>
                    </a:lnR>
                    <a:lnT>
                      <a:noFill/>
                    </a:lnT>
                    <a:lnB>
                      <a:noFill/>
                    </a:lnB>
                    <a:solidFill>
                      <a:schemeClr val="bg1"/>
                    </a:solidFill>
                  </a:tcPr>
                </a:tc>
                <a:tc>
                  <a:txBody>
                    <a:bodyPr/>
                    <a:lstStyle/>
                    <a:p>
                      <a:pPr algn="ctr"/>
                      <a:r>
                        <a:rPr lang="en-US" altLang="zh-TW" sz="1000">
                          <a:latin typeface="Microsoft JhengHei"/>
                          <a:ea typeface="Microsoft JhengHei"/>
                        </a:rPr>
                        <a:t>rose</a:t>
                      </a:r>
                      <a:endParaRPr lang="zh-TW" altLang="en-US" sz="1000">
                        <a:latin typeface="Microsoft JhengHei"/>
                        <a:ea typeface="Microsoft JhengHei"/>
                      </a:endParaRPr>
                    </a:p>
                  </a:txBody>
                  <a:tcPr marT="36000" marB="36000">
                    <a:lnL>
                      <a:noFill/>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#fff1f2</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FF1F2"/>
                    </a:solidFill>
                  </a:tcPr>
                </a:tc>
                <a:tc>
                  <a:txBody>
                    <a:bodyPr/>
                    <a:lstStyle/>
                    <a:p>
                      <a:pPr algn="ctr"/>
                      <a:r>
                        <a:rPr lang="en" altLang="zh-TW" sz="1000">
                          <a:latin typeface="Consolas"/>
                          <a:ea typeface="Microsoft JhengHei"/>
                          <a:cs typeface="Consolas" panose="020B0609020204030204" pitchFamily="49" charset="0"/>
                        </a:rPr>
                        <a:t>#ffe4e6</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FE4E6"/>
                    </a:solidFill>
                  </a:tcPr>
                </a:tc>
                <a:tc>
                  <a:txBody>
                    <a:bodyPr/>
                    <a:lstStyle/>
                    <a:p>
                      <a:pPr algn="ctr"/>
                      <a:r>
                        <a:rPr lang="en" altLang="zh-TW" sz="1000">
                          <a:latin typeface="Consolas" panose="020B0609020204030204" pitchFamily="49" charset="0"/>
                          <a:ea typeface="Microsoft JhengHei" panose="020B0604030504040204" pitchFamily="34" charset="-120"/>
                          <a:cs typeface="Consolas" panose="020B0609020204030204" pitchFamily="49" charset="0"/>
                        </a:rPr>
                        <a:t>#fecdd3</a:t>
                      </a:r>
                      <a:endParaRPr lang="zh-TW" altLang="en-US" sz="1000">
                        <a:latin typeface="Consolas" panose="020B0609020204030204" pitchFamily="49" charset="0"/>
                        <a:ea typeface="Microsoft JhengHei" panose="020B0604030504040204" pitchFamily="34" charset="-120"/>
                        <a:cs typeface="Consolas" panose="020B0609020204030204" pitchFamily="49" charset="0"/>
                      </a:endParaRPr>
                    </a:p>
                  </a:txBody>
                  <a:tcPr marT="36000" marB="36000">
                    <a:lnL>
                      <a:noFill/>
                    </a:lnL>
                    <a:lnR>
                      <a:noFill/>
                    </a:lnR>
                    <a:lnT>
                      <a:noFill/>
                    </a:lnT>
                    <a:lnB>
                      <a:noFill/>
                    </a:lnB>
                    <a:solidFill>
                      <a:srgbClr val="FECDD3"/>
                    </a:solidFill>
                  </a:tcPr>
                </a:tc>
                <a:tc>
                  <a:txBody>
                    <a:bodyPr/>
                    <a:lstStyle/>
                    <a:p>
                      <a:pPr algn="ctr"/>
                      <a:r>
                        <a:rPr lang="en" altLang="zh-TW" sz="1000">
                          <a:latin typeface="Consolas"/>
                          <a:ea typeface="Microsoft JhengHei"/>
                          <a:cs typeface="Consolas" panose="020B0609020204030204" pitchFamily="49" charset="0"/>
                        </a:rPr>
                        <a:t>#fda4af</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DA4AF"/>
                    </a:solidFill>
                  </a:tcPr>
                </a:tc>
                <a:tc>
                  <a:txBody>
                    <a:bodyPr/>
                    <a:lstStyle/>
                    <a:p>
                      <a:pPr algn="ctr"/>
                      <a:r>
                        <a:rPr lang="en" altLang="zh-TW" sz="1000">
                          <a:latin typeface="Consolas"/>
                          <a:ea typeface="Microsoft JhengHei"/>
                          <a:cs typeface="Consolas" panose="020B0609020204030204" pitchFamily="49" charset="0"/>
                        </a:rPr>
                        <a:t>#fb7185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B7185"/>
                    </a:solidFill>
                  </a:tcPr>
                </a:tc>
                <a:tc>
                  <a:txBody>
                    <a:bodyPr/>
                    <a:lstStyle/>
                    <a:p>
                      <a:pPr algn="ctr"/>
                      <a:r>
                        <a:rPr lang="en" altLang="zh-TW" sz="1000">
                          <a:solidFill>
                            <a:schemeClr val="bg1"/>
                          </a:solidFill>
                          <a:latin typeface="Consolas"/>
                          <a:ea typeface="Microsoft JhengHei"/>
                          <a:cs typeface="Consolas" panose="020B0609020204030204" pitchFamily="49" charset="0"/>
                        </a:rPr>
                        <a:t>#f43f5e</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F43F5E"/>
                    </a:solidFill>
                  </a:tcPr>
                </a:tc>
                <a:tc>
                  <a:txBody>
                    <a:bodyPr/>
                    <a:lstStyle/>
                    <a:p>
                      <a:pPr algn="ctr"/>
                      <a:r>
                        <a:rPr lang="en" altLang="zh-TW" sz="1000">
                          <a:solidFill>
                            <a:schemeClr val="bg1"/>
                          </a:solidFill>
                          <a:latin typeface="Consolas"/>
                          <a:ea typeface="Microsoft JhengHei"/>
                          <a:cs typeface="Consolas" panose="020B0609020204030204" pitchFamily="49" charset="0"/>
                        </a:rPr>
                        <a:t>#e11d48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E11D48"/>
                    </a:solidFill>
                  </a:tcPr>
                </a:tc>
                <a:tc>
                  <a:txBody>
                    <a:bodyPr/>
                    <a:lstStyle/>
                    <a:p>
                      <a:pPr algn="ctr"/>
                      <a:r>
                        <a:rPr lang="en" altLang="zh-TW" sz="1000">
                          <a:solidFill>
                            <a:schemeClr val="bg1"/>
                          </a:solidFill>
                          <a:latin typeface="Consolas"/>
                          <a:ea typeface="Microsoft JhengHei"/>
                          <a:cs typeface="Consolas" panose="020B0609020204030204" pitchFamily="49" charset="0"/>
                        </a:rPr>
                        <a:t>#be123c</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BE123C"/>
                    </a:solidFill>
                  </a:tcPr>
                </a:tc>
                <a:tc>
                  <a:txBody>
                    <a:bodyPr/>
                    <a:lstStyle/>
                    <a:p>
                      <a:pPr algn="ctr"/>
                      <a:r>
                        <a:rPr lang="en" altLang="zh-TW" sz="1000">
                          <a:solidFill>
                            <a:schemeClr val="bg1"/>
                          </a:solidFill>
                          <a:latin typeface="Consolas"/>
                          <a:ea typeface="Microsoft JhengHei"/>
                          <a:cs typeface="Consolas" panose="020B0609020204030204" pitchFamily="49" charset="0"/>
                        </a:rPr>
                        <a:t>#9f1239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9F1239"/>
                    </a:solidFill>
                  </a:tcPr>
                </a:tc>
                <a:tc>
                  <a:txBody>
                    <a:bodyPr/>
                    <a:lstStyle/>
                    <a:p>
                      <a:pPr algn="ctr"/>
                      <a:r>
                        <a:rPr lang="en" altLang="zh-TW" sz="1000">
                          <a:solidFill>
                            <a:schemeClr val="bg1"/>
                          </a:solidFill>
                          <a:latin typeface="Consolas"/>
                          <a:ea typeface="Microsoft JhengHei"/>
                          <a:cs typeface="Consolas" panose="020B0609020204030204" pitchFamily="49" charset="0"/>
                        </a:rPr>
                        <a:t>#881337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81337"/>
                    </a:solidFill>
                  </a:tcPr>
                </a:tc>
                <a:tc>
                  <a:txBody>
                    <a:bodyPr/>
                    <a:lstStyle/>
                    <a:p>
                      <a:pPr algn="ctr"/>
                      <a:r>
                        <a:rPr lang="en" altLang="zh-TW" sz="1000">
                          <a:solidFill>
                            <a:schemeClr val="bg1"/>
                          </a:solidFill>
                          <a:latin typeface="Consolas"/>
                          <a:ea typeface="Microsoft JhengHei"/>
                          <a:cs typeface="Consolas" panose="020B0609020204030204" pitchFamily="49" charset="0"/>
                        </a:rPr>
                        <a:t>#4c0519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C0519"/>
                    </a:solidFill>
                  </a:tcPr>
                </a:tc>
                <a:extLst>
                  <a:ext uri="{0D108BD9-81ED-4DB2-BD59-A6C34878D82A}">
                    <a16:rowId xmlns:a16="http://schemas.microsoft.com/office/drawing/2014/main" val="1414265441"/>
                  </a:ext>
                </a:extLst>
              </a:tr>
              <a:tr h="256097">
                <a:tc>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黃</a:t>
                      </a:r>
                    </a:p>
                  </a:txBody>
                  <a:tcPr marL="0" marR="0" marT="36000" marB="36000">
                    <a:lnL>
                      <a:noFill/>
                    </a:lnL>
                    <a:lnR>
                      <a:noFill/>
                    </a:lnR>
                    <a:lnT>
                      <a:noFill/>
                    </a:lnT>
                    <a:lnB>
                      <a:noFill/>
                    </a:lnB>
                    <a:solidFill>
                      <a:schemeClr val="bg1"/>
                    </a:solidFill>
                  </a:tcPr>
                </a:tc>
                <a:tc>
                  <a:txBody>
                    <a:bodyPr/>
                    <a:lstStyle/>
                    <a:p>
                      <a:pPr algn="ctr"/>
                      <a:r>
                        <a:rPr lang="en-US" altLang="zh-TW" sz="1000">
                          <a:latin typeface="Microsoft JhengHei"/>
                          <a:ea typeface="Microsoft JhengHei"/>
                        </a:rPr>
                        <a:t>yellow</a:t>
                      </a:r>
                      <a:endParaRPr lang="zh-TW" altLang="en-US" sz="1000">
                        <a:latin typeface="Microsoft JhengHei"/>
                        <a:ea typeface="Microsoft JhengHei"/>
                      </a:endParaRPr>
                    </a:p>
                  </a:txBody>
                  <a:tcPr marT="36000" marB="36000">
                    <a:lnL>
                      <a:noFill/>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#fefce8</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CE8"/>
                    </a:solidFill>
                  </a:tcPr>
                </a:tc>
                <a:tc>
                  <a:txBody>
                    <a:bodyPr/>
                    <a:lstStyle/>
                    <a:p>
                      <a:pPr algn="ctr"/>
                      <a:r>
                        <a:rPr lang="en" altLang="zh-TW" sz="1000">
                          <a:latin typeface="Consolas"/>
                          <a:ea typeface="Microsoft JhengHei"/>
                          <a:cs typeface="Consolas" panose="020B0609020204030204" pitchFamily="49" charset="0"/>
                        </a:rPr>
                        <a:t>#fef9c3</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9C3"/>
                    </a:solidFill>
                  </a:tcPr>
                </a:tc>
                <a:tc>
                  <a:txBody>
                    <a:bodyPr/>
                    <a:lstStyle/>
                    <a:p>
                      <a:pPr algn="ctr"/>
                      <a:r>
                        <a:rPr lang="en" altLang="zh-TW" sz="1000">
                          <a:latin typeface="Consolas"/>
                          <a:ea typeface="Microsoft JhengHei"/>
                          <a:cs typeface="Consolas" panose="020B0609020204030204" pitchFamily="49" charset="0"/>
                        </a:rPr>
                        <a:t>#fef08a</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EF08A"/>
                    </a:solidFill>
                  </a:tcPr>
                </a:tc>
                <a:tc>
                  <a:txBody>
                    <a:bodyPr/>
                    <a:lstStyle/>
                    <a:p>
                      <a:pPr lvl="0" algn="ctr">
                        <a:buNone/>
                      </a:pPr>
                      <a:r>
                        <a:rPr lang="en" sz="1000" b="0" i="0" u="none" strike="noStrike" noProof="0">
                          <a:solidFill>
                            <a:srgbClr val="000000"/>
                          </a:solidFill>
                          <a:latin typeface="Consolas"/>
                        </a:rPr>
                        <a:t>#fde047</a:t>
                      </a:r>
                      <a:endParaRPr lang="zh-TW" altLang="en-US"/>
                    </a:p>
                  </a:txBody>
                  <a:tcPr marT="36000" marB="36000">
                    <a:lnL>
                      <a:noFill/>
                    </a:lnL>
                    <a:lnR>
                      <a:noFill/>
                    </a:lnR>
                    <a:lnT>
                      <a:noFill/>
                    </a:lnT>
                    <a:lnB>
                      <a:noFill/>
                    </a:lnB>
                    <a:solidFill>
                      <a:srgbClr val="FDE047"/>
                    </a:solidFill>
                  </a:tcPr>
                </a:tc>
                <a:tc>
                  <a:txBody>
                    <a:bodyPr/>
                    <a:lstStyle/>
                    <a:p>
                      <a:pPr algn="ctr"/>
                      <a:r>
                        <a:rPr lang="en" altLang="zh-TW" sz="1000">
                          <a:latin typeface="Consolas"/>
                          <a:ea typeface="Microsoft JhengHei"/>
                          <a:cs typeface="Consolas" panose="020B0609020204030204" pitchFamily="49" charset="0"/>
                        </a:rPr>
                        <a:t>#facc15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FACC15"/>
                    </a:solidFill>
                  </a:tcPr>
                </a:tc>
                <a:tc>
                  <a:txBody>
                    <a:bodyPr/>
                    <a:lstStyle/>
                    <a:p>
                      <a:pPr algn="ctr"/>
                      <a:r>
                        <a:rPr lang="en" altLang="zh-TW" sz="1000">
                          <a:solidFill>
                            <a:schemeClr val="bg1"/>
                          </a:solidFill>
                          <a:latin typeface="Consolas"/>
                          <a:ea typeface="Microsoft JhengHei"/>
                          <a:cs typeface="Consolas" panose="020B0609020204030204" pitchFamily="49" charset="0"/>
                        </a:rPr>
                        <a:t>#eab308</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EAB308"/>
                    </a:solidFill>
                  </a:tcPr>
                </a:tc>
                <a:tc>
                  <a:txBody>
                    <a:bodyPr/>
                    <a:lstStyle/>
                    <a:p>
                      <a:pPr algn="ctr"/>
                      <a:r>
                        <a:rPr lang="en" altLang="zh-TW" sz="1000">
                          <a:solidFill>
                            <a:schemeClr val="bg1"/>
                          </a:solidFill>
                          <a:latin typeface="Consolas"/>
                          <a:ea typeface="Microsoft JhengHei"/>
                          <a:cs typeface="Consolas" panose="020B0609020204030204" pitchFamily="49" charset="0"/>
                        </a:rPr>
                        <a:t>#ca8a04</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CA8A04"/>
                    </a:solidFill>
                  </a:tcPr>
                </a:tc>
                <a:tc>
                  <a:txBody>
                    <a:bodyPr/>
                    <a:lstStyle/>
                    <a:p>
                      <a:pPr algn="ctr"/>
                      <a:r>
                        <a:rPr lang="en" altLang="zh-TW" sz="1000">
                          <a:solidFill>
                            <a:schemeClr val="bg1"/>
                          </a:solidFill>
                          <a:latin typeface="Consolas"/>
                          <a:ea typeface="Microsoft JhengHei"/>
                          <a:cs typeface="Consolas" panose="020B0609020204030204" pitchFamily="49" charset="0"/>
                        </a:rPr>
                        <a:t>#a16207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A16207"/>
                    </a:solidFill>
                  </a:tcPr>
                </a:tc>
                <a:tc>
                  <a:txBody>
                    <a:bodyPr/>
                    <a:lstStyle/>
                    <a:p>
                      <a:pPr algn="ctr"/>
                      <a:r>
                        <a:rPr lang="en" altLang="zh-TW" sz="1000">
                          <a:solidFill>
                            <a:schemeClr val="bg1"/>
                          </a:solidFill>
                          <a:latin typeface="Consolas"/>
                          <a:ea typeface="Microsoft JhengHei"/>
                          <a:cs typeface="Consolas" panose="020B0609020204030204" pitchFamily="49" charset="0"/>
                        </a:rPr>
                        <a:t>#854d0e</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854D0E"/>
                    </a:solidFill>
                  </a:tcPr>
                </a:tc>
                <a:tc>
                  <a:txBody>
                    <a:bodyPr/>
                    <a:lstStyle/>
                    <a:p>
                      <a:pPr algn="ctr"/>
                      <a:r>
                        <a:rPr lang="en" altLang="zh-TW" sz="1000">
                          <a:solidFill>
                            <a:schemeClr val="bg1"/>
                          </a:solidFill>
                          <a:latin typeface="Consolas"/>
                          <a:ea typeface="Microsoft JhengHei"/>
                          <a:cs typeface="Consolas" panose="020B0609020204030204" pitchFamily="49" charset="0"/>
                        </a:rPr>
                        <a:t>#713f12</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713F12"/>
                    </a:solidFill>
                  </a:tcPr>
                </a:tc>
                <a:tc>
                  <a:txBody>
                    <a:bodyPr/>
                    <a:lstStyle/>
                    <a:p>
                      <a:pPr algn="ctr"/>
                      <a:r>
                        <a:rPr lang="en" altLang="zh-TW" sz="1000">
                          <a:solidFill>
                            <a:schemeClr val="bg1"/>
                          </a:solidFill>
                          <a:latin typeface="Consolas"/>
                          <a:ea typeface="Microsoft JhengHei"/>
                          <a:cs typeface="Consolas" panose="020B0609020204030204" pitchFamily="49" charset="0"/>
                        </a:rPr>
                        <a:t>#422006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422006"/>
                    </a:solidFill>
                  </a:tcPr>
                </a:tc>
                <a:extLst>
                  <a:ext uri="{0D108BD9-81ED-4DB2-BD59-A6C34878D82A}">
                    <a16:rowId xmlns:a16="http://schemas.microsoft.com/office/drawing/2014/main" val="3453727693"/>
                  </a:ext>
                </a:extLst>
              </a:tr>
              <a:tr h="256097">
                <a:tc>
                  <a:txBody>
                    <a:bodyPr/>
                    <a:lstStyle/>
                    <a:p>
                      <a:pPr algn="ctr" fontAlgn="t"/>
                      <a:r>
                        <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rPr>
                        <a:t>綠</a:t>
                      </a:r>
                    </a:p>
                  </a:txBody>
                  <a:tcPr marL="0" marR="0" marT="36000" marB="36000">
                    <a:lnL>
                      <a:noFill/>
                    </a:lnL>
                    <a:lnR>
                      <a:noFill/>
                    </a:lnR>
                    <a:lnT>
                      <a:noFill/>
                    </a:lnT>
                    <a:lnB>
                      <a:noFill/>
                    </a:lnB>
                    <a:solidFill>
                      <a:schemeClr val="bg1"/>
                    </a:solidFill>
                  </a:tcPr>
                </a:tc>
                <a:tc>
                  <a:txBody>
                    <a:bodyPr/>
                    <a:lstStyle/>
                    <a:p>
                      <a:pPr algn="ctr"/>
                      <a:r>
                        <a:rPr lang="en-US" altLang="zh-TW" sz="1000">
                          <a:latin typeface="Microsoft JhengHei"/>
                          <a:ea typeface="Microsoft JhengHei"/>
                        </a:rPr>
                        <a:t>emerald</a:t>
                      </a:r>
                      <a:endParaRPr lang="zh-TW" altLang="en-US" sz="1000">
                        <a:latin typeface="Microsoft JhengHei"/>
                        <a:ea typeface="Microsoft JhengHei"/>
                      </a:endParaRPr>
                    </a:p>
                  </a:txBody>
                  <a:tcPr marT="36000" marB="36000">
                    <a:lnL>
                      <a:noFill/>
                    </a:lnL>
                    <a:lnR>
                      <a:noFill/>
                    </a:lnR>
                    <a:lnT>
                      <a:noFill/>
                    </a:lnT>
                    <a:lnB>
                      <a:noFill/>
                    </a:lnB>
                    <a:solidFill>
                      <a:schemeClr val="bg1"/>
                    </a:solidFill>
                  </a:tcPr>
                </a:tc>
                <a:tc>
                  <a:txBody>
                    <a:bodyPr/>
                    <a:lstStyle/>
                    <a:p>
                      <a:pPr algn="ctr"/>
                      <a:r>
                        <a:rPr lang="en" altLang="zh-TW" sz="1000">
                          <a:latin typeface="Consolas"/>
                          <a:ea typeface="Microsoft JhengHei"/>
                          <a:cs typeface="Consolas" panose="020B0609020204030204" pitchFamily="49" charset="0"/>
                        </a:rPr>
                        <a:t>#ecfdf5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ECFDF5"/>
                    </a:solidFill>
                  </a:tcPr>
                </a:tc>
                <a:tc>
                  <a:txBody>
                    <a:bodyPr/>
                    <a:lstStyle/>
                    <a:p>
                      <a:pPr algn="ctr"/>
                      <a:r>
                        <a:rPr lang="en" altLang="zh-TW" sz="1000">
                          <a:latin typeface="Consolas"/>
                          <a:ea typeface="Microsoft JhengHei"/>
                          <a:cs typeface="Consolas" panose="020B0609020204030204" pitchFamily="49" charset="0"/>
                        </a:rPr>
                        <a:t>#d1fae5</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D1FAE5"/>
                    </a:solidFill>
                  </a:tcPr>
                </a:tc>
                <a:tc>
                  <a:txBody>
                    <a:bodyPr/>
                    <a:lstStyle/>
                    <a:p>
                      <a:pPr algn="ctr"/>
                      <a:r>
                        <a:rPr lang="en" altLang="zh-TW" sz="1000">
                          <a:latin typeface="Consolas"/>
                          <a:ea typeface="Microsoft JhengHei"/>
                          <a:cs typeface="Consolas" panose="020B0609020204030204" pitchFamily="49" charset="0"/>
                        </a:rPr>
                        <a:t>#a7f3d0</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A7F3D0"/>
                    </a:solidFill>
                  </a:tcPr>
                </a:tc>
                <a:tc>
                  <a:txBody>
                    <a:bodyPr/>
                    <a:lstStyle/>
                    <a:p>
                      <a:pPr algn="ctr"/>
                      <a:r>
                        <a:rPr lang="en" altLang="zh-TW" sz="1000">
                          <a:latin typeface="Consolas"/>
                          <a:ea typeface="Microsoft JhengHei"/>
                          <a:cs typeface="Consolas" panose="020B0609020204030204" pitchFamily="49" charset="0"/>
                        </a:rPr>
                        <a:t>#6ee7b7</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6EE7B7"/>
                    </a:solidFill>
                  </a:tcPr>
                </a:tc>
                <a:tc>
                  <a:txBody>
                    <a:bodyPr/>
                    <a:lstStyle/>
                    <a:p>
                      <a:pPr algn="ctr"/>
                      <a:r>
                        <a:rPr lang="en" altLang="zh-TW" sz="1000">
                          <a:latin typeface="Consolas"/>
                          <a:ea typeface="Microsoft JhengHei"/>
                          <a:cs typeface="Consolas" panose="020B0609020204030204" pitchFamily="49" charset="0"/>
                        </a:rPr>
                        <a:t>#34d399</a:t>
                      </a:r>
                      <a:endParaRPr lang="zh-TW" altLang="en-US" sz="1000">
                        <a:latin typeface="Consolas"/>
                        <a:ea typeface="Microsoft JhengHei"/>
                        <a:cs typeface="Consolas" panose="020B0609020204030204" pitchFamily="49" charset="0"/>
                      </a:endParaRPr>
                    </a:p>
                  </a:txBody>
                  <a:tcPr marT="36000" marB="36000">
                    <a:lnL>
                      <a:noFill/>
                    </a:lnL>
                    <a:lnR>
                      <a:noFill/>
                    </a:lnR>
                    <a:lnT>
                      <a:noFill/>
                    </a:lnT>
                    <a:lnB>
                      <a:noFill/>
                    </a:lnB>
                    <a:solidFill>
                      <a:srgbClr val="34D399"/>
                    </a:solidFill>
                  </a:tcPr>
                </a:tc>
                <a:tc>
                  <a:txBody>
                    <a:bodyPr/>
                    <a:lstStyle/>
                    <a:p>
                      <a:pPr algn="ctr"/>
                      <a:r>
                        <a:rPr lang="en" altLang="zh-TW" sz="1000">
                          <a:solidFill>
                            <a:schemeClr val="bg1"/>
                          </a:solidFill>
                          <a:latin typeface="Consolas"/>
                          <a:ea typeface="Microsoft JhengHei"/>
                          <a:cs typeface="Consolas" panose="020B0609020204030204" pitchFamily="49" charset="0"/>
                        </a:rPr>
                        <a:t>#10b981</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10B981"/>
                    </a:solidFill>
                  </a:tcPr>
                </a:tc>
                <a:tc>
                  <a:txBody>
                    <a:bodyPr/>
                    <a:lstStyle/>
                    <a:p>
                      <a:pPr algn="ctr"/>
                      <a:r>
                        <a:rPr lang="en" altLang="zh-TW" sz="1000">
                          <a:solidFill>
                            <a:schemeClr val="bg1"/>
                          </a:solidFill>
                          <a:latin typeface="Consolas"/>
                          <a:ea typeface="Microsoft JhengHei"/>
                          <a:cs typeface="Consolas" panose="020B0609020204030204" pitchFamily="49" charset="0"/>
                        </a:rPr>
                        <a:t>#059669</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59669"/>
                    </a:solidFill>
                  </a:tcPr>
                </a:tc>
                <a:tc>
                  <a:txBody>
                    <a:bodyPr/>
                    <a:lstStyle/>
                    <a:p>
                      <a:pPr algn="ctr"/>
                      <a:r>
                        <a:rPr lang="en" altLang="zh-TW" sz="1000">
                          <a:solidFill>
                            <a:schemeClr val="bg1"/>
                          </a:solidFill>
                          <a:latin typeface="Consolas"/>
                          <a:ea typeface="Microsoft JhengHei"/>
                          <a:cs typeface="Consolas" panose="020B0609020204030204" pitchFamily="49" charset="0"/>
                        </a:rPr>
                        <a:t>#047857</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47857"/>
                    </a:solidFill>
                  </a:tcPr>
                </a:tc>
                <a:tc>
                  <a:txBody>
                    <a:bodyPr/>
                    <a:lstStyle/>
                    <a:p>
                      <a:pPr algn="ctr"/>
                      <a:r>
                        <a:rPr lang="en" altLang="zh-TW" sz="1000">
                          <a:solidFill>
                            <a:schemeClr val="bg1"/>
                          </a:solidFill>
                          <a:latin typeface="Consolas"/>
                          <a:ea typeface="Microsoft JhengHei"/>
                          <a:cs typeface="Consolas" panose="020B0609020204030204" pitchFamily="49" charset="0"/>
                        </a:rPr>
                        <a:t>#065f46</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65F46"/>
                    </a:solidFill>
                  </a:tcPr>
                </a:tc>
                <a:tc>
                  <a:txBody>
                    <a:bodyPr/>
                    <a:lstStyle/>
                    <a:p>
                      <a:pPr algn="ctr"/>
                      <a:r>
                        <a:rPr lang="en" altLang="zh-TW" sz="1000">
                          <a:solidFill>
                            <a:schemeClr val="bg1"/>
                          </a:solidFill>
                          <a:latin typeface="Consolas"/>
                          <a:ea typeface="Microsoft JhengHei"/>
                          <a:cs typeface="Consolas" panose="020B0609020204030204" pitchFamily="49" charset="0"/>
                        </a:rPr>
                        <a:t>#064e3b</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64E3B"/>
                    </a:solidFill>
                  </a:tcPr>
                </a:tc>
                <a:tc>
                  <a:txBody>
                    <a:bodyPr/>
                    <a:lstStyle/>
                    <a:p>
                      <a:pPr algn="ctr"/>
                      <a:r>
                        <a:rPr lang="en" altLang="zh-TW" sz="1000">
                          <a:solidFill>
                            <a:schemeClr val="bg1"/>
                          </a:solidFill>
                          <a:latin typeface="Consolas"/>
                          <a:ea typeface="Microsoft JhengHei"/>
                          <a:cs typeface="Consolas" panose="020B0609020204030204" pitchFamily="49" charset="0"/>
                        </a:rPr>
                        <a:t>#022c22</a:t>
                      </a:r>
                      <a:endParaRPr lang="zh-TW" altLang="en-US" sz="1000">
                        <a:solidFill>
                          <a:schemeClr val="bg1"/>
                        </a:solidFill>
                        <a:latin typeface="Consolas"/>
                        <a:ea typeface="Microsoft JhengHei"/>
                        <a:cs typeface="Consolas" panose="020B0609020204030204" pitchFamily="49" charset="0"/>
                      </a:endParaRPr>
                    </a:p>
                  </a:txBody>
                  <a:tcPr marT="36000" marB="36000">
                    <a:lnL>
                      <a:noFill/>
                    </a:lnL>
                    <a:lnR>
                      <a:noFill/>
                    </a:lnR>
                    <a:lnT>
                      <a:noFill/>
                    </a:lnT>
                    <a:lnB>
                      <a:noFill/>
                    </a:lnB>
                    <a:solidFill>
                      <a:srgbClr val="022C22"/>
                    </a:solidFill>
                  </a:tcPr>
                </a:tc>
                <a:extLst>
                  <a:ext uri="{0D108BD9-81ED-4DB2-BD59-A6C34878D82A}">
                    <a16:rowId xmlns:a16="http://schemas.microsoft.com/office/drawing/2014/main" val="701104148"/>
                  </a:ext>
                </a:extLst>
              </a:tr>
              <a:tr h="256097">
                <a:tc>
                  <a:txBody>
                    <a:bodyPr/>
                    <a:lstStyle/>
                    <a:p>
                      <a:pPr algn="ctr" fontAlgn="t"/>
                      <a:endParaRPr lang="zh-TW" altLang="en-US" sz="10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0" marR="0" marT="36000" marB="36000">
                    <a:lnL>
                      <a:noFill/>
                    </a:lnL>
                    <a:lnR>
                      <a:noFill/>
                    </a:lnR>
                    <a:lnT>
                      <a:noFill/>
                    </a:lnT>
                    <a:lnB>
                      <a:noFill/>
                    </a:lnB>
                    <a:solidFill>
                      <a:schemeClr val="bg1"/>
                    </a:solidFill>
                  </a:tcPr>
                </a:tc>
                <a:tc>
                  <a:txBody>
                    <a:bodyPr/>
                    <a:lstStyle/>
                    <a:p>
                      <a:pPr algn="ctr" rtl="0" fontAlgn="ctr"/>
                      <a:endParaRPr lang="en" sz="1000" b="0" i="0" u="none" strike="noStrike">
                        <a:solidFill>
                          <a:srgbClr val="000000"/>
                        </a:solidFill>
                        <a:effectLst/>
                        <a:latin typeface="Microsoft JhengHei" panose="020B0604030504040204" pitchFamily="34" charset="-120"/>
                        <a:ea typeface="Microsoft JhengHei" panose="020B0604030504040204" pitchFamily="34" charset="-12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000000"/>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000000"/>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r>
                        <a:rPr lang="en" sz="1000" b="0" i="0" u="none" strike="noStrike" err="1">
                          <a:solidFill>
                            <a:srgbClr val="000000"/>
                          </a:solidFill>
                          <a:effectLst/>
                          <a:latin typeface="Microsoft JhengHei"/>
                          <a:ea typeface="Microsoft JhengHei"/>
                          <a:cs typeface="Consolas" panose="020B0609020204030204" pitchFamily="49" charset="0"/>
                        </a:rPr>
                        <a:t>淺色底</a:t>
                      </a:r>
                      <a:r>
                        <a:rPr lang="en" sz="1000" b="0" i="0" u="none" strike="noStrike">
                          <a:solidFill>
                            <a:srgbClr val="000000"/>
                          </a:solidFill>
                          <a:effectLst/>
                          <a:latin typeface="Microsoft JhengHei"/>
                          <a:ea typeface="Microsoft JhengHei"/>
                          <a:cs typeface="Consolas" panose="020B0609020204030204" pitchFamily="49" charset="0"/>
                        </a:rPr>
                        <a:t>/</a:t>
                      </a:r>
                      <a:r>
                        <a:rPr lang="en" sz="1000" b="0" i="0" u="none" strike="noStrike" err="1">
                          <a:solidFill>
                            <a:srgbClr val="000000"/>
                          </a:solidFill>
                          <a:effectLst/>
                          <a:latin typeface="Microsoft JhengHei"/>
                          <a:ea typeface="Microsoft JhengHei"/>
                          <a:cs typeface="Consolas" panose="020B0609020204030204" pitchFamily="49" charset="0"/>
                        </a:rPr>
                        <a:t>螢光筆</a:t>
                      </a:r>
                    </a:p>
                  </a:txBody>
                  <a:tcPr marL="0" marR="0" marT="36000" marB="36000" anchor="ctr">
                    <a:lnL>
                      <a:noFill/>
                    </a:lnL>
                    <a:lnR>
                      <a:noFill/>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 altLang="zh-TW" sz="1000" b="0" i="0" u="none" strike="noStrike" err="1">
                          <a:solidFill>
                            <a:srgbClr val="000000"/>
                          </a:solidFill>
                          <a:effectLst/>
                          <a:latin typeface="Microsoft JhengHei"/>
                          <a:ea typeface="Microsoft JhengHei"/>
                          <a:cs typeface="Consolas" panose="020B0609020204030204" pitchFamily="49" charset="0"/>
                        </a:rPr>
                        <a:t>邊框</a:t>
                      </a:r>
                    </a:p>
                  </a:txBody>
                  <a:tcPr marL="0" marR="0" marT="36000" marB="36000" anchor="ctr">
                    <a:lnL>
                      <a:noFill/>
                    </a:lnL>
                    <a:lnR>
                      <a:noFill/>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 altLang="zh-TW" sz="1000" b="0" i="0" u="none" strike="noStrike">
                        <a:solidFill>
                          <a:srgbClr val="000000"/>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 altLang="zh-TW" sz="1000" b="0" i="0" u="none" strike="noStrike" err="1">
                          <a:solidFill>
                            <a:srgbClr val="000000"/>
                          </a:solidFill>
                          <a:effectLst/>
                          <a:latin typeface="Microsoft JhengHei"/>
                          <a:ea typeface="Microsoft JhengHei"/>
                          <a:cs typeface="Consolas" panose="020B0609020204030204" pitchFamily="49" charset="0"/>
                        </a:rPr>
                        <a:t>文字</a:t>
                      </a:r>
                      <a:r>
                        <a:rPr lang="en" altLang="zh-TW" sz="1000" b="0" i="0" u="none" strike="noStrike">
                          <a:solidFill>
                            <a:srgbClr val="000000"/>
                          </a:solidFill>
                          <a:effectLst/>
                          <a:latin typeface="Microsoft JhengHei"/>
                          <a:ea typeface="Microsoft JhengHei"/>
                          <a:cs typeface="Consolas" panose="020B0609020204030204" pitchFamily="49" charset="0"/>
                        </a:rPr>
                        <a:t>/</a:t>
                      </a:r>
                      <a:r>
                        <a:rPr lang="en" altLang="zh-TW" sz="1000" b="0" i="0" u="none" strike="noStrike" err="1">
                          <a:solidFill>
                            <a:srgbClr val="000000"/>
                          </a:solidFill>
                          <a:effectLst/>
                          <a:latin typeface="Microsoft JhengHei"/>
                          <a:ea typeface="Microsoft JhengHei"/>
                          <a:cs typeface="Consolas" panose="020B0609020204030204" pitchFamily="49" charset="0"/>
                        </a:rPr>
                        <a:t>深色底</a:t>
                      </a:r>
                    </a:p>
                  </a:txBody>
                  <a:tcPr marL="0" marR="0" marT="36000" marB="36000" anchor="ctr">
                    <a:lnL>
                      <a:noFill/>
                    </a:lnL>
                    <a:lnR>
                      <a:noFill/>
                    </a:lnR>
                    <a:lnT>
                      <a:noFill/>
                    </a:lnT>
                    <a:lnB>
                      <a:noFill/>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endParaRPr lang="en" altLang="zh-TW" sz="1000" b="0" i="0" u="none" strike="noStrike">
                        <a:solidFill>
                          <a:srgbClr val="000000"/>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US" altLang="zh-TW" sz="1000" b="0" i="0" u="none" strike="noStrike">
                        <a:solidFill>
                          <a:srgbClr val="FFFFFF"/>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FFFFFF"/>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FFFFFF"/>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tc>
                  <a:txBody>
                    <a:bodyPr/>
                    <a:lstStyle/>
                    <a:p>
                      <a:pPr algn="ctr" rtl="0" fontAlgn="ctr"/>
                      <a:endParaRPr lang="en" sz="1000" b="0" i="0" u="none" strike="noStrike">
                        <a:solidFill>
                          <a:srgbClr val="FFFFFF"/>
                        </a:solidFill>
                        <a:effectLst/>
                        <a:latin typeface="Microsoft JhengHei" panose="020B0604030504040204" pitchFamily="34" charset="-120"/>
                        <a:ea typeface="Microsoft JhengHei" panose="020B0604030504040204" pitchFamily="34" charset="-120"/>
                        <a:cs typeface="Consolas" panose="020B0609020204030204" pitchFamily="49" charset="0"/>
                      </a:endParaRPr>
                    </a:p>
                  </a:txBody>
                  <a:tcPr marL="0" marR="0" marT="36000" marB="36000" anchor="ctr">
                    <a:lnL>
                      <a:noFill/>
                    </a:lnL>
                    <a:lnR>
                      <a:noFill/>
                    </a:lnR>
                    <a:lnT>
                      <a:noFill/>
                    </a:lnT>
                    <a:lnB>
                      <a:noFill/>
                    </a:lnB>
                    <a:solidFill>
                      <a:schemeClr val="bg1"/>
                    </a:solidFill>
                  </a:tcPr>
                </a:tc>
                <a:extLst>
                  <a:ext uri="{0D108BD9-81ED-4DB2-BD59-A6C34878D82A}">
                    <a16:rowId xmlns:a16="http://schemas.microsoft.com/office/drawing/2014/main" val="501473089"/>
                  </a:ext>
                </a:extLst>
              </a:tr>
            </a:tbl>
          </a:graphicData>
        </a:graphic>
      </p:graphicFrame>
    </p:spTree>
    <p:extLst>
      <p:ext uri="{BB962C8B-B14F-4D97-AF65-F5344CB8AC3E}">
        <p14:creationId xmlns:p14="http://schemas.microsoft.com/office/powerpoint/2010/main" val="2022153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2" name="標題 1">
            <a:extLst>
              <a:ext uri="{FF2B5EF4-FFF2-40B4-BE49-F238E27FC236}">
                <a16:creationId xmlns:a16="http://schemas.microsoft.com/office/drawing/2014/main" id="{F105F8E5-2430-5A85-BCF6-9B768A93585B}"/>
              </a:ext>
            </a:extLst>
          </p:cNvPr>
          <p:cNvSpPr>
            <a:spLocks noGrp="1"/>
          </p:cNvSpPr>
          <p:nvPr>
            <p:ph type="title"/>
          </p:nvPr>
        </p:nvSpPr>
        <p:spPr>
          <a:prstGeom prst="rect">
            <a:avLst/>
          </a:prstGeom>
        </p:spPr>
        <p:txBody>
          <a:bodyPr/>
          <a:lstStyle/>
          <a:p>
            <a:r>
              <a:rPr lang="zh-TW" altLang="en-US" sz="3600">
                <a:latin typeface="Microsoft JhengHei"/>
                <a:ea typeface="Microsoft JhengHei"/>
                <a:cs typeface="Microsoft JhengHei"/>
                <a:sym typeface="Microsoft JhengHei"/>
              </a:rPr>
              <a:t>輔助線</a:t>
            </a:r>
            <a:endParaRPr lang="zh-TW" altLang="en-US"/>
          </a:p>
        </p:txBody>
      </p:sp>
      <p:sp>
        <p:nvSpPr>
          <p:cNvPr id="5" name="文字版面配置區 4">
            <a:extLst>
              <a:ext uri="{FF2B5EF4-FFF2-40B4-BE49-F238E27FC236}">
                <a16:creationId xmlns:a16="http://schemas.microsoft.com/office/drawing/2014/main" id="{E5BFF426-0ED3-E009-B9BA-63A7D13C6334}"/>
              </a:ext>
            </a:extLst>
          </p:cNvPr>
          <p:cNvSpPr>
            <a:spLocks noGrp="1"/>
          </p:cNvSpPr>
          <p:nvPr>
            <p:ph type="body" idx="2"/>
          </p:nvPr>
        </p:nvSpPr>
        <p:spPr/>
        <p:txBody>
          <a:bodyPr/>
          <a:lstStyle/>
          <a:p>
            <a:endParaRPr lang="zh-TW" altLang="en-US"/>
          </a:p>
        </p:txBody>
      </p:sp>
      <p:sp>
        <p:nvSpPr>
          <p:cNvPr id="3" name="文字方塊 2">
            <a:extLst>
              <a:ext uri="{FF2B5EF4-FFF2-40B4-BE49-F238E27FC236}">
                <a16:creationId xmlns:a16="http://schemas.microsoft.com/office/drawing/2014/main" id="{B779A705-0791-54EC-E5E1-28B18270F3B2}"/>
              </a:ext>
            </a:extLst>
          </p:cNvPr>
          <p:cNvSpPr txBox="1"/>
          <p:nvPr/>
        </p:nvSpPr>
        <p:spPr>
          <a:xfrm>
            <a:off x="0" y="0"/>
            <a:ext cx="11520488" cy="307777"/>
          </a:xfrm>
          <a:prstGeom prst="rect">
            <a:avLst/>
          </a:prstGeom>
          <a:solidFill>
            <a:srgbClr val="FEF08A"/>
          </a:solidFill>
        </p:spPr>
        <p:txBody>
          <a:bodyPr wrap="square" rtlCol="0">
            <a:spAutoFit/>
          </a:bodyPr>
          <a:lstStyle/>
          <a:p>
            <a:pPr marL="252000" indent="-216000">
              <a:buFont typeface="標準系統字體"/>
              <a:buChar char="○"/>
            </a:pPr>
            <a:r>
              <a:rPr kumimoji="1" lang="en-US" altLang="zh-TW">
                <a:solidFill>
                  <a:schemeClr val="bg2"/>
                </a:solidFill>
              </a:rPr>
              <a:t>@shannon:</a:t>
            </a:r>
            <a:r>
              <a:rPr kumimoji="1" lang="zh-TW" altLang="en-US">
                <a:solidFill>
                  <a:schemeClr val="bg2"/>
                </a:solidFill>
              </a:rPr>
              <a:t>輔助線已設定在投影片母片中，可留開啟輔助線說明、輔助線範例</a:t>
            </a:r>
            <a:r>
              <a:rPr kumimoji="1" lang="en-US" altLang="zh-TW">
                <a:solidFill>
                  <a:schemeClr val="bg2"/>
                </a:solidFill>
              </a:rPr>
              <a:t>2,3</a:t>
            </a:r>
            <a:r>
              <a:rPr kumimoji="1" lang="zh-TW" altLang="en-US">
                <a:solidFill>
                  <a:schemeClr val="bg2"/>
                </a:solidFill>
              </a:rPr>
              <a:t>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8AD49-3413-88AF-1812-504A4EDC476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BF2C236-B33B-5F8D-B58F-0C8549F6FF58}"/>
              </a:ext>
            </a:extLst>
          </p:cNvPr>
          <p:cNvSpPr>
            <a:spLocks noGrp="1"/>
          </p:cNvSpPr>
          <p:nvPr>
            <p:ph type="title"/>
          </p:nvPr>
        </p:nvSpPr>
        <p:spPr>
          <a:xfrm>
            <a:off x="1440244" y="1790234"/>
            <a:ext cx="8594999" cy="1439998"/>
          </a:xfrm>
          <a:prstGeom prst="rect">
            <a:avLst/>
          </a:prstGeom>
          <a:noFill/>
        </p:spPr>
        <p:txBody>
          <a:bodyPr/>
          <a:lstStyle/>
          <a:p>
            <a:br>
              <a:rPr lang="en-US" altLang="zh-TW"/>
            </a:br>
            <a:r>
              <a:rPr lang="zh-TW" altLang="en-US"/>
              <a:t>設計進度會議</a:t>
            </a:r>
          </a:p>
        </p:txBody>
      </p:sp>
      <p:sp>
        <p:nvSpPr>
          <p:cNvPr id="5" name="文字版面配置區 4">
            <a:extLst>
              <a:ext uri="{FF2B5EF4-FFF2-40B4-BE49-F238E27FC236}">
                <a16:creationId xmlns:a16="http://schemas.microsoft.com/office/drawing/2014/main" id="{1975DF22-82A3-EC77-FEF5-7D7A9BF5878C}"/>
              </a:ext>
            </a:extLst>
          </p:cNvPr>
          <p:cNvSpPr>
            <a:spLocks noGrp="1"/>
          </p:cNvSpPr>
          <p:nvPr>
            <p:ph type="body" idx="4294967295"/>
          </p:nvPr>
        </p:nvSpPr>
        <p:spPr>
          <a:xfrm>
            <a:off x="3725240" y="3645087"/>
            <a:ext cx="4015410" cy="930127"/>
          </a:xfrm>
          <a:prstGeom prst="rect">
            <a:avLst/>
          </a:prstGeom>
        </p:spPr>
        <p:txBody>
          <a:bodyPr/>
          <a:lstStyle/>
          <a:p>
            <a:pPr algn="ctr">
              <a:lnSpc>
                <a:spcPct val="130000"/>
              </a:lnSpc>
            </a:pPr>
            <a:r>
              <a:rPr lang="zh-TW" altLang="en-US" sz="2000">
                <a:solidFill>
                  <a:schemeClr val="tx1"/>
                </a:solidFill>
              </a:rPr>
              <a:t>將繁瑣的填單流程轉化為自然直覺的對話體驗</a:t>
            </a:r>
            <a:endParaRPr lang="en-US" altLang="zh-TW" sz="2000">
              <a:solidFill>
                <a:schemeClr val="tx1"/>
              </a:solidFill>
              <a:latin typeface="微軟正黑體" panose="020B0604030504040204" pitchFamily="34" charset="-120"/>
              <a:ea typeface="微軟正黑體" panose="020B0604030504040204" pitchFamily="34" charset="-120"/>
            </a:endParaRPr>
          </a:p>
        </p:txBody>
      </p:sp>
      <p:sp>
        <p:nvSpPr>
          <p:cNvPr id="6" name="文字版面配置區 5">
            <a:extLst>
              <a:ext uri="{FF2B5EF4-FFF2-40B4-BE49-F238E27FC236}">
                <a16:creationId xmlns:a16="http://schemas.microsoft.com/office/drawing/2014/main" id="{6614930F-C981-16A6-D732-0B1D5CB94466}"/>
              </a:ext>
            </a:extLst>
          </p:cNvPr>
          <p:cNvSpPr>
            <a:spLocks noGrp="1"/>
          </p:cNvSpPr>
          <p:nvPr>
            <p:ph type="body" idx="2"/>
          </p:nvPr>
        </p:nvSpPr>
        <p:spPr/>
        <p:txBody>
          <a:bodyPr/>
          <a:lstStyle/>
          <a:p>
            <a:r>
              <a:rPr lang="en-US" altLang="zh-TW" sz="1600">
                <a:latin typeface="+mn-ea"/>
                <a:ea typeface="+mn-ea"/>
              </a:rPr>
              <a:t>2025.02.13</a:t>
            </a:r>
          </a:p>
        </p:txBody>
      </p:sp>
      <p:pic>
        <p:nvPicPr>
          <p:cNvPr id="3" name="圖片 2" descr="一張含有 字型, 文字, 標誌, 圖形 的圖片&#10;&#10;AI 產生的內容可能不正確。">
            <a:extLst>
              <a:ext uri="{FF2B5EF4-FFF2-40B4-BE49-F238E27FC236}">
                <a16:creationId xmlns:a16="http://schemas.microsoft.com/office/drawing/2014/main" id="{6E9C949C-25B5-8A51-57AC-F7436477BC04}"/>
              </a:ext>
            </a:extLst>
          </p:cNvPr>
          <p:cNvPicPr>
            <a:picLocks noChangeAspect="1"/>
          </p:cNvPicPr>
          <p:nvPr/>
        </p:nvPicPr>
        <p:blipFill>
          <a:blip r:embed="rId3"/>
          <a:stretch>
            <a:fillRect/>
          </a:stretch>
        </p:blipFill>
        <p:spPr>
          <a:xfrm>
            <a:off x="4804185" y="900113"/>
            <a:ext cx="1910530" cy="800550"/>
          </a:xfrm>
          <a:prstGeom prst="rect">
            <a:avLst/>
          </a:prstGeom>
        </p:spPr>
      </p:pic>
      <p:sp>
        <p:nvSpPr>
          <p:cNvPr id="4" name="文字方塊 3">
            <a:extLst>
              <a:ext uri="{FF2B5EF4-FFF2-40B4-BE49-F238E27FC236}">
                <a16:creationId xmlns:a16="http://schemas.microsoft.com/office/drawing/2014/main" id="{725260B3-C17A-97E6-0DEE-3EB4F9AB7EED}"/>
              </a:ext>
            </a:extLst>
          </p:cNvPr>
          <p:cNvSpPr txBox="1"/>
          <p:nvPr/>
        </p:nvSpPr>
        <p:spPr>
          <a:xfrm>
            <a:off x="-794" y="0"/>
            <a:ext cx="11520488" cy="307777"/>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tx1"/>
                </a:solidFill>
              </a:rPr>
              <a:t>@shannon: </a:t>
            </a:r>
            <a:r>
              <a:rPr kumimoji="1" lang="zh-TW" altLang="en-US">
                <a:solidFill>
                  <a:schemeClr val="tx1"/>
                </a:solidFill>
              </a:rPr>
              <a:t>範例</a:t>
            </a:r>
            <a:endParaRPr kumimoji="1" lang="en-US" altLang="zh-TW">
              <a:solidFill>
                <a:schemeClr val="tx1"/>
              </a:solidFill>
            </a:endParaRPr>
          </a:p>
        </p:txBody>
      </p:sp>
    </p:spTree>
    <p:extLst>
      <p:ext uri="{BB962C8B-B14F-4D97-AF65-F5344CB8AC3E}">
        <p14:creationId xmlns:p14="http://schemas.microsoft.com/office/powerpoint/2010/main" val="3087856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21"/>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zh-TW"/>
              <a:t>輔助線</a:t>
            </a:r>
            <a:endParaRPr/>
          </a:p>
        </p:txBody>
      </p:sp>
      <p:sp>
        <p:nvSpPr>
          <p:cNvPr id="3" name="文字版面配置區 2">
            <a:extLst>
              <a:ext uri="{FF2B5EF4-FFF2-40B4-BE49-F238E27FC236}">
                <a16:creationId xmlns:a16="http://schemas.microsoft.com/office/drawing/2014/main" id="{DAEBFAF7-E9BC-713B-646B-8B6EDDE32EC9}"/>
              </a:ext>
            </a:extLst>
          </p:cNvPr>
          <p:cNvSpPr>
            <a:spLocks noGrp="1"/>
          </p:cNvSpPr>
          <p:nvPr>
            <p:ph type="body" idx="10"/>
          </p:nvPr>
        </p:nvSpPr>
        <p:spPr>
          <a:prstGeom prst="rect">
            <a:avLst/>
          </a:prstGeom>
        </p:spPr>
        <p:txBody>
          <a:bodyPr/>
          <a:lstStyle/>
          <a:p>
            <a:r>
              <a:rPr lang="zh-TW" altLang="en-US" sz="1600">
                <a:latin typeface="Microsoft JhengHei"/>
                <a:ea typeface="Microsoft JhengHei"/>
                <a:cs typeface="Microsoft JhengHei"/>
                <a:sym typeface="Microsoft JhengHei"/>
              </a:rPr>
              <a:t>開啟與關閉：</a:t>
            </a:r>
            <a:r>
              <a:rPr lang="en-US" altLang="zh-TW" sz="1600">
                <a:latin typeface="Microsoft JhengHei"/>
                <a:ea typeface="Microsoft JhengHei"/>
                <a:cs typeface="Microsoft JhengHei"/>
                <a:sym typeface="Microsoft JhengHei"/>
              </a:rPr>
              <a:t>[</a:t>
            </a:r>
            <a:r>
              <a:rPr lang="zh-TW" altLang="en-US" sz="1600">
                <a:latin typeface="Microsoft JhengHei"/>
                <a:ea typeface="Microsoft JhengHei"/>
                <a:cs typeface="Microsoft JhengHei"/>
                <a:sym typeface="Microsoft JhengHei"/>
              </a:rPr>
              <a:t>檢視</a:t>
            </a:r>
            <a:r>
              <a:rPr lang="en-US" altLang="zh-TW" sz="1600">
                <a:latin typeface="Microsoft JhengHei"/>
                <a:ea typeface="Microsoft JhengHei"/>
                <a:cs typeface="Microsoft JhengHei"/>
                <a:sym typeface="Microsoft JhengHei"/>
              </a:rPr>
              <a:t>] &gt; [</a:t>
            </a:r>
            <a:r>
              <a:rPr lang="zh-TW" altLang="en-US" sz="1600">
                <a:latin typeface="Microsoft JhengHei"/>
                <a:ea typeface="Microsoft JhengHei"/>
                <a:cs typeface="Microsoft JhengHei"/>
                <a:sym typeface="Microsoft JhengHei"/>
              </a:rPr>
              <a:t>輔助線</a:t>
            </a:r>
            <a:r>
              <a:rPr lang="en-US" altLang="zh-TW" sz="1600">
                <a:latin typeface="Microsoft JhengHei"/>
                <a:ea typeface="Microsoft JhengHei"/>
                <a:cs typeface="Microsoft JhengHei"/>
                <a:sym typeface="Microsoft JhengHei"/>
              </a:rPr>
              <a:t>]</a:t>
            </a:r>
          </a:p>
        </p:txBody>
      </p:sp>
      <p:cxnSp>
        <p:nvCxnSpPr>
          <p:cNvPr id="362" name="Google Shape;362;p21"/>
          <p:cNvCxnSpPr/>
          <p:nvPr/>
        </p:nvCxnSpPr>
        <p:spPr>
          <a:xfrm>
            <a:off x="-26512" y="3509963"/>
            <a:ext cx="11547000" cy="0"/>
          </a:xfrm>
          <a:prstGeom prst="straightConnector1">
            <a:avLst/>
          </a:prstGeom>
          <a:noFill/>
          <a:ln w="9525" cap="flat" cmpd="sng">
            <a:solidFill>
              <a:srgbClr val="FF0000"/>
            </a:solidFill>
            <a:prstDash val="solid"/>
            <a:round/>
            <a:headEnd type="none" w="sm" len="sm"/>
            <a:tailEnd type="none" w="sm" len="sm"/>
          </a:ln>
        </p:spPr>
      </p:cxnSp>
      <p:sp>
        <p:nvSpPr>
          <p:cNvPr id="364" name="Google Shape;364;p21"/>
          <p:cNvSpPr txBox="1"/>
          <p:nvPr/>
        </p:nvSpPr>
        <p:spPr>
          <a:xfrm>
            <a:off x="5760000" y="3204083"/>
            <a:ext cx="1700700" cy="397201"/>
          </a:xfrm>
          <a:prstGeom prst="rect">
            <a:avLst/>
          </a:prstGeom>
          <a:noFill/>
          <a:ln>
            <a:noFill/>
          </a:ln>
        </p:spPr>
        <p:txBody>
          <a:bodyPr spcFirstLastPara="1" wrap="square" lIns="91425" tIns="90000" rIns="91425" bIns="900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FF0000"/>
                </a:solidFill>
                <a:latin typeface="Arial"/>
                <a:ea typeface="Arial"/>
                <a:cs typeface="Arial"/>
                <a:sym typeface="Arial"/>
              </a:rPr>
              <a:t>中心線</a:t>
            </a:r>
            <a:endParaRPr>
              <a:solidFill>
                <a:srgbClr val="FF0000"/>
              </a:solidFill>
            </a:endParaRPr>
          </a:p>
        </p:txBody>
      </p:sp>
      <p:cxnSp>
        <p:nvCxnSpPr>
          <p:cNvPr id="9" name="Google Shape;362;p21">
            <a:extLst>
              <a:ext uri="{FF2B5EF4-FFF2-40B4-BE49-F238E27FC236}">
                <a16:creationId xmlns:a16="http://schemas.microsoft.com/office/drawing/2014/main" id="{1B4E6412-020B-2A4E-ADA8-68B868BA185A}"/>
              </a:ext>
            </a:extLst>
          </p:cNvPr>
          <p:cNvCxnSpPr>
            <a:cxnSpLocks/>
          </p:cNvCxnSpPr>
          <p:nvPr/>
        </p:nvCxnSpPr>
        <p:spPr>
          <a:xfrm>
            <a:off x="5760000" y="0"/>
            <a:ext cx="0" cy="6480175"/>
          </a:xfrm>
          <a:prstGeom prst="straightConnector1">
            <a:avLst/>
          </a:prstGeom>
          <a:noFill/>
          <a:ln w="9525" cap="flat" cmpd="sng">
            <a:solidFill>
              <a:srgbClr val="FF0000"/>
            </a:solidFill>
            <a:prstDash val="solid"/>
            <a:round/>
            <a:headEnd type="none" w="sm" len="sm"/>
            <a:tailEnd type="none" w="sm" len="sm"/>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p:nvPr/>
        </p:nvSpPr>
        <p:spPr>
          <a:xfrm>
            <a:off x="179388" y="900114"/>
            <a:ext cx="5491162" cy="5219700"/>
          </a:xfrm>
          <a:prstGeom prst="rect">
            <a:avLst/>
          </a:prstGeom>
          <a:solidFill>
            <a:srgbClr val="CBDDE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1" name="Google Shape;371;p22"/>
          <p:cNvSpPr/>
          <p:nvPr/>
        </p:nvSpPr>
        <p:spPr>
          <a:xfrm>
            <a:off x="5849939" y="900114"/>
            <a:ext cx="5491162" cy="5219700"/>
          </a:xfrm>
          <a:prstGeom prst="rect">
            <a:avLst/>
          </a:prstGeom>
          <a:solidFill>
            <a:srgbClr val="CBDDE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2" name="Google Shape;372;p22"/>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zh-TW"/>
              <a:t>輔助線範例 </a:t>
            </a:r>
            <a:r>
              <a:rPr lang="zh-TW" sz="2000"/>
              <a:t>2 欄</a:t>
            </a:r>
            <a:endParaRPr sz="3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3"/>
          <p:cNvSpPr/>
          <p:nvPr/>
        </p:nvSpPr>
        <p:spPr>
          <a:xfrm>
            <a:off x="185236" y="900114"/>
            <a:ext cx="3594788" cy="5219700"/>
          </a:xfrm>
          <a:prstGeom prst="rect">
            <a:avLst/>
          </a:prstGeom>
          <a:solidFill>
            <a:srgbClr val="CBDDE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8" name="Google Shape;378;p23"/>
          <p:cNvSpPr/>
          <p:nvPr/>
        </p:nvSpPr>
        <p:spPr>
          <a:xfrm>
            <a:off x="7740650" y="900113"/>
            <a:ext cx="3600450" cy="5219701"/>
          </a:xfrm>
          <a:prstGeom prst="rect">
            <a:avLst/>
          </a:prstGeom>
          <a:solidFill>
            <a:srgbClr val="CBDDE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9" name="Google Shape;379;p23"/>
          <p:cNvSpPr/>
          <p:nvPr/>
        </p:nvSpPr>
        <p:spPr>
          <a:xfrm>
            <a:off x="3960813" y="900114"/>
            <a:ext cx="3598862" cy="5219700"/>
          </a:xfrm>
          <a:prstGeom prst="rect">
            <a:avLst/>
          </a:prstGeom>
          <a:solidFill>
            <a:srgbClr val="CBDDE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0" name="Google Shape;380;p23"/>
          <p:cNvSpPr txBox="1">
            <a:spLocks noGrp="1"/>
          </p:cNvSpPr>
          <p:nvPr>
            <p:ph type="title"/>
          </p:nvPr>
        </p:nvSpPr>
        <p:spPr>
          <a:prstGeom prst="rect">
            <a:avLst/>
          </a:prstGeom>
          <a:noFill/>
          <a:ln>
            <a:noFill/>
          </a:ln>
        </p:spPr>
        <p:txBody>
          <a:bodyPr spcFirstLastPara="1" wrap="square" lIns="88150" tIns="44050" rIns="88150" bIns="44050"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zh-TW"/>
              <a:t>輔助線範例 </a:t>
            </a:r>
            <a:r>
              <a:rPr lang="zh-TW" sz="2000"/>
              <a:t>3 欄</a:t>
            </a:r>
            <a:endParaRPr sz="2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E3FC2C9-BF1B-DAD3-6166-C20837526347}"/>
              </a:ext>
            </a:extLst>
          </p:cNvPr>
          <p:cNvSpPr txBox="1"/>
          <p:nvPr/>
        </p:nvSpPr>
        <p:spPr>
          <a:xfrm>
            <a:off x="182465" y="5251745"/>
            <a:ext cx="11155557" cy="830997"/>
          </a:xfrm>
          <a:prstGeom prst="rect">
            <a:avLst/>
          </a:prstGeom>
          <a:noFill/>
        </p:spPr>
        <p:txBody>
          <a:bodyPr wrap="square" rtlCol="0">
            <a:spAutoFit/>
          </a:bodyPr>
          <a:lstStyle/>
          <a:p>
            <a:pPr algn="r"/>
            <a:r>
              <a:rPr kumimoji="1" lang="en-US" altLang="zh-TW" sz="2400">
                <a:latin typeface="Microsoft JhengHei" panose="020B0604030504040204" pitchFamily="34" charset="-120"/>
                <a:ea typeface="Microsoft JhengHei" panose="020B0604030504040204" pitchFamily="34" charset="-120"/>
              </a:rPr>
              <a:t>Template Version</a:t>
            </a:r>
          </a:p>
          <a:p>
            <a:pPr algn="r"/>
            <a:r>
              <a:rPr kumimoji="1" lang="en-US" altLang="zh-TW" sz="2400">
                <a:latin typeface="Microsoft JhengHei" panose="020B0604030504040204" pitchFamily="34" charset="-120"/>
                <a:ea typeface="Microsoft JhengHei" panose="020B0604030504040204" pitchFamily="34" charset="-120"/>
              </a:rPr>
              <a:t>v7.1</a:t>
            </a:r>
            <a:endParaRPr kumimoji="1" lang="zh-TW" altLang="en-US" sz="240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AD9E8785-A26C-4997-A237-FD84EEB0ED93}"/>
              </a:ext>
            </a:extLst>
          </p:cNvPr>
          <p:cNvSpPr txBox="1"/>
          <p:nvPr/>
        </p:nvSpPr>
        <p:spPr>
          <a:xfrm>
            <a:off x="0" y="0"/>
            <a:ext cx="11520488" cy="307777"/>
          </a:xfrm>
          <a:prstGeom prst="rect">
            <a:avLst/>
          </a:prstGeom>
          <a:solidFill>
            <a:srgbClr val="FEF08A"/>
          </a:solidFill>
        </p:spPr>
        <p:txBody>
          <a:bodyPr wrap="square" rtlCol="0">
            <a:spAutoFit/>
          </a:bodyPr>
          <a:lstStyle/>
          <a:p>
            <a:pPr marL="252000" indent="-216000">
              <a:buFont typeface="標準系統字體"/>
              <a:buChar char="○"/>
            </a:pPr>
            <a:r>
              <a:rPr kumimoji="1" lang="en-US" altLang="zh-TW">
                <a:solidFill>
                  <a:schemeClr val="bg2"/>
                </a:solidFill>
              </a:rPr>
              <a:t>@shannon:v7.1</a:t>
            </a:r>
            <a:r>
              <a:rPr kumimoji="1" lang="zh-TW" altLang="en-US">
                <a:solidFill>
                  <a:schemeClr val="bg2"/>
                </a:solidFill>
              </a:rPr>
              <a:t>的版本</a:t>
            </a:r>
          </a:p>
        </p:txBody>
      </p:sp>
    </p:spTree>
    <p:extLst>
      <p:ext uri="{BB962C8B-B14F-4D97-AF65-F5344CB8AC3E}">
        <p14:creationId xmlns:p14="http://schemas.microsoft.com/office/powerpoint/2010/main" val="2849912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直線接點 3">
            <a:extLst>
              <a:ext uri="{FF2B5EF4-FFF2-40B4-BE49-F238E27FC236}">
                <a16:creationId xmlns:a16="http://schemas.microsoft.com/office/drawing/2014/main" id="{0CA244DE-D5EF-DE8A-8FD8-D66181F11DA6}"/>
              </a:ext>
            </a:extLst>
          </p:cNvPr>
          <p:cNvCxnSpPr/>
          <p:nvPr/>
        </p:nvCxnSpPr>
        <p:spPr>
          <a:xfrm>
            <a:off x="-413" y="126000"/>
            <a:ext cx="11520488" cy="0"/>
          </a:xfrm>
          <a:prstGeom prst="line">
            <a:avLst/>
          </a:prstGeom>
          <a:ln w="12700"/>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782070C9-572F-277A-3AA8-655797009236}"/>
              </a:ext>
            </a:extLst>
          </p:cNvPr>
          <p:cNvSpPr/>
          <p:nvPr/>
        </p:nvSpPr>
        <p:spPr>
          <a:xfrm>
            <a:off x="4480098" y="13467"/>
            <a:ext cx="1097426" cy="274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8.65,0.35</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5" name="直線接點 4">
            <a:extLst>
              <a:ext uri="{FF2B5EF4-FFF2-40B4-BE49-F238E27FC236}">
                <a16:creationId xmlns:a16="http://schemas.microsoft.com/office/drawing/2014/main" id="{177163A0-29F6-3895-F8C7-06250D9A3610}"/>
              </a:ext>
            </a:extLst>
          </p:cNvPr>
          <p:cNvCxnSpPr>
            <a:cxnSpLocks/>
          </p:cNvCxnSpPr>
          <p:nvPr/>
        </p:nvCxnSpPr>
        <p:spPr>
          <a:xfrm>
            <a:off x="180000" y="-1"/>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386E9110-A793-C7DA-54AE-E5BAD891B6E2}"/>
              </a:ext>
            </a:extLst>
          </p:cNvPr>
          <p:cNvCxnSpPr/>
          <p:nvPr/>
        </p:nvCxnSpPr>
        <p:spPr>
          <a:xfrm>
            <a:off x="794" y="864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8EE69B97-CE3E-BBB3-33B8-CA8DA5DAE7A8}"/>
              </a:ext>
            </a:extLst>
          </p:cNvPr>
          <p:cNvCxnSpPr/>
          <p:nvPr/>
        </p:nvCxnSpPr>
        <p:spPr>
          <a:xfrm>
            <a:off x="-413" y="342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566CE36-3C7C-F9A2-8CFA-EDE72878EED2}"/>
              </a:ext>
            </a:extLst>
          </p:cNvPr>
          <p:cNvCxnSpPr/>
          <p:nvPr/>
        </p:nvCxnSpPr>
        <p:spPr>
          <a:xfrm>
            <a:off x="-413" y="351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B0519AB6-F753-861D-FC60-23B3D0645E78}"/>
              </a:ext>
            </a:extLst>
          </p:cNvPr>
          <p:cNvCxnSpPr/>
          <p:nvPr/>
        </p:nvCxnSpPr>
        <p:spPr>
          <a:xfrm>
            <a:off x="-413" y="360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直線接點 19">
            <a:extLst>
              <a:ext uri="{FF2B5EF4-FFF2-40B4-BE49-F238E27FC236}">
                <a16:creationId xmlns:a16="http://schemas.microsoft.com/office/drawing/2014/main" id="{B4009879-681D-CB9A-2C2A-CBDD9B824919}"/>
              </a:ext>
            </a:extLst>
          </p:cNvPr>
          <p:cNvCxnSpPr/>
          <p:nvPr/>
        </p:nvCxnSpPr>
        <p:spPr>
          <a:xfrm>
            <a:off x="-413" y="6156000"/>
            <a:ext cx="11520488"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D3A4C793-52BB-44FB-D64C-A89702E50E69}"/>
              </a:ext>
            </a:extLst>
          </p:cNvPr>
          <p:cNvSpPr/>
          <p:nvPr/>
        </p:nvSpPr>
        <p:spPr>
          <a:xfrm>
            <a:off x="4480098" y="755669"/>
            <a:ext cx="1097426" cy="2221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6.60,2.40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4" name="矩形 23">
            <a:extLst>
              <a:ext uri="{FF2B5EF4-FFF2-40B4-BE49-F238E27FC236}">
                <a16:creationId xmlns:a16="http://schemas.microsoft.com/office/drawing/2014/main" id="{6DE1397F-1E96-DB59-8FF0-67259CDF70D2}"/>
              </a:ext>
            </a:extLst>
          </p:cNvPr>
          <p:cNvSpPr/>
          <p:nvPr/>
        </p:nvSpPr>
        <p:spPr>
          <a:xfrm>
            <a:off x="4480098" y="3277310"/>
            <a:ext cx="1097426" cy="2084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0.50,9.50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5" name="矩形 24">
            <a:extLst>
              <a:ext uri="{FF2B5EF4-FFF2-40B4-BE49-F238E27FC236}">
                <a16:creationId xmlns:a16="http://schemas.microsoft.com/office/drawing/2014/main" id="{F84AF8FC-58C9-2E38-4768-8F923F4860AA}"/>
              </a:ext>
            </a:extLst>
          </p:cNvPr>
          <p:cNvSpPr/>
          <p:nvPr/>
        </p:nvSpPr>
        <p:spPr>
          <a:xfrm>
            <a:off x="5942964" y="3429622"/>
            <a:ext cx="1097426" cy="1386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0.75,9.75</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6" name="矩形 25">
            <a:extLst>
              <a:ext uri="{FF2B5EF4-FFF2-40B4-BE49-F238E27FC236}">
                <a16:creationId xmlns:a16="http://schemas.microsoft.com/office/drawing/2014/main" id="{FA70BAD3-1C13-7DE0-AF12-3E9C45C4A89F}"/>
              </a:ext>
            </a:extLst>
          </p:cNvPr>
          <p:cNvSpPr/>
          <p:nvPr/>
        </p:nvSpPr>
        <p:spPr>
          <a:xfrm>
            <a:off x="4480098" y="3540873"/>
            <a:ext cx="1097426" cy="176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1.00,10.0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7" name="矩形 26">
            <a:extLst>
              <a:ext uri="{FF2B5EF4-FFF2-40B4-BE49-F238E27FC236}">
                <a16:creationId xmlns:a16="http://schemas.microsoft.com/office/drawing/2014/main" id="{F1F74F85-88CD-DDB2-758E-E47B129C8E4C}"/>
              </a:ext>
            </a:extLst>
          </p:cNvPr>
          <p:cNvSpPr/>
          <p:nvPr/>
        </p:nvSpPr>
        <p:spPr>
          <a:xfrm>
            <a:off x="4388659" y="6053176"/>
            <a:ext cx="1188864" cy="176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8.10,17.10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28" name="直線接點 27">
            <a:extLst>
              <a:ext uri="{FF2B5EF4-FFF2-40B4-BE49-F238E27FC236}">
                <a16:creationId xmlns:a16="http://schemas.microsoft.com/office/drawing/2014/main" id="{0EBB2935-2D7D-FF55-0CFA-82FF30EB5FF1}"/>
              </a:ext>
            </a:extLst>
          </p:cNvPr>
          <p:cNvCxnSpPr/>
          <p:nvPr/>
        </p:nvCxnSpPr>
        <p:spPr>
          <a:xfrm>
            <a:off x="794" y="684859"/>
            <a:ext cx="11520488" cy="0"/>
          </a:xfrm>
          <a:prstGeom prst="line">
            <a:avLst/>
          </a:prstGeom>
          <a:ln w="12700"/>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a16="http://schemas.microsoft.com/office/drawing/2014/main" id="{E58559C4-07A2-1A40-22AB-19DA635CB450}"/>
              </a:ext>
            </a:extLst>
          </p:cNvPr>
          <p:cNvSpPr/>
          <p:nvPr/>
        </p:nvSpPr>
        <p:spPr>
          <a:xfrm>
            <a:off x="-836" y="2032161"/>
            <a:ext cx="1191053" cy="2213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15.50,0.50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33" name="直線接點 32">
            <a:extLst>
              <a:ext uri="{FF2B5EF4-FFF2-40B4-BE49-F238E27FC236}">
                <a16:creationId xmlns:a16="http://schemas.microsoft.com/office/drawing/2014/main" id="{9EC76DCD-D1D9-35C9-348E-BFC5DB6FBCC9}"/>
              </a:ext>
            </a:extLst>
          </p:cNvPr>
          <p:cNvCxnSpPr>
            <a:cxnSpLocks/>
          </p:cNvCxnSpPr>
          <p:nvPr/>
        </p:nvCxnSpPr>
        <p:spPr>
          <a:xfrm>
            <a:off x="3960000"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2A021D35-6C17-4AF7-A6E5-F2BC0E8AA3EC}"/>
              </a:ext>
            </a:extLst>
          </p:cNvPr>
          <p:cNvSpPr/>
          <p:nvPr/>
        </p:nvSpPr>
        <p:spPr>
          <a:xfrm>
            <a:off x="3748586" y="2378708"/>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5.00,11.00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35" name="直線接點 34">
            <a:extLst>
              <a:ext uri="{FF2B5EF4-FFF2-40B4-BE49-F238E27FC236}">
                <a16:creationId xmlns:a16="http://schemas.microsoft.com/office/drawing/2014/main" id="{CC6801F3-34A0-6771-EED7-6D82482AB51E}"/>
              </a:ext>
            </a:extLst>
          </p:cNvPr>
          <p:cNvCxnSpPr>
            <a:cxnSpLocks/>
          </p:cNvCxnSpPr>
          <p:nvPr/>
        </p:nvCxnSpPr>
        <p:spPr>
          <a:xfrm>
            <a:off x="5651500"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200FFDA0-E728-788C-BC46-E36F04C49723}"/>
              </a:ext>
            </a:extLst>
          </p:cNvPr>
          <p:cNvSpPr/>
          <p:nvPr/>
        </p:nvSpPr>
        <p:spPr>
          <a:xfrm>
            <a:off x="4615232" y="2033267"/>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0.3,15.70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37" name="直線接點 36">
            <a:extLst>
              <a:ext uri="{FF2B5EF4-FFF2-40B4-BE49-F238E27FC236}">
                <a16:creationId xmlns:a16="http://schemas.microsoft.com/office/drawing/2014/main" id="{CCF51426-0F88-A38A-1E9B-9D6318CBC4EC}"/>
              </a:ext>
            </a:extLst>
          </p:cNvPr>
          <p:cNvCxnSpPr>
            <a:cxnSpLocks/>
          </p:cNvCxnSpPr>
          <p:nvPr/>
        </p:nvCxnSpPr>
        <p:spPr>
          <a:xfrm>
            <a:off x="5761038" y="0"/>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線接點 37">
            <a:extLst>
              <a:ext uri="{FF2B5EF4-FFF2-40B4-BE49-F238E27FC236}">
                <a16:creationId xmlns:a16="http://schemas.microsoft.com/office/drawing/2014/main" id="{4EA45A88-F95B-0965-02EB-3C735A6462CB}"/>
              </a:ext>
            </a:extLst>
          </p:cNvPr>
          <p:cNvCxnSpPr>
            <a:cxnSpLocks/>
          </p:cNvCxnSpPr>
          <p:nvPr/>
        </p:nvCxnSpPr>
        <p:spPr>
          <a:xfrm>
            <a:off x="5866828"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6939773C-6A3B-9F1B-BD3D-77A92F2E5BF4}"/>
              </a:ext>
            </a:extLst>
          </p:cNvPr>
          <p:cNvSpPr/>
          <p:nvPr/>
        </p:nvSpPr>
        <p:spPr>
          <a:xfrm>
            <a:off x="5771248" y="2033864"/>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0.3,16.30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0" name="矩形 39">
            <a:extLst>
              <a:ext uri="{FF2B5EF4-FFF2-40B4-BE49-F238E27FC236}">
                <a16:creationId xmlns:a16="http://schemas.microsoft.com/office/drawing/2014/main" id="{0F1AA2B4-0F24-60F7-72C5-0911D0DCCEFF}"/>
              </a:ext>
            </a:extLst>
          </p:cNvPr>
          <p:cNvSpPr/>
          <p:nvPr/>
        </p:nvSpPr>
        <p:spPr>
          <a:xfrm>
            <a:off x="5175840" y="2375595"/>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0,16.00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41" name="直線接點 40">
            <a:extLst>
              <a:ext uri="{FF2B5EF4-FFF2-40B4-BE49-F238E27FC236}">
                <a16:creationId xmlns:a16="http://schemas.microsoft.com/office/drawing/2014/main" id="{7E0230F8-A948-40FA-AB0E-EBFCE1FF27A4}"/>
              </a:ext>
            </a:extLst>
          </p:cNvPr>
          <p:cNvCxnSpPr>
            <a:cxnSpLocks/>
          </p:cNvCxnSpPr>
          <p:nvPr/>
        </p:nvCxnSpPr>
        <p:spPr>
          <a:xfrm>
            <a:off x="7560000" y="0"/>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線接點 41">
            <a:extLst>
              <a:ext uri="{FF2B5EF4-FFF2-40B4-BE49-F238E27FC236}">
                <a16:creationId xmlns:a16="http://schemas.microsoft.com/office/drawing/2014/main" id="{C41D85B0-0643-B9F4-7C56-341BC33B5616}"/>
              </a:ext>
            </a:extLst>
          </p:cNvPr>
          <p:cNvCxnSpPr>
            <a:cxnSpLocks/>
          </p:cNvCxnSpPr>
          <p:nvPr/>
        </p:nvCxnSpPr>
        <p:spPr>
          <a:xfrm>
            <a:off x="7740650" y="0"/>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直線接點 42">
            <a:extLst>
              <a:ext uri="{FF2B5EF4-FFF2-40B4-BE49-F238E27FC236}">
                <a16:creationId xmlns:a16="http://schemas.microsoft.com/office/drawing/2014/main" id="{4652EF1A-A0F3-8C3F-5869-1E15BE2243C2}"/>
              </a:ext>
            </a:extLst>
          </p:cNvPr>
          <p:cNvCxnSpPr>
            <a:cxnSpLocks/>
          </p:cNvCxnSpPr>
          <p:nvPr/>
        </p:nvCxnSpPr>
        <p:spPr>
          <a:xfrm>
            <a:off x="11339849"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id="{707651C7-765B-8C00-7377-DA9E3497D2CF}"/>
              </a:ext>
            </a:extLst>
          </p:cNvPr>
          <p:cNvSpPr/>
          <p:nvPr/>
        </p:nvSpPr>
        <p:spPr>
          <a:xfrm>
            <a:off x="6554722" y="2375258"/>
            <a:ext cx="1191053" cy="2213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5.00,21.00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7" name="矩形 46">
            <a:extLst>
              <a:ext uri="{FF2B5EF4-FFF2-40B4-BE49-F238E27FC236}">
                <a16:creationId xmlns:a16="http://schemas.microsoft.com/office/drawing/2014/main" id="{632E288E-0EF0-E12E-54BD-D22E7CD5415D}"/>
              </a:ext>
            </a:extLst>
          </p:cNvPr>
          <p:cNvSpPr/>
          <p:nvPr/>
        </p:nvSpPr>
        <p:spPr>
          <a:xfrm>
            <a:off x="10240763" y="2056398"/>
            <a:ext cx="1279314" cy="1922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15.50,31.50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2" name="矩形 21">
            <a:extLst>
              <a:ext uri="{FF2B5EF4-FFF2-40B4-BE49-F238E27FC236}">
                <a16:creationId xmlns:a16="http://schemas.microsoft.com/office/drawing/2014/main" id="{892BC208-CD15-87E7-23D1-D80D1BA2B2F3}"/>
              </a:ext>
            </a:extLst>
          </p:cNvPr>
          <p:cNvSpPr/>
          <p:nvPr/>
        </p:nvSpPr>
        <p:spPr>
          <a:xfrm>
            <a:off x="4480098" y="530582"/>
            <a:ext cx="1097426" cy="274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7.10,1.90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8" name="文字方塊 47">
            <a:extLst>
              <a:ext uri="{FF2B5EF4-FFF2-40B4-BE49-F238E27FC236}">
                <a16:creationId xmlns:a16="http://schemas.microsoft.com/office/drawing/2014/main" id="{92E641C8-FF7D-42BE-6401-F460C2780363}"/>
              </a:ext>
            </a:extLst>
          </p:cNvPr>
          <p:cNvSpPr txBox="1"/>
          <p:nvPr/>
        </p:nvSpPr>
        <p:spPr>
          <a:xfrm>
            <a:off x="182368" y="5335138"/>
            <a:ext cx="11155557" cy="830997"/>
          </a:xfrm>
          <a:prstGeom prst="rect">
            <a:avLst/>
          </a:prstGeom>
          <a:noFill/>
        </p:spPr>
        <p:txBody>
          <a:bodyPr wrap="square" rtlCol="0">
            <a:spAutoFit/>
          </a:bodyPr>
          <a:lstStyle/>
          <a:p>
            <a:pPr algn="r"/>
            <a:r>
              <a:rPr kumimoji="1" lang="en-US" altLang="zh-TW" sz="2400">
                <a:latin typeface="Microsoft JhengHei" panose="020B0604030504040204" pitchFamily="34" charset="-120"/>
                <a:ea typeface="Microsoft JhengHei" panose="020B0604030504040204" pitchFamily="34" charset="-120"/>
              </a:rPr>
              <a:t>Template Version</a:t>
            </a:r>
          </a:p>
          <a:p>
            <a:pPr algn="r"/>
            <a:r>
              <a:rPr kumimoji="1" lang="en-US" altLang="zh-TW" sz="2400">
                <a:latin typeface="Microsoft JhengHei" panose="020B0604030504040204" pitchFamily="34" charset="-120"/>
                <a:ea typeface="Microsoft JhengHei" panose="020B0604030504040204" pitchFamily="34" charset="-120"/>
              </a:rPr>
              <a:t>v8.0(cm)</a:t>
            </a:r>
            <a:endParaRPr kumimoji="1" lang="zh-TW" altLang="en-US" sz="2400">
              <a:latin typeface="Microsoft JhengHei" panose="020B0604030504040204" pitchFamily="34" charset="-120"/>
              <a:ea typeface="Microsoft JhengHei" panose="020B0604030504040204" pitchFamily="34" charset="-120"/>
            </a:endParaRPr>
          </a:p>
        </p:txBody>
      </p:sp>
      <p:cxnSp>
        <p:nvCxnSpPr>
          <p:cNvPr id="31" name="直線接點 30">
            <a:extLst>
              <a:ext uri="{FF2B5EF4-FFF2-40B4-BE49-F238E27FC236}">
                <a16:creationId xmlns:a16="http://schemas.microsoft.com/office/drawing/2014/main" id="{DAAC3215-3563-5F01-8797-E4CB6FB6DD26}"/>
              </a:ext>
            </a:extLst>
          </p:cNvPr>
          <p:cNvCxnSpPr>
            <a:cxnSpLocks/>
          </p:cNvCxnSpPr>
          <p:nvPr/>
        </p:nvCxnSpPr>
        <p:spPr>
          <a:xfrm>
            <a:off x="3779838"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a16="http://schemas.microsoft.com/office/drawing/2014/main" id="{962CBE89-3CD2-B1AA-2D36-CB3B28FBB19C}"/>
              </a:ext>
            </a:extLst>
          </p:cNvPr>
          <p:cNvSpPr/>
          <p:nvPr/>
        </p:nvSpPr>
        <p:spPr>
          <a:xfrm>
            <a:off x="2790726" y="2034651"/>
            <a:ext cx="1158811" cy="2213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5.50,10.50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6" name="矩形 45">
            <a:extLst>
              <a:ext uri="{FF2B5EF4-FFF2-40B4-BE49-F238E27FC236}">
                <a16:creationId xmlns:a16="http://schemas.microsoft.com/office/drawing/2014/main" id="{43BA49DA-BEE5-6E2D-1DBC-9CE1053414D2}"/>
              </a:ext>
            </a:extLst>
          </p:cNvPr>
          <p:cNvSpPr/>
          <p:nvPr/>
        </p:nvSpPr>
        <p:spPr>
          <a:xfrm>
            <a:off x="7613323" y="2033864"/>
            <a:ext cx="1146990" cy="22032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a:solidFill>
                  <a:schemeClr val="tx1"/>
                </a:solidFill>
              </a:rPr>
              <a:t>5.50,21.50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 name="文字方塊 1">
            <a:extLst>
              <a:ext uri="{FF2B5EF4-FFF2-40B4-BE49-F238E27FC236}">
                <a16:creationId xmlns:a16="http://schemas.microsoft.com/office/drawing/2014/main" id="{8C80B216-F0C7-C062-E40E-7D83B1F0B82F}"/>
              </a:ext>
            </a:extLst>
          </p:cNvPr>
          <p:cNvSpPr txBox="1"/>
          <p:nvPr/>
        </p:nvSpPr>
        <p:spPr>
          <a:xfrm>
            <a:off x="10782325" y="412030"/>
            <a:ext cx="648072" cy="307777"/>
          </a:xfrm>
          <a:prstGeom prst="rect">
            <a:avLst/>
          </a:prstGeom>
          <a:noFill/>
        </p:spPr>
        <p:txBody>
          <a:bodyPr wrap="square" rtlCol="0">
            <a:spAutoFit/>
          </a:bodyPr>
          <a:lstStyle/>
          <a:p>
            <a:pPr algn="ctr"/>
            <a:r>
              <a:rPr lang="en-US" altLang="zh-TW">
                <a:solidFill>
                  <a:srgbClr val="60A5FA"/>
                </a:solidFill>
                <a:hlinkClick r:id="rId3"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
        <p:nvSpPr>
          <p:cNvPr id="3" name="文字方塊 2">
            <a:extLst>
              <a:ext uri="{FF2B5EF4-FFF2-40B4-BE49-F238E27FC236}">
                <a16:creationId xmlns:a16="http://schemas.microsoft.com/office/drawing/2014/main" id="{25C63AD0-B962-D3F4-465D-AB3B31CC20FF}"/>
              </a:ext>
            </a:extLst>
          </p:cNvPr>
          <p:cNvSpPr txBox="1"/>
          <p:nvPr/>
        </p:nvSpPr>
        <p:spPr>
          <a:xfrm>
            <a:off x="0" y="0"/>
            <a:ext cx="11520488" cy="307777"/>
          </a:xfrm>
          <a:prstGeom prst="rect">
            <a:avLst/>
          </a:prstGeom>
          <a:solidFill>
            <a:srgbClr val="FEF08A"/>
          </a:solidFill>
        </p:spPr>
        <p:txBody>
          <a:bodyPr wrap="square" rtlCol="0">
            <a:spAutoFit/>
          </a:bodyPr>
          <a:lstStyle/>
          <a:p>
            <a:pPr marL="252000" indent="-216000">
              <a:buFont typeface="標準系統字體"/>
              <a:buChar char="○"/>
            </a:pPr>
            <a:r>
              <a:rPr kumimoji="1" lang="en-US" altLang="zh-TW">
                <a:solidFill>
                  <a:schemeClr val="bg2"/>
                </a:solidFill>
              </a:rPr>
              <a:t>@shannon:</a:t>
            </a:r>
            <a:r>
              <a:rPr kumimoji="1" lang="zh-TW" altLang="en-US">
                <a:solidFill>
                  <a:schemeClr val="bg2"/>
                </a:solidFill>
              </a:rPr>
              <a:t>上次討論的版本，數字還不夠漂亮</a:t>
            </a:r>
          </a:p>
        </p:txBody>
      </p:sp>
    </p:spTree>
    <p:extLst>
      <p:ext uri="{BB962C8B-B14F-4D97-AF65-F5344CB8AC3E}">
        <p14:creationId xmlns:p14="http://schemas.microsoft.com/office/powerpoint/2010/main" val="1797209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3">
            <a:extLst>
              <a:ext uri="{FF2B5EF4-FFF2-40B4-BE49-F238E27FC236}">
                <a16:creationId xmlns:a16="http://schemas.microsoft.com/office/drawing/2014/main" id="{0CA244DE-D5EF-DE8A-8FD8-D66181F11DA6}"/>
              </a:ext>
            </a:extLst>
          </p:cNvPr>
          <p:cNvCxnSpPr/>
          <p:nvPr/>
        </p:nvCxnSpPr>
        <p:spPr>
          <a:xfrm>
            <a:off x="-413" y="180053"/>
            <a:ext cx="11520488" cy="0"/>
          </a:xfrm>
          <a:prstGeom prst="line">
            <a:avLst/>
          </a:prstGeom>
          <a:ln w="12700"/>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782070C9-572F-277A-3AA8-655797009236}"/>
              </a:ext>
            </a:extLst>
          </p:cNvPr>
          <p:cNvSpPr/>
          <p:nvPr/>
        </p:nvSpPr>
        <p:spPr>
          <a:xfrm>
            <a:off x="4480098" y="49471"/>
            <a:ext cx="1097426" cy="274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8.50,0.50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5" name="直線接點 4">
            <a:extLst>
              <a:ext uri="{FF2B5EF4-FFF2-40B4-BE49-F238E27FC236}">
                <a16:creationId xmlns:a16="http://schemas.microsoft.com/office/drawing/2014/main" id="{177163A0-29F6-3895-F8C7-06250D9A3610}"/>
              </a:ext>
            </a:extLst>
          </p:cNvPr>
          <p:cNvCxnSpPr>
            <a:cxnSpLocks/>
          </p:cNvCxnSpPr>
          <p:nvPr/>
        </p:nvCxnSpPr>
        <p:spPr>
          <a:xfrm>
            <a:off x="180000" y="-1"/>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386E9110-A793-C7DA-54AE-E5BAD891B6E2}"/>
              </a:ext>
            </a:extLst>
          </p:cNvPr>
          <p:cNvCxnSpPr/>
          <p:nvPr/>
        </p:nvCxnSpPr>
        <p:spPr>
          <a:xfrm>
            <a:off x="794" y="90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8EE69B97-CE3E-BBB3-33B8-CA8DA5DAE7A8}"/>
              </a:ext>
            </a:extLst>
          </p:cNvPr>
          <p:cNvCxnSpPr/>
          <p:nvPr/>
        </p:nvCxnSpPr>
        <p:spPr>
          <a:xfrm>
            <a:off x="-413" y="342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566CE36-3C7C-F9A2-8CFA-EDE72878EED2}"/>
              </a:ext>
            </a:extLst>
          </p:cNvPr>
          <p:cNvCxnSpPr/>
          <p:nvPr/>
        </p:nvCxnSpPr>
        <p:spPr>
          <a:xfrm>
            <a:off x="-413" y="351009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B0519AB6-F753-861D-FC60-23B3D0645E78}"/>
              </a:ext>
            </a:extLst>
          </p:cNvPr>
          <p:cNvCxnSpPr/>
          <p:nvPr/>
        </p:nvCxnSpPr>
        <p:spPr>
          <a:xfrm>
            <a:off x="-413" y="360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直線接點 19">
            <a:extLst>
              <a:ext uri="{FF2B5EF4-FFF2-40B4-BE49-F238E27FC236}">
                <a16:creationId xmlns:a16="http://schemas.microsoft.com/office/drawing/2014/main" id="{B4009879-681D-CB9A-2C2A-CBDD9B824919}"/>
              </a:ext>
            </a:extLst>
          </p:cNvPr>
          <p:cNvCxnSpPr/>
          <p:nvPr/>
        </p:nvCxnSpPr>
        <p:spPr>
          <a:xfrm>
            <a:off x="-413" y="6120000"/>
            <a:ext cx="11520488"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D3A4C793-52BB-44FB-D64C-A89702E50E69}"/>
              </a:ext>
            </a:extLst>
          </p:cNvPr>
          <p:cNvSpPr/>
          <p:nvPr/>
        </p:nvSpPr>
        <p:spPr>
          <a:xfrm>
            <a:off x="4416434" y="801422"/>
            <a:ext cx="1224753" cy="179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6.50,2.50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4" name="矩形 23">
            <a:extLst>
              <a:ext uri="{FF2B5EF4-FFF2-40B4-BE49-F238E27FC236}">
                <a16:creationId xmlns:a16="http://schemas.microsoft.com/office/drawing/2014/main" id="{6DE1397F-1E96-DB59-8FF0-67259CDF70D2}"/>
              </a:ext>
            </a:extLst>
          </p:cNvPr>
          <p:cNvSpPr/>
          <p:nvPr/>
        </p:nvSpPr>
        <p:spPr>
          <a:xfrm>
            <a:off x="4274242" y="3304401"/>
            <a:ext cx="1303281" cy="1643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0.50,9.50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5" name="矩形 24">
            <a:extLst>
              <a:ext uri="{FF2B5EF4-FFF2-40B4-BE49-F238E27FC236}">
                <a16:creationId xmlns:a16="http://schemas.microsoft.com/office/drawing/2014/main" id="{F84AF8FC-58C9-2E38-4768-8F923F4860AA}"/>
              </a:ext>
            </a:extLst>
          </p:cNvPr>
          <p:cNvSpPr/>
          <p:nvPr/>
        </p:nvSpPr>
        <p:spPr>
          <a:xfrm>
            <a:off x="5929243" y="3465518"/>
            <a:ext cx="1617461" cy="80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0.75,9.75</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6" name="矩形 25">
            <a:extLst>
              <a:ext uri="{FF2B5EF4-FFF2-40B4-BE49-F238E27FC236}">
                <a16:creationId xmlns:a16="http://schemas.microsoft.com/office/drawing/2014/main" id="{FA70BAD3-1C13-7DE0-AF12-3E9C45C4A89F}"/>
              </a:ext>
            </a:extLst>
          </p:cNvPr>
          <p:cNvSpPr/>
          <p:nvPr/>
        </p:nvSpPr>
        <p:spPr>
          <a:xfrm>
            <a:off x="4299449" y="3576915"/>
            <a:ext cx="1278075" cy="838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1.00,10.0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7" name="矩形 26">
            <a:extLst>
              <a:ext uri="{FF2B5EF4-FFF2-40B4-BE49-F238E27FC236}">
                <a16:creationId xmlns:a16="http://schemas.microsoft.com/office/drawing/2014/main" id="{F1F74F85-88CD-DDB2-758E-E47B129C8E4C}"/>
              </a:ext>
            </a:extLst>
          </p:cNvPr>
          <p:cNvSpPr/>
          <p:nvPr/>
        </p:nvSpPr>
        <p:spPr>
          <a:xfrm>
            <a:off x="4388659" y="6053176"/>
            <a:ext cx="1188864" cy="176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8.0,17.0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28" name="直線接點 27">
            <a:extLst>
              <a:ext uri="{FF2B5EF4-FFF2-40B4-BE49-F238E27FC236}">
                <a16:creationId xmlns:a16="http://schemas.microsoft.com/office/drawing/2014/main" id="{0EBB2935-2D7D-FF55-0CFA-82FF30EB5FF1}"/>
              </a:ext>
            </a:extLst>
          </p:cNvPr>
          <p:cNvCxnSpPr/>
          <p:nvPr/>
        </p:nvCxnSpPr>
        <p:spPr>
          <a:xfrm>
            <a:off x="794" y="720059"/>
            <a:ext cx="11520488" cy="0"/>
          </a:xfrm>
          <a:prstGeom prst="line">
            <a:avLst/>
          </a:prstGeom>
          <a:ln w="12700"/>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a16="http://schemas.microsoft.com/office/drawing/2014/main" id="{E58559C4-07A2-1A40-22AB-19DA635CB450}"/>
              </a:ext>
            </a:extLst>
          </p:cNvPr>
          <p:cNvSpPr/>
          <p:nvPr/>
        </p:nvSpPr>
        <p:spPr>
          <a:xfrm>
            <a:off x="-836" y="2032161"/>
            <a:ext cx="1191053" cy="2213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15.50,0.50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33" name="直線接點 32">
            <a:extLst>
              <a:ext uri="{FF2B5EF4-FFF2-40B4-BE49-F238E27FC236}">
                <a16:creationId xmlns:a16="http://schemas.microsoft.com/office/drawing/2014/main" id="{9EC76DCD-D1D9-35C9-348E-BFC5DB6FBCC9}"/>
              </a:ext>
            </a:extLst>
          </p:cNvPr>
          <p:cNvCxnSpPr>
            <a:cxnSpLocks/>
          </p:cNvCxnSpPr>
          <p:nvPr/>
        </p:nvCxnSpPr>
        <p:spPr>
          <a:xfrm>
            <a:off x="3960000"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2A021D35-6C17-4AF7-A6E5-F2BC0E8AA3EC}"/>
              </a:ext>
            </a:extLst>
          </p:cNvPr>
          <p:cNvSpPr/>
          <p:nvPr/>
        </p:nvSpPr>
        <p:spPr>
          <a:xfrm>
            <a:off x="3748586" y="2378708"/>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5.00,11.00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35" name="直線接點 34">
            <a:extLst>
              <a:ext uri="{FF2B5EF4-FFF2-40B4-BE49-F238E27FC236}">
                <a16:creationId xmlns:a16="http://schemas.microsoft.com/office/drawing/2014/main" id="{CC6801F3-34A0-6771-EED7-6D82482AB51E}"/>
              </a:ext>
            </a:extLst>
          </p:cNvPr>
          <p:cNvCxnSpPr>
            <a:cxnSpLocks/>
          </p:cNvCxnSpPr>
          <p:nvPr/>
        </p:nvCxnSpPr>
        <p:spPr>
          <a:xfrm>
            <a:off x="5670243"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200FFDA0-E728-788C-BC46-E36F04C49723}"/>
              </a:ext>
            </a:extLst>
          </p:cNvPr>
          <p:cNvSpPr/>
          <p:nvPr/>
        </p:nvSpPr>
        <p:spPr>
          <a:xfrm>
            <a:off x="4615232" y="2033267"/>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0.25,15.75</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37" name="直線接點 36">
            <a:extLst>
              <a:ext uri="{FF2B5EF4-FFF2-40B4-BE49-F238E27FC236}">
                <a16:creationId xmlns:a16="http://schemas.microsoft.com/office/drawing/2014/main" id="{CCF51426-0F88-A38A-1E9B-9D6318CBC4EC}"/>
              </a:ext>
            </a:extLst>
          </p:cNvPr>
          <p:cNvCxnSpPr>
            <a:cxnSpLocks/>
          </p:cNvCxnSpPr>
          <p:nvPr/>
        </p:nvCxnSpPr>
        <p:spPr>
          <a:xfrm>
            <a:off x="5761038" y="0"/>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線接點 37">
            <a:extLst>
              <a:ext uri="{FF2B5EF4-FFF2-40B4-BE49-F238E27FC236}">
                <a16:creationId xmlns:a16="http://schemas.microsoft.com/office/drawing/2014/main" id="{4EA45A88-F95B-0965-02EB-3C735A6462CB}"/>
              </a:ext>
            </a:extLst>
          </p:cNvPr>
          <p:cNvCxnSpPr>
            <a:cxnSpLocks/>
          </p:cNvCxnSpPr>
          <p:nvPr/>
        </p:nvCxnSpPr>
        <p:spPr>
          <a:xfrm>
            <a:off x="5850245"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6939773C-6A3B-9F1B-BD3D-77A92F2E5BF4}"/>
              </a:ext>
            </a:extLst>
          </p:cNvPr>
          <p:cNvSpPr/>
          <p:nvPr/>
        </p:nvSpPr>
        <p:spPr>
          <a:xfrm>
            <a:off x="5771248" y="2033864"/>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0.25,16.25</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0" name="矩形 39">
            <a:extLst>
              <a:ext uri="{FF2B5EF4-FFF2-40B4-BE49-F238E27FC236}">
                <a16:creationId xmlns:a16="http://schemas.microsoft.com/office/drawing/2014/main" id="{0F1AA2B4-0F24-60F7-72C5-0911D0DCCEFF}"/>
              </a:ext>
            </a:extLst>
          </p:cNvPr>
          <p:cNvSpPr/>
          <p:nvPr/>
        </p:nvSpPr>
        <p:spPr>
          <a:xfrm>
            <a:off x="5175840" y="2375595"/>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0,16.00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41" name="直線接點 40">
            <a:extLst>
              <a:ext uri="{FF2B5EF4-FFF2-40B4-BE49-F238E27FC236}">
                <a16:creationId xmlns:a16="http://schemas.microsoft.com/office/drawing/2014/main" id="{7E0230F8-A948-40FA-AB0E-EBFCE1FF27A4}"/>
              </a:ext>
            </a:extLst>
          </p:cNvPr>
          <p:cNvCxnSpPr>
            <a:cxnSpLocks/>
          </p:cNvCxnSpPr>
          <p:nvPr/>
        </p:nvCxnSpPr>
        <p:spPr>
          <a:xfrm>
            <a:off x="7560000" y="0"/>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線接點 41">
            <a:extLst>
              <a:ext uri="{FF2B5EF4-FFF2-40B4-BE49-F238E27FC236}">
                <a16:creationId xmlns:a16="http://schemas.microsoft.com/office/drawing/2014/main" id="{C41D85B0-0643-B9F4-7C56-341BC33B5616}"/>
              </a:ext>
            </a:extLst>
          </p:cNvPr>
          <p:cNvCxnSpPr>
            <a:cxnSpLocks/>
          </p:cNvCxnSpPr>
          <p:nvPr/>
        </p:nvCxnSpPr>
        <p:spPr>
          <a:xfrm>
            <a:off x="7740650" y="0"/>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直線接點 42">
            <a:extLst>
              <a:ext uri="{FF2B5EF4-FFF2-40B4-BE49-F238E27FC236}">
                <a16:creationId xmlns:a16="http://schemas.microsoft.com/office/drawing/2014/main" id="{4652EF1A-A0F3-8C3F-5869-1E15BE2243C2}"/>
              </a:ext>
            </a:extLst>
          </p:cNvPr>
          <p:cNvCxnSpPr>
            <a:cxnSpLocks/>
          </p:cNvCxnSpPr>
          <p:nvPr/>
        </p:nvCxnSpPr>
        <p:spPr>
          <a:xfrm>
            <a:off x="11339849"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id="{707651C7-765B-8C00-7377-DA9E3497D2CF}"/>
              </a:ext>
            </a:extLst>
          </p:cNvPr>
          <p:cNvSpPr/>
          <p:nvPr/>
        </p:nvSpPr>
        <p:spPr>
          <a:xfrm>
            <a:off x="6554722" y="2375258"/>
            <a:ext cx="1191053" cy="2213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5.00,21.00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7" name="矩形 46">
            <a:extLst>
              <a:ext uri="{FF2B5EF4-FFF2-40B4-BE49-F238E27FC236}">
                <a16:creationId xmlns:a16="http://schemas.microsoft.com/office/drawing/2014/main" id="{632E288E-0EF0-E12E-54BD-D22E7CD5415D}"/>
              </a:ext>
            </a:extLst>
          </p:cNvPr>
          <p:cNvSpPr/>
          <p:nvPr/>
        </p:nvSpPr>
        <p:spPr>
          <a:xfrm>
            <a:off x="10240763" y="2056398"/>
            <a:ext cx="1279314" cy="1922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15.50,31.50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2" name="矩形 21">
            <a:extLst>
              <a:ext uri="{FF2B5EF4-FFF2-40B4-BE49-F238E27FC236}">
                <a16:creationId xmlns:a16="http://schemas.microsoft.com/office/drawing/2014/main" id="{892BC208-CD15-87E7-23D1-D80D1BA2B2F3}"/>
              </a:ext>
            </a:extLst>
          </p:cNvPr>
          <p:cNvSpPr/>
          <p:nvPr/>
        </p:nvSpPr>
        <p:spPr>
          <a:xfrm>
            <a:off x="4480098" y="553527"/>
            <a:ext cx="1097426" cy="274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7.0,2.0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8" name="文字方塊 47">
            <a:extLst>
              <a:ext uri="{FF2B5EF4-FFF2-40B4-BE49-F238E27FC236}">
                <a16:creationId xmlns:a16="http://schemas.microsoft.com/office/drawing/2014/main" id="{92E641C8-FF7D-42BE-6401-F460C2780363}"/>
              </a:ext>
            </a:extLst>
          </p:cNvPr>
          <p:cNvSpPr txBox="1"/>
          <p:nvPr/>
        </p:nvSpPr>
        <p:spPr>
          <a:xfrm>
            <a:off x="182368" y="5335138"/>
            <a:ext cx="11155557" cy="830997"/>
          </a:xfrm>
          <a:prstGeom prst="rect">
            <a:avLst/>
          </a:prstGeom>
          <a:noFill/>
        </p:spPr>
        <p:txBody>
          <a:bodyPr wrap="square" rtlCol="0">
            <a:spAutoFit/>
          </a:bodyPr>
          <a:lstStyle/>
          <a:p>
            <a:pPr algn="r"/>
            <a:r>
              <a:rPr kumimoji="1" lang="en-US" altLang="zh-TW" sz="2400">
                <a:latin typeface="Microsoft JhengHei" panose="020B0604030504040204" pitchFamily="34" charset="-120"/>
                <a:ea typeface="Microsoft JhengHei" panose="020B0604030504040204" pitchFamily="34" charset="-120"/>
              </a:rPr>
              <a:t>Template Version</a:t>
            </a:r>
          </a:p>
          <a:p>
            <a:pPr algn="r"/>
            <a:r>
              <a:rPr kumimoji="1" lang="en-US" altLang="zh-TW" sz="2400">
                <a:latin typeface="Microsoft JhengHei" panose="020B0604030504040204" pitchFamily="34" charset="-120"/>
                <a:ea typeface="Microsoft JhengHei" panose="020B0604030504040204" pitchFamily="34" charset="-120"/>
              </a:rPr>
              <a:t>v8.0.1(cm)</a:t>
            </a:r>
            <a:endParaRPr kumimoji="1" lang="zh-TW" altLang="en-US" sz="2400">
              <a:latin typeface="Microsoft JhengHei" panose="020B0604030504040204" pitchFamily="34" charset="-120"/>
              <a:ea typeface="Microsoft JhengHei" panose="020B0604030504040204" pitchFamily="34" charset="-120"/>
            </a:endParaRPr>
          </a:p>
        </p:txBody>
      </p:sp>
      <p:cxnSp>
        <p:nvCxnSpPr>
          <p:cNvPr id="31" name="直線接點 30">
            <a:extLst>
              <a:ext uri="{FF2B5EF4-FFF2-40B4-BE49-F238E27FC236}">
                <a16:creationId xmlns:a16="http://schemas.microsoft.com/office/drawing/2014/main" id="{DAAC3215-3563-5F01-8797-E4CB6FB6DD26}"/>
              </a:ext>
            </a:extLst>
          </p:cNvPr>
          <p:cNvCxnSpPr>
            <a:cxnSpLocks/>
          </p:cNvCxnSpPr>
          <p:nvPr/>
        </p:nvCxnSpPr>
        <p:spPr>
          <a:xfrm>
            <a:off x="3779838"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a16="http://schemas.microsoft.com/office/drawing/2014/main" id="{962CBE89-3CD2-B1AA-2D36-CB3B28FBB19C}"/>
              </a:ext>
            </a:extLst>
          </p:cNvPr>
          <p:cNvSpPr/>
          <p:nvPr/>
        </p:nvSpPr>
        <p:spPr>
          <a:xfrm>
            <a:off x="2693157" y="2101099"/>
            <a:ext cx="1320968" cy="834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5.50,10.50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6" name="矩形 45">
            <a:extLst>
              <a:ext uri="{FF2B5EF4-FFF2-40B4-BE49-F238E27FC236}">
                <a16:creationId xmlns:a16="http://schemas.microsoft.com/office/drawing/2014/main" id="{43BA49DA-BEE5-6E2D-1DBC-9CE1053414D2}"/>
              </a:ext>
            </a:extLst>
          </p:cNvPr>
          <p:cNvSpPr/>
          <p:nvPr/>
        </p:nvSpPr>
        <p:spPr>
          <a:xfrm>
            <a:off x="7613323" y="2033864"/>
            <a:ext cx="1146990" cy="22032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a:solidFill>
                  <a:schemeClr val="tx1"/>
                </a:solidFill>
              </a:rPr>
              <a:t>5.50,21.50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 name="文字方塊 1">
            <a:extLst>
              <a:ext uri="{FF2B5EF4-FFF2-40B4-BE49-F238E27FC236}">
                <a16:creationId xmlns:a16="http://schemas.microsoft.com/office/drawing/2014/main" id="{0378B0E3-D36C-19FD-626B-B78A4A73629A}"/>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3"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
        <p:nvSpPr>
          <p:cNvPr id="3" name="文字方塊 2">
            <a:extLst>
              <a:ext uri="{FF2B5EF4-FFF2-40B4-BE49-F238E27FC236}">
                <a16:creationId xmlns:a16="http://schemas.microsoft.com/office/drawing/2014/main" id="{93651F5C-F841-A590-E56D-4E7D3A1405F5}"/>
              </a:ext>
            </a:extLst>
          </p:cNvPr>
          <p:cNvSpPr txBox="1"/>
          <p:nvPr/>
        </p:nvSpPr>
        <p:spPr>
          <a:xfrm>
            <a:off x="0" y="0"/>
            <a:ext cx="11520488" cy="307777"/>
          </a:xfrm>
          <a:prstGeom prst="rect">
            <a:avLst/>
          </a:prstGeom>
          <a:solidFill>
            <a:srgbClr val="FEF08A"/>
          </a:solidFill>
        </p:spPr>
        <p:txBody>
          <a:bodyPr wrap="square" rtlCol="0">
            <a:spAutoFit/>
          </a:bodyPr>
          <a:lstStyle/>
          <a:p>
            <a:pPr marL="252000" indent="-216000">
              <a:buFont typeface="標準系統字體"/>
              <a:buChar char="○"/>
            </a:pPr>
            <a:r>
              <a:rPr kumimoji="1" lang="en-US" altLang="zh-TW">
                <a:solidFill>
                  <a:schemeClr val="bg2"/>
                </a:solidFill>
              </a:rPr>
              <a:t>@shannon:</a:t>
            </a:r>
            <a:r>
              <a:rPr kumimoji="1" lang="zh-TW" altLang="en-US">
                <a:solidFill>
                  <a:schemeClr val="bg2"/>
                </a:solidFill>
              </a:rPr>
              <a:t>中線 </a:t>
            </a:r>
            <a:r>
              <a:rPr kumimoji="1" lang="en-US" altLang="zh-TW">
                <a:solidFill>
                  <a:schemeClr val="bg2"/>
                </a:solidFill>
              </a:rPr>
              <a:t>9.75</a:t>
            </a:r>
            <a:r>
              <a:rPr kumimoji="1" lang="zh-TW" altLang="en-US">
                <a:solidFill>
                  <a:schemeClr val="bg2"/>
                </a:solidFill>
              </a:rPr>
              <a:t>，均分內文區塊 ，上下區塊各為 </a:t>
            </a:r>
            <a:r>
              <a:rPr kumimoji="1" lang="en-US" altLang="zh-TW">
                <a:solidFill>
                  <a:schemeClr val="bg2"/>
                </a:solidFill>
              </a:rPr>
              <a:t>7.25cm</a:t>
            </a:r>
          </a:p>
        </p:txBody>
      </p:sp>
    </p:spTree>
    <p:extLst>
      <p:ext uri="{BB962C8B-B14F-4D97-AF65-F5344CB8AC3E}">
        <p14:creationId xmlns:p14="http://schemas.microsoft.com/office/powerpoint/2010/main" val="2171313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3">
            <a:extLst>
              <a:ext uri="{FF2B5EF4-FFF2-40B4-BE49-F238E27FC236}">
                <a16:creationId xmlns:a16="http://schemas.microsoft.com/office/drawing/2014/main" id="{0CA244DE-D5EF-DE8A-8FD8-D66181F11DA6}"/>
              </a:ext>
            </a:extLst>
          </p:cNvPr>
          <p:cNvCxnSpPr/>
          <p:nvPr/>
        </p:nvCxnSpPr>
        <p:spPr>
          <a:xfrm>
            <a:off x="-413" y="180053"/>
            <a:ext cx="11520488" cy="0"/>
          </a:xfrm>
          <a:prstGeom prst="line">
            <a:avLst/>
          </a:prstGeom>
          <a:ln w="12700"/>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782070C9-572F-277A-3AA8-655797009236}"/>
              </a:ext>
            </a:extLst>
          </p:cNvPr>
          <p:cNvSpPr/>
          <p:nvPr/>
        </p:nvSpPr>
        <p:spPr>
          <a:xfrm>
            <a:off x="4480098" y="49471"/>
            <a:ext cx="1097426" cy="274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8.50,0.50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5" name="直線接點 4">
            <a:extLst>
              <a:ext uri="{FF2B5EF4-FFF2-40B4-BE49-F238E27FC236}">
                <a16:creationId xmlns:a16="http://schemas.microsoft.com/office/drawing/2014/main" id="{177163A0-29F6-3895-F8C7-06250D9A3610}"/>
              </a:ext>
            </a:extLst>
          </p:cNvPr>
          <p:cNvCxnSpPr>
            <a:cxnSpLocks/>
          </p:cNvCxnSpPr>
          <p:nvPr/>
        </p:nvCxnSpPr>
        <p:spPr>
          <a:xfrm>
            <a:off x="180000" y="-1"/>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線接點 10">
            <a:extLst>
              <a:ext uri="{FF2B5EF4-FFF2-40B4-BE49-F238E27FC236}">
                <a16:creationId xmlns:a16="http://schemas.microsoft.com/office/drawing/2014/main" id="{386E9110-A793-C7DA-54AE-E5BAD891B6E2}"/>
              </a:ext>
            </a:extLst>
          </p:cNvPr>
          <p:cNvCxnSpPr/>
          <p:nvPr/>
        </p:nvCxnSpPr>
        <p:spPr>
          <a:xfrm>
            <a:off x="794" y="90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線接點 13">
            <a:extLst>
              <a:ext uri="{FF2B5EF4-FFF2-40B4-BE49-F238E27FC236}">
                <a16:creationId xmlns:a16="http://schemas.microsoft.com/office/drawing/2014/main" id="{8EE69B97-CE3E-BBB3-33B8-CA8DA5DAE7A8}"/>
              </a:ext>
            </a:extLst>
          </p:cNvPr>
          <p:cNvCxnSpPr/>
          <p:nvPr/>
        </p:nvCxnSpPr>
        <p:spPr>
          <a:xfrm>
            <a:off x="-413" y="324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線接點 15">
            <a:extLst>
              <a:ext uri="{FF2B5EF4-FFF2-40B4-BE49-F238E27FC236}">
                <a16:creationId xmlns:a16="http://schemas.microsoft.com/office/drawing/2014/main" id="{6566CE36-3C7C-F9A2-8CFA-EDE72878EED2}"/>
              </a:ext>
            </a:extLst>
          </p:cNvPr>
          <p:cNvCxnSpPr/>
          <p:nvPr/>
        </p:nvCxnSpPr>
        <p:spPr>
          <a:xfrm>
            <a:off x="-413" y="333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直線接點 17">
            <a:extLst>
              <a:ext uri="{FF2B5EF4-FFF2-40B4-BE49-F238E27FC236}">
                <a16:creationId xmlns:a16="http://schemas.microsoft.com/office/drawing/2014/main" id="{B0519AB6-F753-861D-FC60-23B3D0645E78}"/>
              </a:ext>
            </a:extLst>
          </p:cNvPr>
          <p:cNvCxnSpPr/>
          <p:nvPr/>
        </p:nvCxnSpPr>
        <p:spPr>
          <a:xfrm>
            <a:off x="-413" y="3420000"/>
            <a:ext cx="115204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直線接點 19">
            <a:extLst>
              <a:ext uri="{FF2B5EF4-FFF2-40B4-BE49-F238E27FC236}">
                <a16:creationId xmlns:a16="http://schemas.microsoft.com/office/drawing/2014/main" id="{B4009879-681D-CB9A-2C2A-CBDD9B824919}"/>
              </a:ext>
            </a:extLst>
          </p:cNvPr>
          <p:cNvCxnSpPr/>
          <p:nvPr/>
        </p:nvCxnSpPr>
        <p:spPr>
          <a:xfrm>
            <a:off x="-413" y="5940000"/>
            <a:ext cx="11520488"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D3A4C793-52BB-44FB-D64C-A89702E50E69}"/>
              </a:ext>
            </a:extLst>
          </p:cNvPr>
          <p:cNvSpPr/>
          <p:nvPr/>
        </p:nvSpPr>
        <p:spPr>
          <a:xfrm>
            <a:off x="4447935" y="834107"/>
            <a:ext cx="1234106" cy="1577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6.50,2.50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4" name="矩形 23">
            <a:extLst>
              <a:ext uri="{FF2B5EF4-FFF2-40B4-BE49-F238E27FC236}">
                <a16:creationId xmlns:a16="http://schemas.microsoft.com/office/drawing/2014/main" id="{6DE1397F-1E96-DB59-8FF0-67259CDF70D2}"/>
              </a:ext>
            </a:extLst>
          </p:cNvPr>
          <p:cNvSpPr/>
          <p:nvPr/>
        </p:nvSpPr>
        <p:spPr>
          <a:xfrm>
            <a:off x="4239140" y="3125687"/>
            <a:ext cx="1303281" cy="1643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0,9.00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5" name="矩形 24">
            <a:extLst>
              <a:ext uri="{FF2B5EF4-FFF2-40B4-BE49-F238E27FC236}">
                <a16:creationId xmlns:a16="http://schemas.microsoft.com/office/drawing/2014/main" id="{F84AF8FC-58C9-2E38-4768-8F923F4860AA}"/>
              </a:ext>
            </a:extLst>
          </p:cNvPr>
          <p:cNvSpPr/>
          <p:nvPr/>
        </p:nvSpPr>
        <p:spPr>
          <a:xfrm>
            <a:off x="5907442" y="3299489"/>
            <a:ext cx="1617461" cy="80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0.25,9.25</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6" name="矩形 25">
            <a:extLst>
              <a:ext uri="{FF2B5EF4-FFF2-40B4-BE49-F238E27FC236}">
                <a16:creationId xmlns:a16="http://schemas.microsoft.com/office/drawing/2014/main" id="{FA70BAD3-1C13-7DE0-AF12-3E9C45C4A89F}"/>
              </a:ext>
            </a:extLst>
          </p:cNvPr>
          <p:cNvSpPr/>
          <p:nvPr/>
        </p:nvSpPr>
        <p:spPr>
          <a:xfrm>
            <a:off x="4285372" y="3408700"/>
            <a:ext cx="1278075" cy="838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0.50,9.50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7" name="矩形 26">
            <a:extLst>
              <a:ext uri="{FF2B5EF4-FFF2-40B4-BE49-F238E27FC236}">
                <a16:creationId xmlns:a16="http://schemas.microsoft.com/office/drawing/2014/main" id="{F1F74F85-88CD-DDB2-758E-E47B129C8E4C}"/>
              </a:ext>
            </a:extLst>
          </p:cNvPr>
          <p:cNvSpPr/>
          <p:nvPr/>
        </p:nvSpPr>
        <p:spPr>
          <a:xfrm>
            <a:off x="4377538" y="5876966"/>
            <a:ext cx="1188864" cy="176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7.5,16.50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28" name="直線接點 27">
            <a:extLst>
              <a:ext uri="{FF2B5EF4-FFF2-40B4-BE49-F238E27FC236}">
                <a16:creationId xmlns:a16="http://schemas.microsoft.com/office/drawing/2014/main" id="{0EBB2935-2D7D-FF55-0CFA-82FF30EB5FF1}"/>
              </a:ext>
            </a:extLst>
          </p:cNvPr>
          <p:cNvCxnSpPr/>
          <p:nvPr/>
        </p:nvCxnSpPr>
        <p:spPr>
          <a:xfrm>
            <a:off x="794" y="720059"/>
            <a:ext cx="11520488" cy="0"/>
          </a:xfrm>
          <a:prstGeom prst="line">
            <a:avLst/>
          </a:prstGeom>
          <a:ln w="12700"/>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a16="http://schemas.microsoft.com/office/drawing/2014/main" id="{E58559C4-07A2-1A40-22AB-19DA635CB450}"/>
              </a:ext>
            </a:extLst>
          </p:cNvPr>
          <p:cNvSpPr/>
          <p:nvPr/>
        </p:nvSpPr>
        <p:spPr>
          <a:xfrm>
            <a:off x="-836" y="2032161"/>
            <a:ext cx="1191053" cy="2213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15.50,0.50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33" name="直線接點 32">
            <a:extLst>
              <a:ext uri="{FF2B5EF4-FFF2-40B4-BE49-F238E27FC236}">
                <a16:creationId xmlns:a16="http://schemas.microsoft.com/office/drawing/2014/main" id="{9EC76DCD-D1D9-35C9-348E-BFC5DB6FBCC9}"/>
              </a:ext>
            </a:extLst>
          </p:cNvPr>
          <p:cNvCxnSpPr>
            <a:cxnSpLocks/>
          </p:cNvCxnSpPr>
          <p:nvPr/>
        </p:nvCxnSpPr>
        <p:spPr>
          <a:xfrm>
            <a:off x="3960000"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2A021D35-6C17-4AF7-A6E5-F2BC0E8AA3EC}"/>
              </a:ext>
            </a:extLst>
          </p:cNvPr>
          <p:cNvSpPr/>
          <p:nvPr/>
        </p:nvSpPr>
        <p:spPr>
          <a:xfrm>
            <a:off x="3748586" y="2378708"/>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5.00,11.00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35" name="直線接點 34">
            <a:extLst>
              <a:ext uri="{FF2B5EF4-FFF2-40B4-BE49-F238E27FC236}">
                <a16:creationId xmlns:a16="http://schemas.microsoft.com/office/drawing/2014/main" id="{CC6801F3-34A0-6771-EED7-6D82482AB51E}"/>
              </a:ext>
            </a:extLst>
          </p:cNvPr>
          <p:cNvCxnSpPr>
            <a:cxnSpLocks/>
          </p:cNvCxnSpPr>
          <p:nvPr/>
        </p:nvCxnSpPr>
        <p:spPr>
          <a:xfrm>
            <a:off x="5670243"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6" name="矩形 35">
            <a:extLst>
              <a:ext uri="{FF2B5EF4-FFF2-40B4-BE49-F238E27FC236}">
                <a16:creationId xmlns:a16="http://schemas.microsoft.com/office/drawing/2014/main" id="{200FFDA0-E728-788C-BC46-E36F04C49723}"/>
              </a:ext>
            </a:extLst>
          </p:cNvPr>
          <p:cNvSpPr/>
          <p:nvPr/>
        </p:nvSpPr>
        <p:spPr>
          <a:xfrm>
            <a:off x="4615232" y="2033267"/>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0.25,15.75</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37" name="直線接點 36">
            <a:extLst>
              <a:ext uri="{FF2B5EF4-FFF2-40B4-BE49-F238E27FC236}">
                <a16:creationId xmlns:a16="http://schemas.microsoft.com/office/drawing/2014/main" id="{CCF51426-0F88-A38A-1E9B-9D6318CBC4EC}"/>
              </a:ext>
            </a:extLst>
          </p:cNvPr>
          <p:cNvCxnSpPr>
            <a:cxnSpLocks/>
          </p:cNvCxnSpPr>
          <p:nvPr/>
        </p:nvCxnSpPr>
        <p:spPr>
          <a:xfrm>
            <a:off x="5761038" y="0"/>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線接點 37">
            <a:extLst>
              <a:ext uri="{FF2B5EF4-FFF2-40B4-BE49-F238E27FC236}">
                <a16:creationId xmlns:a16="http://schemas.microsoft.com/office/drawing/2014/main" id="{4EA45A88-F95B-0965-02EB-3C735A6462CB}"/>
              </a:ext>
            </a:extLst>
          </p:cNvPr>
          <p:cNvCxnSpPr>
            <a:cxnSpLocks/>
          </p:cNvCxnSpPr>
          <p:nvPr/>
        </p:nvCxnSpPr>
        <p:spPr>
          <a:xfrm>
            <a:off x="5850245"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6939773C-6A3B-9F1B-BD3D-77A92F2E5BF4}"/>
              </a:ext>
            </a:extLst>
          </p:cNvPr>
          <p:cNvSpPr/>
          <p:nvPr/>
        </p:nvSpPr>
        <p:spPr>
          <a:xfrm>
            <a:off x="5771248" y="2033864"/>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0.25,16.25</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0" name="矩形 39">
            <a:extLst>
              <a:ext uri="{FF2B5EF4-FFF2-40B4-BE49-F238E27FC236}">
                <a16:creationId xmlns:a16="http://schemas.microsoft.com/office/drawing/2014/main" id="{0F1AA2B4-0F24-60F7-72C5-0911D0DCCEFF}"/>
              </a:ext>
            </a:extLst>
          </p:cNvPr>
          <p:cNvSpPr/>
          <p:nvPr/>
        </p:nvSpPr>
        <p:spPr>
          <a:xfrm>
            <a:off x="5175840" y="2375595"/>
            <a:ext cx="1191053" cy="2206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0,16.00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cxnSp>
        <p:nvCxnSpPr>
          <p:cNvPr id="41" name="直線接點 40">
            <a:extLst>
              <a:ext uri="{FF2B5EF4-FFF2-40B4-BE49-F238E27FC236}">
                <a16:creationId xmlns:a16="http://schemas.microsoft.com/office/drawing/2014/main" id="{7E0230F8-A948-40FA-AB0E-EBFCE1FF27A4}"/>
              </a:ext>
            </a:extLst>
          </p:cNvPr>
          <p:cNvCxnSpPr>
            <a:cxnSpLocks/>
          </p:cNvCxnSpPr>
          <p:nvPr/>
        </p:nvCxnSpPr>
        <p:spPr>
          <a:xfrm>
            <a:off x="7560000" y="0"/>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線接點 41">
            <a:extLst>
              <a:ext uri="{FF2B5EF4-FFF2-40B4-BE49-F238E27FC236}">
                <a16:creationId xmlns:a16="http://schemas.microsoft.com/office/drawing/2014/main" id="{C41D85B0-0643-B9F4-7C56-341BC33B5616}"/>
              </a:ext>
            </a:extLst>
          </p:cNvPr>
          <p:cNvCxnSpPr>
            <a:cxnSpLocks/>
          </p:cNvCxnSpPr>
          <p:nvPr/>
        </p:nvCxnSpPr>
        <p:spPr>
          <a:xfrm>
            <a:off x="7740650" y="0"/>
            <a:ext cx="0" cy="6491321"/>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直線接點 42">
            <a:extLst>
              <a:ext uri="{FF2B5EF4-FFF2-40B4-BE49-F238E27FC236}">
                <a16:creationId xmlns:a16="http://schemas.microsoft.com/office/drawing/2014/main" id="{4652EF1A-A0F3-8C3F-5869-1E15BE2243C2}"/>
              </a:ext>
            </a:extLst>
          </p:cNvPr>
          <p:cNvCxnSpPr>
            <a:cxnSpLocks/>
          </p:cNvCxnSpPr>
          <p:nvPr/>
        </p:nvCxnSpPr>
        <p:spPr>
          <a:xfrm>
            <a:off x="11339849"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id="{707651C7-765B-8C00-7377-DA9E3497D2CF}"/>
              </a:ext>
            </a:extLst>
          </p:cNvPr>
          <p:cNvSpPr/>
          <p:nvPr/>
        </p:nvSpPr>
        <p:spPr>
          <a:xfrm>
            <a:off x="6554722" y="2375258"/>
            <a:ext cx="1191053" cy="2213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5.00,21.00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7" name="矩形 46">
            <a:extLst>
              <a:ext uri="{FF2B5EF4-FFF2-40B4-BE49-F238E27FC236}">
                <a16:creationId xmlns:a16="http://schemas.microsoft.com/office/drawing/2014/main" id="{632E288E-0EF0-E12E-54BD-D22E7CD5415D}"/>
              </a:ext>
            </a:extLst>
          </p:cNvPr>
          <p:cNvSpPr/>
          <p:nvPr/>
        </p:nvSpPr>
        <p:spPr>
          <a:xfrm>
            <a:off x="10240763" y="2056398"/>
            <a:ext cx="1279314" cy="1922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15.50,31.50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2" name="矩形 21">
            <a:extLst>
              <a:ext uri="{FF2B5EF4-FFF2-40B4-BE49-F238E27FC236}">
                <a16:creationId xmlns:a16="http://schemas.microsoft.com/office/drawing/2014/main" id="{892BC208-CD15-87E7-23D1-D80D1BA2B2F3}"/>
              </a:ext>
            </a:extLst>
          </p:cNvPr>
          <p:cNvSpPr/>
          <p:nvPr/>
        </p:nvSpPr>
        <p:spPr>
          <a:xfrm>
            <a:off x="4480098" y="553527"/>
            <a:ext cx="1097426" cy="2742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7.0,2.0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8" name="文字方塊 47">
            <a:extLst>
              <a:ext uri="{FF2B5EF4-FFF2-40B4-BE49-F238E27FC236}">
                <a16:creationId xmlns:a16="http://schemas.microsoft.com/office/drawing/2014/main" id="{92E641C8-FF7D-42BE-6401-F460C2780363}"/>
              </a:ext>
            </a:extLst>
          </p:cNvPr>
          <p:cNvSpPr txBox="1"/>
          <p:nvPr/>
        </p:nvSpPr>
        <p:spPr>
          <a:xfrm>
            <a:off x="106882" y="4883377"/>
            <a:ext cx="11155557" cy="830997"/>
          </a:xfrm>
          <a:prstGeom prst="rect">
            <a:avLst/>
          </a:prstGeom>
          <a:noFill/>
        </p:spPr>
        <p:txBody>
          <a:bodyPr wrap="square" rtlCol="0">
            <a:spAutoFit/>
          </a:bodyPr>
          <a:lstStyle/>
          <a:p>
            <a:pPr algn="r"/>
            <a:r>
              <a:rPr kumimoji="1" lang="en-US" altLang="zh-TW" sz="2400">
                <a:latin typeface="Microsoft JhengHei" panose="020B0604030504040204" pitchFamily="34" charset="-120"/>
                <a:ea typeface="Microsoft JhengHei" panose="020B0604030504040204" pitchFamily="34" charset="-120"/>
              </a:rPr>
              <a:t>Template Version</a:t>
            </a:r>
          </a:p>
          <a:p>
            <a:pPr algn="r"/>
            <a:r>
              <a:rPr kumimoji="1" lang="en-US" altLang="zh-TW" sz="2400">
                <a:latin typeface="Microsoft JhengHei" panose="020B0604030504040204" pitchFamily="34" charset="-120"/>
                <a:ea typeface="Microsoft JhengHei" panose="020B0604030504040204" pitchFamily="34" charset="-120"/>
              </a:rPr>
              <a:t>v8.0.2(cm)</a:t>
            </a:r>
            <a:endParaRPr kumimoji="1" lang="zh-TW" altLang="en-US" sz="2400">
              <a:latin typeface="Microsoft JhengHei" panose="020B0604030504040204" pitchFamily="34" charset="-120"/>
              <a:ea typeface="Microsoft JhengHei" panose="020B0604030504040204" pitchFamily="34" charset="-120"/>
            </a:endParaRPr>
          </a:p>
        </p:txBody>
      </p:sp>
      <p:cxnSp>
        <p:nvCxnSpPr>
          <p:cNvPr id="31" name="直線接點 30">
            <a:extLst>
              <a:ext uri="{FF2B5EF4-FFF2-40B4-BE49-F238E27FC236}">
                <a16:creationId xmlns:a16="http://schemas.microsoft.com/office/drawing/2014/main" id="{DAAC3215-3563-5F01-8797-E4CB6FB6DD26}"/>
              </a:ext>
            </a:extLst>
          </p:cNvPr>
          <p:cNvCxnSpPr>
            <a:cxnSpLocks/>
          </p:cNvCxnSpPr>
          <p:nvPr/>
        </p:nvCxnSpPr>
        <p:spPr>
          <a:xfrm>
            <a:off x="3779838" y="0"/>
            <a:ext cx="0" cy="6491321"/>
          </a:xfrm>
          <a:prstGeom prst="line">
            <a:avLst/>
          </a:prstGeom>
          <a:ln w="12700"/>
        </p:spPr>
        <p:style>
          <a:lnRef idx="1">
            <a:schemeClr val="dk1"/>
          </a:lnRef>
          <a:fillRef idx="0">
            <a:schemeClr val="dk1"/>
          </a:fillRef>
          <a:effectRef idx="0">
            <a:schemeClr val="dk1"/>
          </a:effectRef>
          <a:fontRef idx="minor">
            <a:schemeClr val="tx1"/>
          </a:fontRef>
        </p:style>
      </p:cxnSp>
      <p:sp>
        <p:nvSpPr>
          <p:cNvPr id="32" name="矩形 31">
            <a:extLst>
              <a:ext uri="{FF2B5EF4-FFF2-40B4-BE49-F238E27FC236}">
                <a16:creationId xmlns:a16="http://schemas.microsoft.com/office/drawing/2014/main" id="{962CBE89-3CD2-B1AA-2D36-CB3B28FBB19C}"/>
              </a:ext>
            </a:extLst>
          </p:cNvPr>
          <p:cNvSpPr/>
          <p:nvPr/>
        </p:nvSpPr>
        <p:spPr>
          <a:xfrm>
            <a:off x="2478216" y="2078007"/>
            <a:ext cx="1469987" cy="1490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a:solidFill>
                  <a:schemeClr val="tx1"/>
                </a:solidFill>
              </a:rPr>
              <a:t>5.50,10.50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46" name="矩形 45">
            <a:extLst>
              <a:ext uri="{FF2B5EF4-FFF2-40B4-BE49-F238E27FC236}">
                <a16:creationId xmlns:a16="http://schemas.microsoft.com/office/drawing/2014/main" id="{43BA49DA-BEE5-6E2D-1DBC-9CE1053414D2}"/>
              </a:ext>
            </a:extLst>
          </p:cNvPr>
          <p:cNvSpPr/>
          <p:nvPr/>
        </p:nvSpPr>
        <p:spPr>
          <a:xfrm>
            <a:off x="7613323" y="2067658"/>
            <a:ext cx="1279314" cy="1157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a:solidFill>
                  <a:schemeClr val="tx1"/>
                </a:solidFill>
              </a:rPr>
              <a:t>5.50,21.50</a:t>
            </a:r>
            <a:r>
              <a:rPr lang="zh-TW" altLang="en-US" sz="1200">
                <a:solidFill>
                  <a:schemeClr val="tx1"/>
                </a:solidFill>
              </a:rPr>
              <a:t> </a:t>
            </a:r>
            <a:r>
              <a:rPr lang="en-US" altLang="zh-TW" sz="1200">
                <a:solidFill>
                  <a:schemeClr val="tx1"/>
                </a:solidFill>
              </a:rPr>
              <a:t>cm</a:t>
            </a:r>
            <a:endParaRPr lang="zh-TW" altLang="en-US" sz="1200">
              <a:solidFill>
                <a:schemeClr val="tx1"/>
              </a:solidFill>
            </a:endParaRPr>
          </a:p>
        </p:txBody>
      </p:sp>
      <p:sp>
        <p:nvSpPr>
          <p:cNvPr id="2" name="文字方塊 1">
            <a:extLst>
              <a:ext uri="{FF2B5EF4-FFF2-40B4-BE49-F238E27FC236}">
                <a16:creationId xmlns:a16="http://schemas.microsoft.com/office/drawing/2014/main" id="{0378B0E3-D36C-19FD-626B-B78A4A73629A}"/>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3"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
        <p:nvSpPr>
          <p:cNvPr id="3" name="文字方塊 2">
            <a:extLst>
              <a:ext uri="{FF2B5EF4-FFF2-40B4-BE49-F238E27FC236}">
                <a16:creationId xmlns:a16="http://schemas.microsoft.com/office/drawing/2014/main" id="{93651F5C-F841-A590-E56D-4E7D3A1405F5}"/>
              </a:ext>
            </a:extLst>
          </p:cNvPr>
          <p:cNvSpPr txBox="1"/>
          <p:nvPr/>
        </p:nvSpPr>
        <p:spPr>
          <a:xfrm>
            <a:off x="0" y="0"/>
            <a:ext cx="11520488" cy="523220"/>
          </a:xfrm>
          <a:prstGeom prst="rect">
            <a:avLst/>
          </a:prstGeom>
          <a:solidFill>
            <a:srgbClr val="FEF08A"/>
          </a:solidFill>
        </p:spPr>
        <p:txBody>
          <a:bodyPr wrap="square" rtlCol="0">
            <a:spAutoFit/>
          </a:bodyPr>
          <a:lstStyle/>
          <a:p>
            <a:pPr marL="252000" indent="-216000">
              <a:buFont typeface="標準系統字體"/>
              <a:buChar char="○"/>
            </a:pPr>
            <a:r>
              <a:rPr lang="en-US" altLang="zh-TW"/>
              <a:t>[</a:t>
            </a:r>
            <a:r>
              <a:rPr lang="zh-TW" altLang="en-US"/>
              <a:t> </a:t>
            </a:r>
            <a:r>
              <a:rPr lang="en-US" altLang="zh-TW"/>
              <a:t>]</a:t>
            </a:r>
            <a:r>
              <a:rPr lang="zh-TW" altLang="en-US"/>
              <a:t> 確認輔助線設定，線在上面看起來太空，下面太擠 </a:t>
            </a:r>
            <a:r>
              <a:rPr lang="en-US" altLang="zh-TW"/>
              <a:t>(</a:t>
            </a:r>
            <a:r>
              <a:rPr lang="zh-TW" altLang="en-US"/>
              <a:t>可以考慮下面輔助線位置在 </a:t>
            </a:r>
            <a:r>
              <a:rPr lang="en-US" altLang="zh-TW"/>
              <a:t>16.5 or 16 cm)</a:t>
            </a:r>
            <a:endParaRPr kumimoji="1" lang="en-US" altLang="zh-TW">
              <a:solidFill>
                <a:schemeClr val="bg2"/>
              </a:solidFill>
            </a:endParaRPr>
          </a:p>
          <a:p>
            <a:pPr marL="252000" indent="-216000">
              <a:buFont typeface="標準系統字體"/>
              <a:buChar char="○"/>
            </a:pPr>
            <a:r>
              <a:rPr kumimoji="1" lang="en-US" altLang="zh-TW">
                <a:solidFill>
                  <a:schemeClr val="bg2"/>
                </a:solidFill>
              </a:rPr>
              <a:t>@shannon: </a:t>
            </a:r>
            <a:r>
              <a:rPr kumimoji="1" lang="zh-TW" altLang="en-US">
                <a:solidFill>
                  <a:schemeClr val="bg2"/>
                </a:solidFill>
              </a:rPr>
              <a:t>中線 </a:t>
            </a:r>
            <a:r>
              <a:rPr kumimoji="1" lang="en-US" altLang="zh-TW">
                <a:solidFill>
                  <a:schemeClr val="bg2"/>
                </a:solidFill>
              </a:rPr>
              <a:t>9.25</a:t>
            </a:r>
            <a:r>
              <a:rPr kumimoji="1" lang="zh-TW" altLang="en-US">
                <a:solidFill>
                  <a:schemeClr val="bg2"/>
                </a:solidFill>
              </a:rPr>
              <a:t>，上區塊 </a:t>
            </a:r>
            <a:r>
              <a:rPr kumimoji="1" lang="en-US" altLang="zh-TW">
                <a:solidFill>
                  <a:schemeClr val="bg2"/>
                </a:solidFill>
              </a:rPr>
              <a:t>6.75cm</a:t>
            </a:r>
            <a:r>
              <a:rPr kumimoji="1" lang="zh-TW" altLang="en-US">
                <a:solidFill>
                  <a:schemeClr val="bg2"/>
                </a:solidFill>
              </a:rPr>
              <a:t>，下區塊 </a:t>
            </a:r>
            <a:r>
              <a:rPr kumimoji="1" lang="en-US" altLang="zh-TW">
                <a:solidFill>
                  <a:schemeClr val="bg2"/>
                </a:solidFill>
              </a:rPr>
              <a:t>7.25cm</a:t>
            </a:r>
          </a:p>
        </p:txBody>
      </p:sp>
    </p:spTree>
    <p:extLst>
      <p:ext uri="{BB962C8B-B14F-4D97-AF65-F5344CB8AC3E}">
        <p14:creationId xmlns:p14="http://schemas.microsoft.com/office/powerpoint/2010/main" val="3979996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85E0BA-062F-09B6-C590-99704B80F031}"/>
              </a:ext>
            </a:extLst>
          </p:cNvPr>
          <p:cNvSpPr/>
          <p:nvPr/>
        </p:nvSpPr>
        <p:spPr>
          <a:xfrm>
            <a:off x="6546850" y="-5546"/>
            <a:ext cx="5292192" cy="6485721"/>
          </a:xfrm>
          <a:prstGeom prst="rect">
            <a:avLst/>
          </a:prstGeom>
          <a:solidFill>
            <a:srgbClr val="ECECEE">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descr="一張含有 美工圖案, 動畫卡通, 動畫, 卡通 的圖片&#10;&#10;自動產生的描述">
            <a:extLst>
              <a:ext uri="{FF2B5EF4-FFF2-40B4-BE49-F238E27FC236}">
                <a16:creationId xmlns:a16="http://schemas.microsoft.com/office/drawing/2014/main" id="{8B980523-A4B7-4D33-8B0C-E497EDDDE43C}"/>
              </a:ext>
            </a:extLst>
          </p:cNvPr>
          <p:cNvPicPr>
            <a:picLocks noChangeAspect="1"/>
          </p:cNvPicPr>
          <p:nvPr/>
        </p:nvPicPr>
        <p:blipFill>
          <a:blip r:embed="rId3"/>
          <a:stretch>
            <a:fillRect/>
          </a:stretch>
        </p:blipFill>
        <p:spPr>
          <a:xfrm>
            <a:off x="5865444" y="218661"/>
            <a:ext cx="7452745" cy="6470228"/>
          </a:xfrm>
          <a:prstGeom prst="rect">
            <a:avLst/>
          </a:prstGeom>
        </p:spPr>
      </p:pic>
      <p:sp>
        <p:nvSpPr>
          <p:cNvPr id="2" name="標題 1">
            <a:extLst>
              <a:ext uri="{FF2B5EF4-FFF2-40B4-BE49-F238E27FC236}">
                <a16:creationId xmlns:a16="http://schemas.microsoft.com/office/drawing/2014/main" id="{8C9BA2A0-E63D-4DC3-3E5D-BA0B4A5A2BC5}"/>
              </a:ext>
            </a:extLst>
          </p:cNvPr>
          <p:cNvSpPr>
            <a:spLocks noGrp="1" noChangeAspect="1"/>
          </p:cNvSpPr>
          <p:nvPr>
            <p:ph type="title"/>
          </p:nvPr>
        </p:nvSpPr>
        <p:spPr>
          <a:xfrm>
            <a:off x="1440000" y="2123963"/>
            <a:ext cx="5106850" cy="771623"/>
          </a:xfrm>
        </p:spPr>
        <p:txBody>
          <a:bodyPr wrap="square" anchor="t">
            <a:spAutoFit/>
          </a:bodyPr>
          <a:lstStyle/>
          <a:p>
            <a:r>
              <a:rPr lang="zh-TW" altLang="en-US" b="1"/>
              <a:t>有圖封面標題 </a:t>
            </a:r>
            <a:r>
              <a:rPr lang="en-US" altLang="zh-TW"/>
              <a:t>44</a:t>
            </a:r>
            <a:r>
              <a:rPr lang="en-US" altLang="zh-TW" b="1">
                <a:latin typeface="微軟正黑體" panose="020B0604030504040204" pitchFamily="34" charset="-120"/>
                <a:ea typeface="微軟正黑體" panose="020B0604030504040204" pitchFamily="34" charset="-120"/>
              </a:rPr>
              <a:t>pt</a:t>
            </a:r>
            <a:endParaRPr lang="en-US" b="1">
              <a:latin typeface="微軟正黑體" panose="020B0604030504040204" pitchFamily="34" charset="-120"/>
              <a:ea typeface="微軟正黑體" panose="020B0604030504040204" pitchFamily="34" charset="-120"/>
            </a:endParaRPr>
          </a:p>
        </p:txBody>
      </p:sp>
      <p:sp>
        <p:nvSpPr>
          <p:cNvPr id="3" name="文字版面配置區 2">
            <a:extLst>
              <a:ext uri="{FF2B5EF4-FFF2-40B4-BE49-F238E27FC236}">
                <a16:creationId xmlns:a16="http://schemas.microsoft.com/office/drawing/2014/main" id="{78DEA44A-DFA4-171F-DF40-957C78B3527D}"/>
              </a:ext>
            </a:extLst>
          </p:cNvPr>
          <p:cNvSpPr>
            <a:spLocks noGrp="1"/>
          </p:cNvSpPr>
          <p:nvPr>
            <p:ph type="body" idx="1"/>
          </p:nvPr>
        </p:nvSpPr>
        <p:spPr>
          <a:xfrm>
            <a:off x="1441038" y="3240088"/>
            <a:ext cx="5105812" cy="540000"/>
          </a:xfrm>
        </p:spPr>
        <p:txBody>
          <a:bodyPr anchor="t"/>
          <a:lstStyle/>
          <a:p>
            <a:r>
              <a:rPr lang="zh-TW" altLang="en-US" sz="2800" b="0">
                <a:latin typeface="微軟正黑體" panose="020B0604030504040204" pitchFamily="34" charset="-120"/>
                <a:ea typeface="微軟正黑體" panose="020B0604030504040204" pitchFamily="34" charset="-120"/>
              </a:rPr>
              <a:t>封面副標 </a:t>
            </a:r>
            <a:r>
              <a:rPr lang="en-US" altLang="zh-TW" sz="2800" b="0">
                <a:latin typeface="微軟正黑體" panose="020B0604030504040204" pitchFamily="34" charset="-120"/>
                <a:ea typeface="微軟正黑體" panose="020B0604030504040204" pitchFamily="34" charset="-120"/>
              </a:rPr>
              <a:t>28pt</a:t>
            </a:r>
            <a:endParaRPr lang="en-US" sz="2800" b="0">
              <a:latin typeface="微軟正黑體" panose="020B0604030504040204" pitchFamily="34" charset="-120"/>
              <a:ea typeface="微軟正黑體" panose="020B0604030504040204" pitchFamily="34" charset="-120"/>
            </a:endParaRPr>
          </a:p>
        </p:txBody>
      </p:sp>
      <p:sp>
        <p:nvSpPr>
          <p:cNvPr id="4" name="文字版面配置區 3">
            <a:extLst>
              <a:ext uri="{FF2B5EF4-FFF2-40B4-BE49-F238E27FC236}">
                <a16:creationId xmlns:a16="http://schemas.microsoft.com/office/drawing/2014/main" id="{31A5AAC3-77CD-670B-4886-DC27F1F543B7}"/>
              </a:ext>
            </a:extLst>
          </p:cNvPr>
          <p:cNvSpPr>
            <a:spLocks noGrp="1"/>
          </p:cNvSpPr>
          <p:nvPr>
            <p:ph type="body" idx="2"/>
          </p:nvPr>
        </p:nvSpPr>
        <p:spPr>
          <a:xfrm>
            <a:off x="1452793" y="3895860"/>
            <a:ext cx="5105812" cy="360000"/>
          </a:xfrm>
        </p:spPr>
        <p:txBody>
          <a:bodyPr anchor="t"/>
          <a:lstStyle/>
          <a:p>
            <a:r>
              <a:rPr lang="en-US" altLang="zh-TW" sz="1600" b="0">
                <a:latin typeface="微軟正黑體" panose="020B0604030504040204" pitchFamily="34" charset="-120"/>
                <a:ea typeface="微軟正黑體" panose="020B0604030504040204" pitchFamily="34" charset="-120"/>
              </a:rPr>
              <a:t>YYYY.MM.DD 16pt</a:t>
            </a:r>
            <a:endParaRPr lang="en-US" sz="1600" b="0">
              <a:latin typeface="微軟正黑體" panose="020B0604030504040204" pitchFamily="34" charset="-120"/>
              <a:ea typeface="微軟正黑體" panose="020B0604030504040204" pitchFamily="34" charset="-120"/>
            </a:endParaRPr>
          </a:p>
        </p:txBody>
      </p:sp>
      <p:pic>
        <p:nvPicPr>
          <p:cNvPr id="6" name="圖片 5" descr="一張含有 柳橙, 創造力, 南瓜 的圖片&#10;&#10;自動產生的描述">
            <a:extLst>
              <a:ext uri="{FF2B5EF4-FFF2-40B4-BE49-F238E27FC236}">
                <a16:creationId xmlns:a16="http://schemas.microsoft.com/office/drawing/2014/main" id="{BBA60B47-E695-4DA1-BE9B-D17B1A14079B}"/>
              </a:ext>
            </a:extLst>
          </p:cNvPr>
          <p:cNvPicPr>
            <a:picLocks noChangeAspect="1"/>
          </p:cNvPicPr>
          <p:nvPr/>
        </p:nvPicPr>
        <p:blipFill>
          <a:blip r:embed="rId4"/>
          <a:stretch>
            <a:fillRect/>
          </a:stretch>
        </p:blipFill>
        <p:spPr>
          <a:xfrm>
            <a:off x="6482778" y="4220742"/>
            <a:ext cx="6053881" cy="2631844"/>
          </a:xfrm>
          <a:prstGeom prst="rect">
            <a:avLst/>
          </a:prstGeom>
        </p:spPr>
      </p:pic>
      <p:sp>
        <p:nvSpPr>
          <p:cNvPr id="10" name="文字方塊 9">
            <a:extLst>
              <a:ext uri="{FF2B5EF4-FFF2-40B4-BE49-F238E27FC236}">
                <a16:creationId xmlns:a16="http://schemas.microsoft.com/office/drawing/2014/main" id="{94FBD3AA-C3DC-8117-244B-57A3C38C4AB7}"/>
              </a:ext>
            </a:extLst>
          </p:cNvPr>
          <p:cNvSpPr txBox="1"/>
          <p:nvPr/>
        </p:nvSpPr>
        <p:spPr>
          <a:xfrm>
            <a:off x="6482778" y="97897"/>
            <a:ext cx="2608261" cy="523220"/>
          </a:xfrm>
          <a:prstGeom prst="rect">
            <a:avLst/>
          </a:prstGeom>
          <a:noFill/>
        </p:spPr>
        <p:txBody>
          <a:bodyPr wrap="square">
            <a:spAutoFit/>
          </a:bodyPr>
          <a:lstStyle/>
          <a:p>
            <a:r>
              <a:rPr kumimoji="1" lang="zh-TW" altLang="en-US">
                <a:solidFill>
                  <a:schemeClr val="tx1"/>
                </a:solidFill>
                <a:latin typeface="微軟正黑體" panose="020B0604030504040204" pitchFamily="34" charset="-120"/>
                <a:ea typeface="微軟正黑體" panose="020B0604030504040204" pitchFamily="34" charset="-120"/>
              </a:rPr>
              <a:t>*圖片放於灰底處，占畫面比例 </a:t>
            </a:r>
            <a:endParaRPr kumimoji="1" lang="en-US" altLang="zh-TW">
              <a:solidFill>
                <a:schemeClr val="tx1"/>
              </a:solidFill>
              <a:latin typeface="微軟正黑體" panose="020B0604030504040204" pitchFamily="34" charset="-120"/>
              <a:ea typeface="微軟正黑體" panose="020B0604030504040204" pitchFamily="34" charset="-120"/>
            </a:endParaRPr>
          </a:p>
          <a:p>
            <a:r>
              <a:rPr kumimoji="1" lang="zh-TW" altLang="en-US">
                <a:solidFill>
                  <a:schemeClr val="tx1"/>
                </a:solidFill>
                <a:latin typeface="微軟正黑體" panose="020B0604030504040204" pitchFamily="34" charset="-120"/>
                <a:ea typeface="微軟正黑體" panose="020B0604030504040204" pitchFamily="34" charset="-120"/>
              </a:rPr>
              <a:t>  約三分之一到二分之一之間</a:t>
            </a:r>
            <a:endParaRPr lang="zh-TW" altLang="en-US">
              <a:solidFill>
                <a:schemeClr val="tx1"/>
              </a:soli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F9EBC44A-BF8F-9F84-0CF0-A888D7590F5B}"/>
              </a:ext>
            </a:extLst>
          </p:cNvPr>
          <p:cNvSpPr txBox="1"/>
          <p:nvPr/>
        </p:nvSpPr>
        <p:spPr>
          <a:xfrm>
            <a:off x="0" y="9538"/>
            <a:ext cx="11520488" cy="1169551"/>
          </a:xfrm>
          <a:prstGeom prst="rect">
            <a:avLst/>
          </a:prstGeom>
          <a:solidFill>
            <a:srgbClr val="FEF08A"/>
          </a:solidFill>
        </p:spPr>
        <p:txBody>
          <a:bodyPr wrap="square" rtlCol="0">
            <a:spAutoFit/>
          </a:bodyPr>
          <a:lstStyle/>
          <a:p>
            <a:pPr marL="252000" indent="-216000">
              <a:buFont typeface="+mj-lt"/>
              <a:buAutoNum type="arabicPeriod"/>
            </a:pPr>
            <a:r>
              <a:rPr kumimoji="1" lang="en-US" altLang="zh-TW">
                <a:solidFill>
                  <a:schemeClr val="bg2"/>
                </a:solidFill>
              </a:rPr>
              <a:t>@</a:t>
            </a:r>
            <a:r>
              <a:rPr kumimoji="1" lang="zh-TW" altLang="en-US">
                <a:solidFill>
                  <a:schemeClr val="bg2"/>
                </a:solidFill>
              </a:rPr>
              <a:t>薇淳</a:t>
            </a:r>
            <a:r>
              <a:rPr kumimoji="1" lang="en-US" altLang="zh-TW">
                <a:solidFill>
                  <a:schemeClr val="bg2"/>
                </a:solidFill>
              </a:rPr>
              <a:t>: </a:t>
            </a:r>
            <a:r>
              <a:rPr kumimoji="1" lang="zh-TW" altLang="en-US">
                <a:solidFill>
                  <a:schemeClr val="bg2"/>
                </a:solidFill>
              </a:rPr>
              <a:t>有圖才使用的封面格式，圖片放置格式為圖片占畫面比例約三分之一到二分之一之間</a:t>
            </a:r>
            <a:br>
              <a:rPr kumimoji="1" lang="en-US" altLang="zh-TW">
                <a:solidFill>
                  <a:schemeClr val="bg2"/>
                </a:solidFill>
              </a:rPr>
            </a:br>
            <a:r>
              <a:rPr kumimoji="1" lang="zh-TW" altLang="en-US">
                <a:solidFill>
                  <a:schemeClr val="bg2"/>
                </a:solidFill>
              </a:rPr>
              <a:t>有圖時，標題字不可超過中線一個中文字符，適當斷行或換句話說</a:t>
            </a:r>
            <a:endParaRPr kumimoji="1" lang="en-US" altLang="zh-TW">
              <a:solidFill>
                <a:schemeClr val="bg2"/>
              </a:solidFill>
            </a:endParaRPr>
          </a:p>
          <a:p>
            <a:pPr marL="252000" indent="-216000">
              <a:buFont typeface="+mj-lt"/>
              <a:buAutoNum type="arabicPeriod"/>
            </a:pPr>
            <a:r>
              <a:rPr kumimoji="1" lang="en-US" altLang="zh-TW">
                <a:solidFill>
                  <a:schemeClr val="tx1"/>
                </a:solidFill>
              </a:rPr>
              <a:t>dirty: </a:t>
            </a:r>
            <a:r>
              <a:rPr kumimoji="1" lang="zh-TW" altLang="en-US">
                <a:solidFill>
                  <a:schemeClr val="tx1"/>
                </a:solidFill>
              </a:rPr>
              <a:t>上面這種提醒的文字未來要寫在哪？</a:t>
            </a:r>
            <a:br>
              <a:rPr kumimoji="1" lang="en-US" altLang="zh-TW">
                <a:solidFill>
                  <a:schemeClr val="tx1"/>
                </a:solidFill>
              </a:rPr>
            </a:br>
            <a:r>
              <a:rPr kumimoji="1" lang="en-US" altLang="zh-TW">
                <a:solidFill>
                  <a:schemeClr val="bg2"/>
                </a:solidFill>
              </a:rPr>
              <a:t>@shannon: </a:t>
            </a:r>
            <a:r>
              <a:rPr kumimoji="1" lang="zh-TW" altLang="en-US">
                <a:solidFill>
                  <a:schemeClr val="bg2"/>
                </a:solidFill>
              </a:rPr>
              <a:t>文字長度已設定於簡報中，圖片位置提醒文字直接寫在簡報中</a:t>
            </a:r>
          </a:p>
          <a:p>
            <a:pPr marL="252000" indent="-216000">
              <a:buFont typeface="+mj-lt"/>
              <a:buAutoNum type="arabicPeriod"/>
            </a:pPr>
            <a:r>
              <a:rPr kumimoji="1" lang="en-US" altLang="zh-TW">
                <a:solidFill>
                  <a:schemeClr val="bg2"/>
                </a:solidFill>
              </a:rPr>
              <a:t>@shannon: </a:t>
            </a:r>
            <a:r>
              <a:rPr kumimoji="1" lang="zh-TW" altLang="en-US">
                <a:solidFill>
                  <a:schemeClr val="bg2"/>
                </a:solidFill>
              </a:rPr>
              <a:t>就的有圖封面標題</a:t>
            </a:r>
            <a:endParaRPr kumimoji="1" lang="en-US" altLang="zh-TW">
              <a:solidFill>
                <a:schemeClr val="bg2"/>
              </a:solidFill>
            </a:endParaRPr>
          </a:p>
        </p:txBody>
      </p:sp>
      <p:sp>
        <p:nvSpPr>
          <p:cNvPr id="8" name="文字方塊 7">
            <a:extLst>
              <a:ext uri="{FF2B5EF4-FFF2-40B4-BE49-F238E27FC236}">
                <a16:creationId xmlns:a16="http://schemas.microsoft.com/office/drawing/2014/main" id="{D7D6C46B-4769-1BDE-1B3A-D2103711D63C}"/>
              </a:ext>
            </a:extLst>
          </p:cNvPr>
          <p:cNvSpPr txBox="1"/>
          <p:nvPr/>
        </p:nvSpPr>
        <p:spPr>
          <a:xfrm>
            <a:off x="10782325" y="429394"/>
            <a:ext cx="648072" cy="307777"/>
          </a:xfrm>
          <a:prstGeom prst="rect">
            <a:avLst/>
          </a:prstGeom>
          <a:noFill/>
        </p:spPr>
        <p:txBody>
          <a:bodyPr wrap="square" rtlCol="0">
            <a:spAutoFit/>
          </a:bodyPr>
          <a:lstStyle/>
          <a:p>
            <a:pPr algn="ctr"/>
            <a:r>
              <a:rPr lang="en-US" altLang="zh-TW">
                <a:solidFill>
                  <a:srgbClr val="60A5FA"/>
                </a:solidFill>
                <a:hlinkClick r:id="rId5" action="ppaction://hlinksldjump">
                  <a:extLst>
                    <a:ext uri="{A12FA001-AC4F-418D-AE19-62706E023703}">
                      <ahyp:hlinkClr xmlns:ahyp="http://schemas.microsoft.com/office/drawing/2018/hyperlinkcolor" val="tx"/>
                    </a:ext>
                  </a:extLst>
                </a:hlinkClick>
              </a:rPr>
              <a:t>back</a:t>
            </a:r>
            <a:endParaRPr lang="zh-TW" altLang="en-US">
              <a:solidFill>
                <a:srgbClr val="60A5FA"/>
              </a:solidFill>
            </a:endParaRPr>
          </a:p>
        </p:txBody>
      </p:sp>
    </p:spTree>
    <p:extLst>
      <p:ext uri="{BB962C8B-B14F-4D97-AF65-F5344CB8AC3E}">
        <p14:creationId xmlns:p14="http://schemas.microsoft.com/office/powerpoint/2010/main" val="4162398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圖片版面配置區 5">
            <a:extLst>
              <a:ext uri="{FF2B5EF4-FFF2-40B4-BE49-F238E27FC236}">
                <a16:creationId xmlns:a16="http://schemas.microsoft.com/office/drawing/2014/main" id="{83124266-0C20-8AF0-B41B-CF4ACBE65943}"/>
              </a:ext>
            </a:extLst>
          </p:cNvPr>
          <p:cNvSpPr>
            <a:spLocks noGrp="1"/>
          </p:cNvSpPr>
          <p:nvPr>
            <p:ph type="pic" sz="quarter" idx="10"/>
          </p:nvPr>
        </p:nvSpPr>
        <p:spPr/>
      </p:sp>
      <p:sp>
        <p:nvSpPr>
          <p:cNvPr id="3" name="標題 2">
            <a:extLst>
              <a:ext uri="{FF2B5EF4-FFF2-40B4-BE49-F238E27FC236}">
                <a16:creationId xmlns:a16="http://schemas.microsoft.com/office/drawing/2014/main" id="{0728C6F0-3176-4FFA-87DA-E0DEBFB74DDC}"/>
              </a:ext>
            </a:extLst>
          </p:cNvPr>
          <p:cNvSpPr>
            <a:spLocks noGrp="1"/>
          </p:cNvSpPr>
          <p:nvPr>
            <p:ph type="title"/>
          </p:nvPr>
        </p:nvSpPr>
        <p:spPr/>
        <p:txBody>
          <a:bodyPr/>
          <a:lstStyle/>
          <a:p>
            <a:r>
              <a:rPr lang="zh-TW" altLang="en-US"/>
              <a:t>配圖封面標題 </a:t>
            </a:r>
            <a:r>
              <a:rPr lang="en-US" altLang="zh-TW"/>
              <a:t>44pt</a:t>
            </a:r>
            <a:endParaRPr lang="zh-TW" altLang="en-US"/>
          </a:p>
        </p:txBody>
      </p:sp>
      <p:sp>
        <p:nvSpPr>
          <p:cNvPr id="4" name="文字版面配置區 3">
            <a:extLst>
              <a:ext uri="{FF2B5EF4-FFF2-40B4-BE49-F238E27FC236}">
                <a16:creationId xmlns:a16="http://schemas.microsoft.com/office/drawing/2014/main" id="{0422967E-AE7A-4751-BDF7-C2A3079D9442}"/>
              </a:ext>
            </a:extLst>
          </p:cNvPr>
          <p:cNvSpPr>
            <a:spLocks noGrp="1"/>
          </p:cNvSpPr>
          <p:nvPr>
            <p:ph type="body" idx="1"/>
          </p:nvPr>
        </p:nvSpPr>
        <p:spPr/>
        <p:txBody>
          <a:bodyPr/>
          <a:lstStyle/>
          <a:p>
            <a:r>
              <a:rPr lang="zh-TW" altLang="en-US"/>
              <a:t>封面副標 </a:t>
            </a:r>
            <a:r>
              <a:rPr lang="en-US" altLang="zh-TW"/>
              <a:t>20pt</a:t>
            </a:r>
            <a:endParaRPr lang="zh-TW" altLang="en-US"/>
          </a:p>
        </p:txBody>
      </p:sp>
      <p:sp>
        <p:nvSpPr>
          <p:cNvPr id="5" name="文字版面配置區 4">
            <a:extLst>
              <a:ext uri="{FF2B5EF4-FFF2-40B4-BE49-F238E27FC236}">
                <a16:creationId xmlns:a16="http://schemas.microsoft.com/office/drawing/2014/main" id="{BCEEACD8-60B4-4C30-A4F2-8FA19289A17A}"/>
              </a:ext>
            </a:extLst>
          </p:cNvPr>
          <p:cNvSpPr>
            <a:spLocks noGrp="1"/>
          </p:cNvSpPr>
          <p:nvPr>
            <p:ph type="body" idx="2"/>
          </p:nvPr>
        </p:nvSpPr>
        <p:spPr/>
        <p:txBody>
          <a:bodyPr/>
          <a:lstStyle/>
          <a:p>
            <a:r>
              <a:rPr lang="en-US" altLang="zh-TW"/>
              <a:t>YYYY.MM.DD</a:t>
            </a:r>
            <a:endParaRPr lang="zh-TW" altLang="en-US"/>
          </a:p>
        </p:txBody>
      </p:sp>
      <p:sp>
        <p:nvSpPr>
          <p:cNvPr id="7" name="文字版面配置區 2">
            <a:extLst>
              <a:ext uri="{FF2B5EF4-FFF2-40B4-BE49-F238E27FC236}">
                <a16:creationId xmlns:a16="http://schemas.microsoft.com/office/drawing/2014/main" id="{5FF321EA-1554-42BF-A149-955715B3E2F6}"/>
              </a:ext>
            </a:extLst>
          </p:cNvPr>
          <p:cNvSpPr txBox="1">
            <a:spLocks/>
          </p:cNvSpPr>
          <p:nvPr/>
        </p:nvSpPr>
        <p:spPr>
          <a:xfrm>
            <a:off x="405244" y="900113"/>
            <a:ext cx="1673677" cy="701305"/>
          </a:xfrm>
          <a:prstGeom prst="rect">
            <a:avLst/>
          </a:prstGeom>
          <a:solidFill>
            <a:schemeClr val="bg1">
              <a:lumMod val="85000"/>
            </a:schemeClr>
          </a:solidFill>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zh-TW" altLang="en-US" sz="2800">
                <a:solidFill>
                  <a:schemeClr val="bg1">
                    <a:lumMod val="75000"/>
                  </a:schemeClr>
                </a:solidFill>
                <a:latin typeface="微軟正黑體" panose="020B0604030504040204" pitchFamily="34" charset="-120"/>
                <a:ea typeface="微軟正黑體" panose="020B0604030504040204" pitchFamily="34" charset="-120"/>
              </a:rPr>
              <a:t>ＬＯＧＯ</a:t>
            </a:r>
            <a:endParaRPr lang="en-US" sz="2800">
              <a:solidFill>
                <a:schemeClr val="bg1">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84935411"/>
      </p:ext>
    </p:extLst>
  </p:cSld>
  <p:clrMapOvr>
    <a:masterClrMapping/>
  </p:clrMapOvr>
</p:sld>
</file>

<file path=ppt/theme/theme1.xml><?xml version="1.0" encoding="utf-8"?>
<a:theme xmlns:a="http://schemas.openxmlformats.org/drawingml/2006/main" name="1_數科處範本8.0">
  <a:themeElements>
    <a:clrScheme name="自訂 20">
      <a:dk1>
        <a:srgbClr val="000000"/>
      </a:dk1>
      <a:lt1>
        <a:srgbClr val="FFFFFF"/>
      </a:lt1>
      <a:dk2>
        <a:srgbClr val="D9B68D"/>
      </a:dk2>
      <a:lt2>
        <a:srgbClr val="3E619E"/>
      </a:lt2>
      <a:accent1>
        <a:srgbClr val="0071F3"/>
      </a:accent1>
      <a:accent2>
        <a:srgbClr val="5860D2"/>
      </a:accent2>
      <a:accent3>
        <a:srgbClr val="EE5A6D"/>
      </a:accent3>
      <a:accent4>
        <a:srgbClr val="FDA85F"/>
      </a:accent4>
      <a:accent5>
        <a:srgbClr val="FBD95D"/>
      </a:accent5>
      <a:accent6>
        <a:srgbClr val="6BBDB1"/>
      </a:accent6>
      <a:hlink>
        <a:srgbClr val="7F7F7F"/>
      </a:hlink>
      <a:folHlink>
        <a:srgbClr val="BFBFBF"/>
      </a:folHlink>
    </a:clrScheme>
    <a:fontScheme name="自訂 1">
      <a:majorFont>
        <a:latin typeface="Century Gothic"/>
        <a:ea typeface="微軟正黑體"/>
        <a:cs typeface=""/>
      </a:majorFont>
      <a:minorFont>
        <a:latin typeface="Century Gothic"/>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lgn="l">
          <a:defRPr sz="4000" dirty="0">
            <a:solidFill>
              <a:schemeClr val="bg1">
                <a:lumMod val="85000"/>
              </a:schemeClr>
            </a:solidFill>
            <a:latin typeface="Century Gothic" panose="020B0502020202020204" pitchFamily="3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4F25D0FF425B4EA678AC2414B6A709" ma:contentTypeVersion="10" ma:contentTypeDescription="Create a new document." ma:contentTypeScope="" ma:versionID="bf231d084fd59486f563ca6303a2e056">
  <xsd:schema xmlns:xsd="http://www.w3.org/2001/XMLSchema" xmlns:xs="http://www.w3.org/2001/XMLSchema" xmlns:p="http://schemas.microsoft.com/office/2006/metadata/properties" xmlns:ns2="7cac0686-f0c7-4236-b000-d7b90732a875" xmlns:ns3="9bfc64f2-d580-4df8-9fa4-4631ad6ac43d" targetNamespace="http://schemas.microsoft.com/office/2006/metadata/properties" ma:root="true" ma:fieldsID="dcfc663cfc3fcb52494d56795b184b3b" ns2:_="" ns3:_="">
    <xsd:import namespace="7cac0686-f0c7-4236-b000-d7b90732a875"/>
    <xsd:import namespace="9bfc64f2-d580-4df8-9fa4-4631ad6ac43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ac0686-f0c7-4236-b000-d7b90732a8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bfc64f2-d580-4df8-9fa4-4631ad6ac43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929C79-DB32-411C-8C37-9A0BBBB5F642}">
  <ds:schemaRefs>
    <ds:schemaRef ds:uri="http://schemas.microsoft.com/sharepoint/v3/contenttype/forms"/>
  </ds:schemaRefs>
</ds:datastoreItem>
</file>

<file path=customXml/itemProps2.xml><?xml version="1.0" encoding="utf-8"?>
<ds:datastoreItem xmlns:ds="http://schemas.openxmlformats.org/officeDocument/2006/customXml" ds:itemID="{D72F3218-9FB8-4FC1-8DEB-9097F18EBC0F}">
  <ds:schemaRefs>
    <ds:schemaRef ds:uri="7cac0686-f0c7-4236-b000-d7b90732a875"/>
    <ds:schemaRef ds:uri="9bfc64f2-d580-4df8-9fa4-4631ad6ac4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FD5D526-59E0-46BD-B75A-4A393253F249}">
  <ds:schemaRefs>
    <ds:schemaRef ds:uri="7cac0686-f0c7-4236-b000-d7b90732a875"/>
    <ds:schemaRef ds:uri="9bfc64f2-d580-4df8-9fa4-4631ad6ac43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11029</Words>
  <Application>Microsoft Office PowerPoint</Application>
  <PresentationFormat>自訂</PresentationFormat>
  <Paragraphs>2164</Paragraphs>
  <Slides>76</Slides>
  <Notes>61</Notes>
  <HiddenSlides>20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76</vt:i4>
      </vt:variant>
    </vt:vector>
  </HeadingPairs>
  <TitlesOfParts>
    <vt:vector size="92" baseType="lpstr">
      <vt:lpstr>Microsoft JhengHei Light</vt:lpstr>
      <vt:lpstr>Microsoft Yahei</vt:lpstr>
      <vt:lpstr>Noto Sans TC</vt:lpstr>
      <vt:lpstr>Noto Serif TC Black</vt:lpstr>
      <vt:lpstr>Wei</vt:lpstr>
      <vt:lpstr>Microsoft JhengHei</vt:lpstr>
      <vt:lpstr>Microsoft JhengHei</vt:lpstr>
      <vt:lpstr>標準系統字體</vt:lpstr>
      <vt:lpstr>Arial</vt:lpstr>
      <vt:lpstr>Century Gothic</vt:lpstr>
      <vt:lpstr>Consolas</vt:lpstr>
      <vt:lpstr>Roboto</vt:lpstr>
      <vt:lpstr>Segoe UI</vt:lpstr>
      <vt:lpstr>Times New Roman</vt:lpstr>
      <vt:lpstr>Wingdings</vt:lpstr>
      <vt:lpstr>1_數科處範本8.0</vt:lpstr>
      <vt:lpstr>上次討論後 todo</vt:lpstr>
      <vt:lpstr>使用方式</vt:lpstr>
      <vt:lpstr>純文字封面標題 44 pt</vt:lpstr>
      <vt:lpstr>純文字封面標題 44pt</vt:lpstr>
      <vt:lpstr>ＸＸＸＸＸＸＸＸＸＸＸＸＸＸＸＸＸＸＸＸＸＸＸＸＸＸＸＸＸＸ</vt:lpstr>
      <vt:lpstr>NEGG 對話式金融服務 設計進度會議</vt:lpstr>
      <vt:lpstr> 設計進度會議</vt:lpstr>
      <vt:lpstr>有圖封面標題 44pt</vt:lpstr>
      <vt:lpstr>配圖封面標題 44pt</vt:lpstr>
      <vt:lpstr>ＸＸＸＸＸＸＸＸＸＸＸＸＸＸＸＸ</vt:lpstr>
      <vt:lpstr>全台首創 對話式金融服務</vt:lpstr>
      <vt:lpstr>對話式金融服務</vt:lpstr>
      <vt:lpstr>章節標題 36 pt</vt:lpstr>
      <vt:lpstr>純文字章節標題 36pt</vt:lpstr>
      <vt:lpstr>ＸＸＸＸＸＸＸＸＸＸＸＸＸＸＸＸＸＸＸＸＸＸＸＸＸＸ</vt:lpstr>
      <vt:lpstr>設計目標定義</vt:lpstr>
      <vt:lpstr>設計目標定義</vt:lpstr>
      <vt:lpstr>有圖章節標題 36pt</vt:lpstr>
      <vt:lpstr>ＸＸＸＸＸＸＸＸＸＸＸＸＸＸＸＸＸＸＸＸ</vt:lpstr>
      <vt:lpstr>設計目標定義</vt:lpstr>
      <vt:lpstr>設計目標定義</vt:lpstr>
      <vt:lpstr>文字設定說明</vt:lpstr>
      <vt:lpstr>內文16</vt:lpstr>
      <vt:lpstr>內文14</vt:lpstr>
      <vt:lpstr>縮排、間距設定說明</vt:lpstr>
      <vt:lpstr>表格設定說明</vt:lpstr>
      <vt:lpstr>配色</vt:lpstr>
      <vt:lpstr>速成配色表</vt:lpstr>
      <vt:lpstr>修改佈景主題色彩</vt:lpstr>
      <vt:lpstr>螢光筆顏色設定</vt:lpstr>
      <vt:lpstr>頁內文字段落標題</vt:lpstr>
      <vt:lpstr>重點文字方塊</vt:lpstr>
      <vt:lpstr>重點文字方塊範例1</vt:lpstr>
      <vt:lpstr>表頭底色範例1（重要上表頭）</vt:lpstr>
      <vt:lpstr>表頭底色範例1（普通上表頭）</vt:lpstr>
      <vt:lpstr>表頭底色範例2（重要側表頭）</vt:lpstr>
      <vt:lpstr>表頭底色範例2（普通側表頭）</vt:lpstr>
      <vt:lpstr>表頭底色範例 （皆有且上表頭較重要）</vt:lpstr>
      <vt:lpstr>表頭底色範例 （皆有且側表頭較重要）</vt:lpstr>
      <vt:lpstr>時程規劃 (提供兩個版本擇一即可)</vt:lpstr>
      <vt:lpstr>時程規劃範例</vt:lpstr>
      <vt:lpstr>新功能開發進度(提供兩個版本擇一即可)</vt:lpstr>
      <vt:lpstr>組織架構與分工</vt:lpstr>
      <vt:lpstr>組織架構與分工</vt:lpstr>
      <vt:lpstr>組織架構與分工</vt:lpstr>
      <vt:lpstr>組織架構與分工</vt:lpstr>
      <vt:lpstr>組織架構與分工</vt:lpstr>
      <vt:lpstr>重點文字方塊範例1</vt:lpstr>
      <vt:lpstr>頁面分割色</vt:lpstr>
      <vt:lpstr>分割色範例 (純色底適應性低，圖文建議整齊排列)</vt:lpstr>
      <vt:lpstr>分割色範例 (純色底適應性低，圖文建議整齊排列)</vt:lpstr>
      <vt:lpstr>分割色範例 (漸層適應性高，包容多元素材，排版靈活)</vt:lpstr>
      <vt:lpstr>特殊用色</vt:lpstr>
      <vt:lpstr>訪談規劃</vt:lpstr>
      <vt:lpstr>配色</vt:lpstr>
      <vt:lpstr>全主題色系與應用建議</vt:lpstr>
      <vt:lpstr>速成玩家使用說明</vt:lpstr>
      <vt:lpstr>佈景主題應用建議 blue + violet (預設)</vt:lpstr>
      <vt:lpstr>配色範例 blue + violet</vt:lpstr>
      <vt:lpstr>佈景主題應用建議 blue + rose </vt:lpstr>
      <vt:lpstr>配色範例 blue + rose </vt:lpstr>
      <vt:lpstr>佈景主題應用建議 blue + amber </vt:lpstr>
      <vt:lpstr>配色範例 blue + amber </vt:lpstr>
      <vt:lpstr>主題配色</vt:lpstr>
      <vt:lpstr>高階玩家使用說明</vt:lpstr>
      <vt:lpstr>配色說明</vt:lpstr>
      <vt:lpstr>配色表 tailwind</vt:lpstr>
      <vt:lpstr>配色 2 blue-yellow-violet-rose-500-200</vt:lpstr>
      <vt:lpstr>輔助線</vt:lpstr>
      <vt:lpstr>輔助線</vt:lpstr>
      <vt:lpstr>輔助線範例 2 欄</vt:lpstr>
      <vt:lpstr>輔助線範例 3 欄</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上次討論後 todo</dc:title>
  <cp:lastModifiedBy>王薇淳-數位科技處-永豐金控</cp:lastModifiedBy>
  <cp:revision>1</cp:revision>
  <dcterms:modified xsi:type="dcterms:W3CDTF">2025-12-17T08:10:58Z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0x010100DE4F25D0FF425B4EA678AC2414B6A709</vt:lpwstr>
  </property>
  <property fmtid="{D5CDD505-2E9C-101B-9397-08002B2CF9AE}" pid="3" name="Order">
    <vt:r8>1900</vt:r8>
  </property>
  <property fmtid="{D5CDD505-2E9C-101B-9397-08002B2CF9AE}" pid="4" name="TriggerFlowInfo">
    <vt:lpwstr/>
  </property>
  <property fmtid="{D5CDD505-2E9C-101B-9397-08002B2CF9AE}" pid="5" name="ComplianceAssetId">
    <vt:lpwstr/>
  </property>
  <property fmtid="{D5CDD505-2E9C-101B-9397-08002B2CF9AE}" pid="6" name="_ExtendedDescription">
    <vt:lpwstr/>
  </property>
  <property fmtid="{D5CDD505-2E9C-101B-9397-08002B2CF9AE}" pid="7" name="_activity">
    <vt:lpwstr>{"FileActivityType":"9","FileActivityTimeStamp":"2025-04-11T09:57:37.317Z","FileActivityUsersOnPage":[{"DisplayName":"李宣諭-數位金融處-永豐銀行","Id":"shannon.lee@sinopac.com"},{"DisplayName":"周立筠-數據應用部-永豐金證券","Id":"liyun0222.zhou@sinopac.com"},{"DisplayName":"吳憲驊-數位金融處-永豐銀行","Id":"simonwu@sinopac.com"}],"FileActivityNavigationId":null}</vt:lpwstr>
  </property>
</Properties>
</file>